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16012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94685"/>
  </p:normalViewPr>
  <p:slideViewPr>
    <p:cSldViewPr snapToGrid="0" snapToObjects="1">
      <p:cViewPr>
        <p:scale>
          <a:sx n="100" d="100"/>
          <a:sy n="100" d="100"/>
        </p:scale>
        <p:origin x="-6" y="-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F8FBDAB-2CB2-8B46-B54D-54E09F729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5" y="0"/>
            <a:ext cx="11151134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51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6465" y="536700"/>
            <a:ext cx="2406402" cy="8542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259" y="536700"/>
            <a:ext cx="7079704" cy="85428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22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26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47" y="2513159"/>
            <a:ext cx="9625608" cy="4193259"/>
          </a:xfrm>
        </p:spPr>
        <p:txBody>
          <a:bodyPr anchor="b"/>
          <a:lstStyle>
            <a:lvl1pPr>
              <a:defRPr sz="732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47" y="6746088"/>
            <a:ext cx="9625608" cy="2205136"/>
          </a:xfrm>
        </p:spPr>
        <p:txBody>
          <a:bodyPr/>
          <a:lstStyle>
            <a:lvl1pPr marL="0" indent="0">
              <a:buNone/>
              <a:defRPr sz="2929">
                <a:solidFill>
                  <a:schemeClr val="tx1"/>
                </a:solidFill>
              </a:defRPr>
            </a:lvl1pPr>
            <a:lvl2pPr marL="558013" indent="0">
              <a:buNone/>
              <a:defRPr sz="2441">
                <a:solidFill>
                  <a:schemeClr val="tx1">
                    <a:tint val="75000"/>
                  </a:schemeClr>
                </a:solidFill>
              </a:defRPr>
            </a:lvl2pPr>
            <a:lvl3pPr marL="1116025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3pPr>
            <a:lvl4pPr marL="1674038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4pPr>
            <a:lvl5pPr marL="2232050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5pPr>
            <a:lvl6pPr marL="2790063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6pPr>
            <a:lvl7pPr marL="3348076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7pPr>
            <a:lvl8pPr marL="3906088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8pPr>
            <a:lvl9pPr marL="4464101" indent="0">
              <a:buNone/>
              <a:defRPr sz="19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093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259" y="2683500"/>
            <a:ext cx="4743053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9813" y="2683500"/>
            <a:ext cx="4743053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35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536702"/>
            <a:ext cx="9625608" cy="1948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714" y="2471154"/>
            <a:ext cx="4721255" cy="1211074"/>
          </a:xfrm>
        </p:spPr>
        <p:txBody>
          <a:bodyPr anchor="b"/>
          <a:lstStyle>
            <a:lvl1pPr marL="0" indent="0">
              <a:buNone/>
              <a:defRPr sz="2929" b="1"/>
            </a:lvl1pPr>
            <a:lvl2pPr marL="558013" indent="0">
              <a:buNone/>
              <a:defRPr sz="2441" b="1"/>
            </a:lvl2pPr>
            <a:lvl3pPr marL="1116025" indent="0">
              <a:buNone/>
              <a:defRPr sz="2197" b="1"/>
            </a:lvl3pPr>
            <a:lvl4pPr marL="1674038" indent="0">
              <a:buNone/>
              <a:defRPr sz="1953" b="1"/>
            </a:lvl4pPr>
            <a:lvl5pPr marL="2232050" indent="0">
              <a:buNone/>
              <a:defRPr sz="1953" b="1"/>
            </a:lvl5pPr>
            <a:lvl6pPr marL="2790063" indent="0">
              <a:buNone/>
              <a:defRPr sz="1953" b="1"/>
            </a:lvl6pPr>
            <a:lvl7pPr marL="3348076" indent="0">
              <a:buNone/>
              <a:defRPr sz="1953" b="1"/>
            </a:lvl7pPr>
            <a:lvl8pPr marL="3906088" indent="0">
              <a:buNone/>
              <a:defRPr sz="1953" b="1"/>
            </a:lvl8pPr>
            <a:lvl9pPr marL="4464101" indent="0">
              <a:buNone/>
              <a:defRPr sz="195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714" y="3682228"/>
            <a:ext cx="4721255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9814" y="2471154"/>
            <a:ext cx="4744507" cy="1211074"/>
          </a:xfrm>
        </p:spPr>
        <p:txBody>
          <a:bodyPr anchor="b"/>
          <a:lstStyle>
            <a:lvl1pPr marL="0" indent="0">
              <a:buNone/>
              <a:defRPr sz="2929" b="1"/>
            </a:lvl1pPr>
            <a:lvl2pPr marL="558013" indent="0">
              <a:buNone/>
              <a:defRPr sz="2441" b="1"/>
            </a:lvl2pPr>
            <a:lvl3pPr marL="1116025" indent="0">
              <a:buNone/>
              <a:defRPr sz="2197" b="1"/>
            </a:lvl3pPr>
            <a:lvl4pPr marL="1674038" indent="0">
              <a:buNone/>
              <a:defRPr sz="1953" b="1"/>
            </a:lvl4pPr>
            <a:lvl5pPr marL="2232050" indent="0">
              <a:buNone/>
              <a:defRPr sz="1953" b="1"/>
            </a:lvl5pPr>
            <a:lvl6pPr marL="2790063" indent="0">
              <a:buNone/>
              <a:defRPr sz="1953" b="1"/>
            </a:lvl6pPr>
            <a:lvl7pPr marL="3348076" indent="0">
              <a:buNone/>
              <a:defRPr sz="1953" b="1"/>
            </a:lvl7pPr>
            <a:lvl8pPr marL="3906088" indent="0">
              <a:buNone/>
              <a:defRPr sz="1953" b="1"/>
            </a:lvl8pPr>
            <a:lvl9pPr marL="4464101" indent="0">
              <a:buNone/>
              <a:defRPr sz="195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9814" y="3682228"/>
            <a:ext cx="4744507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352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844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672042"/>
            <a:ext cx="3599431" cy="2352146"/>
          </a:xfrm>
        </p:spPr>
        <p:txBody>
          <a:bodyPr anchor="b"/>
          <a:lstStyle>
            <a:lvl1pPr>
              <a:defRPr sz="390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507" y="1451426"/>
            <a:ext cx="5649813" cy="7163777"/>
          </a:xfrm>
        </p:spPr>
        <p:txBody>
          <a:bodyPr/>
          <a:lstStyle>
            <a:lvl1pPr>
              <a:defRPr sz="3906"/>
            </a:lvl1pPr>
            <a:lvl2pPr>
              <a:defRPr sz="3417"/>
            </a:lvl2pPr>
            <a:lvl3pPr>
              <a:defRPr sz="2929"/>
            </a:lvl3pPr>
            <a:lvl4pPr>
              <a:defRPr sz="2441"/>
            </a:lvl4pPr>
            <a:lvl5pPr>
              <a:defRPr sz="2441"/>
            </a:lvl5pPr>
            <a:lvl6pPr>
              <a:defRPr sz="2441"/>
            </a:lvl6pPr>
            <a:lvl7pPr>
              <a:defRPr sz="2441"/>
            </a:lvl7pPr>
            <a:lvl8pPr>
              <a:defRPr sz="2441"/>
            </a:lvl8pPr>
            <a:lvl9pPr>
              <a:defRPr sz="244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12" y="3024188"/>
            <a:ext cx="3599431" cy="5602681"/>
          </a:xfrm>
        </p:spPr>
        <p:txBody>
          <a:bodyPr/>
          <a:lstStyle>
            <a:lvl1pPr marL="0" indent="0">
              <a:buNone/>
              <a:defRPr sz="1953"/>
            </a:lvl1pPr>
            <a:lvl2pPr marL="558013" indent="0">
              <a:buNone/>
              <a:defRPr sz="1709"/>
            </a:lvl2pPr>
            <a:lvl3pPr marL="1116025" indent="0">
              <a:buNone/>
              <a:defRPr sz="1465"/>
            </a:lvl3pPr>
            <a:lvl4pPr marL="1674038" indent="0">
              <a:buNone/>
              <a:defRPr sz="1221"/>
            </a:lvl4pPr>
            <a:lvl5pPr marL="2232050" indent="0">
              <a:buNone/>
              <a:defRPr sz="1221"/>
            </a:lvl5pPr>
            <a:lvl6pPr marL="2790063" indent="0">
              <a:buNone/>
              <a:defRPr sz="1221"/>
            </a:lvl6pPr>
            <a:lvl7pPr marL="3348076" indent="0">
              <a:buNone/>
              <a:defRPr sz="1221"/>
            </a:lvl7pPr>
            <a:lvl8pPr marL="3906088" indent="0">
              <a:buNone/>
              <a:defRPr sz="1221"/>
            </a:lvl8pPr>
            <a:lvl9pPr marL="4464101" indent="0">
              <a:buNone/>
              <a:defRPr sz="122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669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12" y="672042"/>
            <a:ext cx="3599431" cy="2352146"/>
          </a:xfrm>
        </p:spPr>
        <p:txBody>
          <a:bodyPr anchor="b"/>
          <a:lstStyle>
            <a:lvl1pPr>
              <a:defRPr sz="390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4507" y="1451426"/>
            <a:ext cx="5649813" cy="7163777"/>
          </a:xfrm>
        </p:spPr>
        <p:txBody>
          <a:bodyPr anchor="t"/>
          <a:lstStyle>
            <a:lvl1pPr marL="0" indent="0">
              <a:buNone/>
              <a:defRPr sz="3906"/>
            </a:lvl1pPr>
            <a:lvl2pPr marL="558013" indent="0">
              <a:buNone/>
              <a:defRPr sz="3417"/>
            </a:lvl2pPr>
            <a:lvl3pPr marL="1116025" indent="0">
              <a:buNone/>
              <a:defRPr sz="2929"/>
            </a:lvl3pPr>
            <a:lvl4pPr marL="1674038" indent="0">
              <a:buNone/>
              <a:defRPr sz="2441"/>
            </a:lvl4pPr>
            <a:lvl5pPr marL="2232050" indent="0">
              <a:buNone/>
              <a:defRPr sz="2441"/>
            </a:lvl5pPr>
            <a:lvl6pPr marL="2790063" indent="0">
              <a:buNone/>
              <a:defRPr sz="2441"/>
            </a:lvl6pPr>
            <a:lvl7pPr marL="3348076" indent="0">
              <a:buNone/>
              <a:defRPr sz="2441"/>
            </a:lvl7pPr>
            <a:lvl8pPr marL="3906088" indent="0">
              <a:buNone/>
              <a:defRPr sz="2441"/>
            </a:lvl8pPr>
            <a:lvl9pPr marL="4464101" indent="0">
              <a:buNone/>
              <a:defRPr sz="244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712" y="3024188"/>
            <a:ext cx="3599431" cy="5602681"/>
          </a:xfrm>
        </p:spPr>
        <p:txBody>
          <a:bodyPr/>
          <a:lstStyle>
            <a:lvl1pPr marL="0" indent="0">
              <a:buNone/>
              <a:defRPr sz="1953"/>
            </a:lvl1pPr>
            <a:lvl2pPr marL="558013" indent="0">
              <a:buNone/>
              <a:defRPr sz="1709"/>
            </a:lvl2pPr>
            <a:lvl3pPr marL="1116025" indent="0">
              <a:buNone/>
              <a:defRPr sz="1465"/>
            </a:lvl3pPr>
            <a:lvl4pPr marL="1674038" indent="0">
              <a:buNone/>
              <a:defRPr sz="1221"/>
            </a:lvl4pPr>
            <a:lvl5pPr marL="2232050" indent="0">
              <a:buNone/>
              <a:defRPr sz="1221"/>
            </a:lvl5pPr>
            <a:lvl6pPr marL="2790063" indent="0">
              <a:buNone/>
              <a:defRPr sz="1221"/>
            </a:lvl6pPr>
            <a:lvl7pPr marL="3348076" indent="0">
              <a:buNone/>
              <a:defRPr sz="1221"/>
            </a:lvl7pPr>
            <a:lvl8pPr marL="3906088" indent="0">
              <a:buNone/>
              <a:defRPr sz="1221"/>
            </a:lvl8pPr>
            <a:lvl9pPr marL="4464101" indent="0">
              <a:buNone/>
              <a:defRPr sz="122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4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259" y="536702"/>
            <a:ext cx="9625608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259" y="2683500"/>
            <a:ext cx="9625608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259" y="9343248"/>
            <a:ext cx="2511028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21A02-5379-944B-8D0E-675DD8CD7483}" type="datetimeFigureOut">
              <a:rPr lang="es-CO" smtClean="0"/>
              <a:t>11/06/2020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6792" y="9343248"/>
            <a:ext cx="3766542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1838" y="9343248"/>
            <a:ext cx="2511028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A4AEC-B477-C04F-B3D1-73503A7833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4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16025" rtl="0" eaLnBrk="1" latinLnBrk="0" hangingPunct="1">
        <a:lnSpc>
          <a:spcPct val="90000"/>
        </a:lnSpc>
        <a:spcBef>
          <a:spcPct val="0"/>
        </a:spcBef>
        <a:buNone/>
        <a:defRPr sz="5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006" indent="-279006" algn="l" defTabSz="1116025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3417" kern="1200">
          <a:solidFill>
            <a:schemeClr val="tx1"/>
          </a:solidFill>
          <a:latin typeface="+mn-lt"/>
          <a:ea typeface="+mn-ea"/>
          <a:cs typeface="+mn-cs"/>
        </a:defRPr>
      </a:lvl1pPr>
      <a:lvl2pPr marL="837019" indent="-279006" algn="l" defTabSz="111602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929" kern="1200">
          <a:solidFill>
            <a:schemeClr val="tx1"/>
          </a:solidFill>
          <a:latin typeface="+mn-lt"/>
          <a:ea typeface="+mn-ea"/>
          <a:cs typeface="+mn-cs"/>
        </a:defRPr>
      </a:lvl2pPr>
      <a:lvl3pPr marL="1395032" indent="-279006" algn="l" defTabSz="111602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3pPr>
      <a:lvl4pPr marL="1953044" indent="-279006" algn="l" defTabSz="111602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4pPr>
      <a:lvl5pPr marL="2511057" indent="-279006" algn="l" defTabSz="111602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5pPr>
      <a:lvl6pPr marL="3069069" indent="-279006" algn="l" defTabSz="111602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6pPr>
      <a:lvl7pPr marL="3627082" indent="-279006" algn="l" defTabSz="111602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7pPr>
      <a:lvl8pPr marL="4185095" indent="-279006" algn="l" defTabSz="111602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8pPr>
      <a:lvl9pPr marL="4743107" indent="-279006" algn="l" defTabSz="1116025" rtl="0" eaLnBrk="1" latinLnBrk="0" hangingPunct="1">
        <a:lnSpc>
          <a:spcPct val="90000"/>
        </a:lnSpc>
        <a:spcBef>
          <a:spcPts val="610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1pPr>
      <a:lvl2pPr marL="558013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116025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674038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4pPr>
      <a:lvl5pPr marL="2232050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5pPr>
      <a:lvl6pPr marL="2790063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6pPr>
      <a:lvl7pPr marL="3348076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7pPr>
      <a:lvl8pPr marL="3906088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8pPr>
      <a:lvl9pPr marL="4464101" algn="l" defTabSz="1116025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418C7DC4-29A5-E742-A88A-A3D81E0DDEAE}"/>
              </a:ext>
            </a:extLst>
          </p:cNvPr>
          <p:cNvSpPr/>
          <p:nvPr/>
        </p:nvSpPr>
        <p:spPr>
          <a:xfrm>
            <a:off x="1320094" y="22129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425AACC6-918E-7D49-A1FC-49205FE63237}"/>
              </a:ext>
            </a:extLst>
          </p:cNvPr>
          <p:cNvSpPr/>
          <p:nvPr/>
        </p:nvSpPr>
        <p:spPr>
          <a:xfrm>
            <a:off x="1320094" y="24542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A6F35868-2A40-664A-A9E2-4A8089E341D6}"/>
              </a:ext>
            </a:extLst>
          </p:cNvPr>
          <p:cNvSpPr/>
          <p:nvPr/>
        </p:nvSpPr>
        <p:spPr>
          <a:xfrm>
            <a:off x="1320094" y="27082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FD2C3C95-36CF-7F41-BADE-91DAC7F60017}"/>
              </a:ext>
            </a:extLst>
          </p:cNvPr>
          <p:cNvSpPr/>
          <p:nvPr/>
        </p:nvSpPr>
        <p:spPr>
          <a:xfrm>
            <a:off x="1320094" y="29495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21432F67-97A1-0249-B252-F57AD8E596EC}"/>
              </a:ext>
            </a:extLst>
          </p:cNvPr>
          <p:cNvSpPr/>
          <p:nvPr/>
        </p:nvSpPr>
        <p:spPr>
          <a:xfrm>
            <a:off x="1320094" y="31940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478C902E-645E-C446-A990-3E9B2ED87F2D}"/>
              </a:ext>
            </a:extLst>
          </p:cNvPr>
          <p:cNvSpPr/>
          <p:nvPr/>
        </p:nvSpPr>
        <p:spPr>
          <a:xfrm>
            <a:off x="1320094" y="34353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08A802DE-89BF-7F44-AB76-CBA953967AD1}"/>
              </a:ext>
            </a:extLst>
          </p:cNvPr>
          <p:cNvSpPr/>
          <p:nvPr/>
        </p:nvSpPr>
        <p:spPr>
          <a:xfrm>
            <a:off x="1320094" y="36766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C527F0A0-721B-8341-896F-0A8CA1D75BB4}"/>
              </a:ext>
            </a:extLst>
          </p:cNvPr>
          <p:cNvSpPr/>
          <p:nvPr/>
        </p:nvSpPr>
        <p:spPr>
          <a:xfrm>
            <a:off x="1320094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7B47E21D-09E4-A044-B9F6-2C40CC601C7A}"/>
              </a:ext>
            </a:extLst>
          </p:cNvPr>
          <p:cNvSpPr/>
          <p:nvPr/>
        </p:nvSpPr>
        <p:spPr>
          <a:xfrm>
            <a:off x="1320094" y="41624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6491ECCA-248B-FC48-B51D-49DC6724D86C}"/>
              </a:ext>
            </a:extLst>
          </p:cNvPr>
          <p:cNvSpPr/>
          <p:nvPr/>
        </p:nvSpPr>
        <p:spPr>
          <a:xfrm>
            <a:off x="1320094" y="44037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47D91FA4-CCEC-3149-8182-26312DF15A3E}"/>
              </a:ext>
            </a:extLst>
          </p:cNvPr>
          <p:cNvSpPr/>
          <p:nvPr/>
        </p:nvSpPr>
        <p:spPr>
          <a:xfrm>
            <a:off x="106926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0D610709-D8B3-B249-8A3D-2465901074ED}"/>
              </a:ext>
            </a:extLst>
          </p:cNvPr>
          <p:cNvSpPr/>
          <p:nvPr/>
        </p:nvSpPr>
        <p:spPr>
          <a:xfrm>
            <a:off x="157726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7207130D-474F-164C-A5DE-263AA8F3648C}"/>
              </a:ext>
            </a:extLst>
          </p:cNvPr>
          <p:cNvSpPr/>
          <p:nvPr/>
        </p:nvSpPr>
        <p:spPr>
          <a:xfrm>
            <a:off x="182491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EB67E906-ACC6-C040-BE07-8035452DB538}"/>
              </a:ext>
            </a:extLst>
          </p:cNvPr>
          <p:cNvSpPr/>
          <p:nvPr/>
        </p:nvSpPr>
        <p:spPr>
          <a:xfrm>
            <a:off x="207256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AA415A6A-E696-8C42-A388-791AF86D7B8C}"/>
              </a:ext>
            </a:extLst>
          </p:cNvPr>
          <p:cNvSpPr/>
          <p:nvPr/>
        </p:nvSpPr>
        <p:spPr>
          <a:xfrm>
            <a:off x="2583744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4222C566-AEB0-4D48-B174-5509EC4C3905}"/>
              </a:ext>
            </a:extLst>
          </p:cNvPr>
          <p:cNvSpPr/>
          <p:nvPr/>
        </p:nvSpPr>
        <p:spPr>
          <a:xfrm>
            <a:off x="233291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527BF806-ECBB-8648-8141-7387921A7A33}"/>
              </a:ext>
            </a:extLst>
          </p:cNvPr>
          <p:cNvSpPr/>
          <p:nvPr/>
        </p:nvSpPr>
        <p:spPr>
          <a:xfrm>
            <a:off x="284091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AB4975AB-EB63-4340-8AF2-A4B12CBAA760}"/>
              </a:ext>
            </a:extLst>
          </p:cNvPr>
          <p:cNvSpPr/>
          <p:nvPr/>
        </p:nvSpPr>
        <p:spPr>
          <a:xfrm>
            <a:off x="308856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A7441B26-7148-C947-B002-C9DDCC7D49D1}"/>
              </a:ext>
            </a:extLst>
          </p:cNvPr>
          <p:cNvSpPr/>
          <p:nvPr/>
        </p:nvSpPr>
        <p:spPr>
          <a:xfrm>
            <a:off x="333621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32EF3670-D02E-DF40-B374-53533A0B03EC}"/>
              </a:ext>
            </a:extLst>
          </p:cNvPr>
          <p:cNvSpPr/>
          <p:nvPr/>
        </p:nvSpPr>
        <p:spPr>
          <a:xfrm>
            <a:off x="3593394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BB04CAA2-6F50-A141-97AC-2C2BD3F4C00D}"/>
              </a:ext>
            </a:extLst>
          </p:cNvPr>
          <p:cNvSpPr/>
          <p:nvPr/>
        </p:nvSpPr>
        <p:spPr>
          <a:xfrm>
            <a:off x="385056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252C6C71-814C-7441-A069-C6982B4BD8F8}"/>
              </a:ext>
            </a:extLst>
          </p:cNvPr>
          <p:cNvSpPr/>
          <p:nvPr/>
        </p:nvSpPr>
        <p:spPr>
          <a:xfrm>
            <a:off x="4110919" y="39179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10495F2A-30BE-5E45-A8C5-47616888096D}"/>
              </a:ext>
            </a:extLst>
          </p:cNvPr>
          <p:cNvSpPr/>
          <p:nvPr/>
        </p:nvSpPr>
        <p:spPr>
          <a:xfrm>
            <a:off x="1574094" y="41560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3A0DD208-52C4-5845-9D27-E7896F6F4B65}"/>
              </a:ext>
            </a:extLst>
          </p:cNvPr>
          <p:cNvSpPr/>
          <p:nvPr/>
        </p:nvSpPr>
        <p:spPr>
          <a:xfrm>
            <a:off x="1574094" y="43973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630241E8-175C-494A-AF3C-0BFD553F6079}"/>
              </a:ext>
            </a:extLst>
          </p:cNvPr>
          <p:cNvSpPr/>
          <p:nvPr/>
        </p:nvSpPr>
        <p:spPr>
          <a:xfrm>
            <a:off x="1574094" y="46513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550EDFA1-1849-924C-ADFB-01D50C61E3BF}"/>
              </a:ext>
            </a:extLst>
          </p:cNvPr>
          <p:cNvSpPr/>
          <p:nvPr/>
        </p:nvSpPr>
        <p:spPr>
          <a:xfrm>
            <a:off x="1574094" y="48926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9" name="Rectángulo redondeado 38">
            <a:extLst>
              <a:ext uri="{FF2B5EF4-FFF2-40B4-BE49-F238E27FC236}">
                <a16:creationId xmlns:a16="http://schemas.microsoft.com/office/drawing/2014/main" id="{74C8C6BB-0BE4-CF44-8D82-F38A8D1A1706}"/>
              </a:ext>
            </a:extLst>
          </p:cNvPr>
          <p:cNvSpPr/>
          <p:nvPr/>
        </p:nvSpPr>
        <p:spPr>
          <a:xfrm>
            <a:off x="1574094" y="51371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29037D40-373A-7F44-8DFB-98944725A883}"/>
              </a:ext>
            </a:extLst>
          </p:cNvPr>
          <p:cNvSpPr/>
          <p:nvPr/>
        </p:nvSpPr>
        <p:spPr>
          <a:xfrm>
            <a:off x="1574094" y="53784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1" name="Rectángulo redondeado 40">
            <a:extLst>
              <a:ext uri="{FF2B5EF4-FFF2-40B4-BE49-F238E27FC236}">
                <a16:creationId xmlns:a16="http://schemas.microsoft.com/office/drawing/2014/main" id="{7D98CD65-2453-E744-B6D5-BEF2F5BE4235}"/>
              </a:ext>
            </a:extLst>
          </p:cNvPr>
          <p:cNvSpPr/>
          <p:nvPr/>
        </p:nvSpPr>
        <p:spPr>
          <a:xfrm>
            <a:off x="1574094" y="56197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2" name="Rectángulo redondeado 41">
            <a:extLst>
              <a:ext uri="{FF2B5EF4-FFF2-40B4-BE49-F238E27FC236}">
                <a16:creationId xmlns:a16="http://schemas.microsoft.com/office/drawing/2014/main" id="{0F8FFDEA-7026-8B4A-9B0A-F8CAE3BCDF8C}"/>
              </a:ext>
            </a:extLst>
          </p:cNvPr>
          <p:cNvSpPr/>
          <p:nvPr/>
        </p:nvSpPr>
        <p:spPr>
          <a:xfrm>
            <a:off x="1574094" y="58610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0589525E-8353-6D49-85FF-EC674E4DC4C9}"/>
              </a:ext>
            </a:extLst>
          </p:cNvPr>
          <p:cNvSpPr/>
          <p:nvPr/>
        </p:nvSpPr>
        <p:spPr>
          <a:xfrm>
            <a:off x="1574094" y="61055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4" name="Rectángulo redondeado 43">
            <a:extLst>
              <a:ext uri="{FF2B5EF4-FFF2-40B4-BE49-F238E27FC236}">
                <a16:creationId xmlns:a16="http://schemas.microsoft.com/office/drawing/2014/main" id="{FE118F6E-7912-2044-89D3-732691675044}"/>
              </a:ext>
            </a:extLst>
          </p:cNvPr>
          <p:cNvSpPr/>
          <p:nvPr/>
        </p:nvSpPr>
        <p:spPr>
          <a:xfrm>
            <a:off x="1574094" y="6346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0383B5A0-6E48-BA48-BA7C-54CF69C94D9E}"/>
              </a:ext>
            </a:extLst>
          </p:cNvPr>
          <p:cNvSpPr/>
          <p:nvPr/>
        </p:nvSpPr>
        <p:spPr>
          <a:xfrm>
            <a:off x="1574094" y="657860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CF7F1E57-B454-F94F-ACB2-D37D8687B1D3}"/>
              </a:ext>
            </a:extLst>
          </p:cNvPr>
          <p:cNvSpPr/>
          <p:nvPr/>
        </p:nvSpPr>
        <p:spPr>
          <a:xfrm>
            <a:off x="1574094" y="681990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9AC02C03-0668-814B-BEE9-23592C3CB448}"/>
              </a:ext>
            </a:extLst>
          </p:cNvPr>
          <p:cNvSpPr/>
          <p:nvPr/>
        </p:nvSpPr>
        <p:spPr>
          <a:xfrm>
            <a:off x="1574094" y="706120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3A6E2E98-7B93-3842-B089-5A76E6360E49}"/>
              </a:ext>
            </a:extLst>
          </p:cNvPr>
          <p:cNvSpPr/>
          <p:nvPr/>
        </p:nvSpPr>
        <p:spPr>
          <a:xfrm>
            <a:off x="1574094" y="73056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21642A45-6240-AE45-80D9-36774120B237}"/>
              </a:ext>
            </a:extLst>
          </p:cNvPr>
          <p:cNvSpPr/>
          <p:nvPr/>
        </p:nvSpPr>
        <p:spPr>
          <a:xfrm>
            <a:off x="1574094" y="75469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0" name="Rectángulo redondeado 49">
            <a:extLst>
              <a:ext uri="{FF2B5EF4-FFF2-40B4-BE49-F238E27FC236}">
                <a16:creationId xmlns:a16="http://schemas.microsoft.com/office/drawing/2014/main" id="{DD17DE4D-B87B-2443-B4AD-E36B76D29452}"/>
              </a:ext>
            </a:extLst>
          </p:cNvPr>
          <p:cNvSpPr/>
          <p:nvPr/>
        </p:nvSpPr>
        <p:spPr>
          <a:xfrm>
            <a:off x="3854956" y="34358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104FCF82-63CD-2D4E-A863-330E43FDEF48}"/>
              </a:ext>
            </a:extLst>
          </p:cNvPr>
          <p:cNvSpPr/>
          <p:nvPr/>
        </p:nvSpPr>
        <p:spPr>
          <a:xfrm>
            <a:off x="3851781" y="36739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5B6A79C6-069C-6E49-B87F-7C1F6C6993EB}"/>
              </a:ext>
            </a:extLst>
          </p:cNvPr>
          <p:cNvSpPr/>
          <p:nvPr/>
        </p:nvSpPr>
        <p:spPr>
          <a:xfrm>
            <a:off x="3851781" y="41692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DF46F236-9BAD-9646-9C1A-071929F05FD7}"/>
              </a:ext>
            </a:extLst>
          </p:cNvPr>
          <p:cNvSpPr/>
          <p:nvPr/>
        </p:nvSpPr>
        <p:spPr>
          <a:xfrm>
            <a:off x="3851781" y="44105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0F822C74-E876-8F4E-AE56-39FD60E73597}"/>
              </a:ext>
            </a:extLst>
          </p:cNvPr>
          <p:cNvSpPr/>
          <p:nvPr/>
        </p:nvSpPr>
        <p:spPr>
          <a:xfrm>
            <a:off x="3851781" y="46550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6" name="Rectángulo redondeado 55">
            <a:extLst>
              <a:ext uri="{FF2B5EF4-FFF2-40B4-BE49-F238E27FC236}">
                <a16:creationId xmlns:a16="http://schemas.microsoft.com/office/drawing/2014/main" id="{00C21FF3-B3DE-6B4B-BF2E-18D6EF79D974}"/>
              </a:ext>
            </a:extLst>
          </p:cNvPr>
          <p:cNvSpPr/>
          <p:nvPr/>
        </p:nvSpPr>
        <p:spPr>
          <a:xfrm>
            <a:off x="3851781" y="48963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4504C2B0-559E-9544-8318-2A9041A4B9D9}"/>
              </a:ext>
            </a:extLst>
          </p:cNvPr>
          <p:cNvSpPr/>
          <p:nvPr/>
        </p:nvSpPr>
        <p:spPr>
          <a:xfrm>
            <a:off x="3851781" y="51376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EAABE072-6A0C-E147-B362-0D84ED79BE31}"/>
              </a:ext>
            </a:extLst>
          </p:cNvPr>
          <p:cNvSpPr/>
          <p:nvPr/>
        </p:nvSpPr>
        <p:spPr>
          <a:xfrm>
            <a:off x="3851781" y="5369814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9" name="Rectángulo redondeado 58">
            <a:extLst>
              <a:ext uri="{FF2B5EF4-FFF2-40B4-BE49-F238E27FC236}">
                <a16:creationId xmlns:a16="http://schemas.microsoft.com/office/drawing/2014/main" id="{97706482-6DAD-4544-A2F3-3E59DD0F983F}"/>
              </a:ext>
            </a:extLst>
          </p:cNvPr>
          <p:cNvSpPr/>
          <p:nvPr/>
        </p:nvSpPr>
        <p:spPr>
          <a:xfrm>
            <a:off x="3851781" y="560201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99C5EC89-8DCE-6041-8333-E4A4E86C0913}"/>
              </a:ext>
            </a:extLst>
          </p:cNvPr>
          <p:cNvSpPr/>
          <p:nvPr/>
        </p:nvSpPr>
        <p:spPr>
          <a:xfrm>
            <a:off x="3851781" y="585653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1" name="Rectángulo redondeado 60">
            <a:extLst>
              <a:ext uri="{FF2B5EF4-FFF2-40B4-BE49-F238E27FC236}">
                <a16:creationId xmlns:a16="http://schemas.microsoft.com/office/drawing/2014/main" id="{E685149C-C3F7-784A-9270-6F00A1B1DCAE}"/>
              </a:ext>
            </a:extLst>
          </p:cNvPr>
          <p:cNvSpPr/>
          <p:nvPr/>
        </p:nvSpPr>
        <p:spPr>
          <a:xfrm>
            <a:off x="3851781" y="60964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2" name="Rectángulo redondeado 61">
            <a:extLst>
              <a:ext uri="{FF2B5EF4-FFF2-40B4-BE49-F238E27FC236}">
                <a16:creationId xmlns:a16="http://schemas.microsoft.com/office/drawing/2014/main" id="{F9F77D19-A65E-AD45-A334-49B2D5518310}"/>
              </a:ext>
            </a:extLst>
          </p:cNvPr>
          <p:cNvSpPr/>
          <p:nvPr/>
        </p:nvSpPr>
        <p:spPr>
          <a:xfrm>
            <a:off x="3851781" y="63377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4" name="Rectángulo redondeado 63">
            <a:extLst>
              <a:ext uri="{FF2B5EF4-FFF2-40B4-BE49-F238E27FC236}">
                <a16:creationId xmlns:a16="http://schemas.microsoft.com/office/drawing/2014/main" id="{EEA38A96-A96B-F848-8DFC-1E43C9326482}"/>
              </a:ext>
            </a:extLst>
          </p:cNvPr>
          <p:cNvSpPr/>
          <p:nvPr/>
        </p:nvSpPr>
        <p:spPr>
          <a:xfrm>
            <a:off x="3851781" y="68235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7" name="Rectángulo redondeado 66">
            <a:extLst>
              <a:ext uri="{FF2B5EF4-FFF2-40B4-BE49-F238E27FC236}">
                <a16:creationId xmlns:a16="http://schemas.microsoft.com/office/drawing/2014/main" id="{44C5C793-BA24-2B40-8C67-1AF833E38548}"/>
              </a:ext>
            </a:extLst>
          </p:cNvPr>
          <p:cNvSpPr/>
          <p:nvPr/>
        </p:nvSpPr>
        <p:spPr>
          <a:xfrm>
            <a:off x="4100615" y="34358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8" name="Rectángulo redondeado 67">
            <a:extLst>
              <a:ext uri="{FF2B5EF4-FFF2-40B4-BE49-F238E27FC236}">
                <a16:creationId xmlns:a16="http://schemas.microsoft.com/office/drawing/2014/main" id="{222F4F8C-CB9F-F044-A590-8C9DF0988275}"/>
              </a:ext>
            </a:extLst>
          </p:cNvPr>
          <p:cNvSpPr/>
          <p:nvPr/>
        </p:nvSpPr>
        <p:spPr>
          <a:xfrm>
            <a:off x="4097440" y="36739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D5ACCCD6-F1C6-EA48-B7A9-9E269B7BCC11}"/>
              </a:ext>
            </a:extLst>
          </p:cNvPr>
          <p:cNvSpPr/>
          <p:nvPr/>
        </p:nvSpPr>
        <p:spPr>
          <a:xfrm>
            <a:off x="4097440" y="41692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0" name="Rectángulo redondeado 69">
            <a:extLst>
              <a:ext uri="{FF2B5EF4-FFF2-40B4-BE49-F238E27FC236}">
                <a16:creationId xmlns:a16="http://schemas.microsoft.com/office/drawing/2014/main" id="{D3EA6E3E-A965-2E4D-970D-BB6D57A547E5}"/>
              </a:ext>
            </a:extLst>
          </p:cNvPr>
          <p:cNvSpPr/>
          <p:nvPr/>
        </p:nvSpPr>
        <p:spPr>
          <a:xfrm>
            <a:off x="4097440" y="44105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1" name="Rectángulo redondeado 70">
            <a:extLst>
              <a:ext uri="{FF2B5EF4-FFF2-40B4-BE49-F238E27FC236}">
                <a16:creationId xmlns:a16="http://schemas.microsoft.com/office/drawing/2014/main" id="{CE2AF43C-8ED3-814C-B9DD-8DDE6CEA892A}"/>
              </a:ext>
            </a:extLst>
          </p:cNvPr>
          <p:cNvSpPr/>
          <p:nvPr/>
        </p:nvSpPr>
        <p:spPr>
          <a:xfrm>
            <a:off x="4097440" y="46550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2" name="Rectángulo redondeado 71">
            <a:extLst>
              <a:ext uri="{FF2B5EF4-FFF2-40B4-BE49-F238E27FC236}">
                <a16:creationId xmlns:a16="http://schemas.microsoft.com/office/drawing/2014/main" id="{933488B3-EB95-F143-8E2C-54F040276768}"/>
              </a:ext>
            </a:extLst>
          </p:cNvPr>
          <p:cNvSpPr/>
          <p:nvPr/>
        </p:nvSpPr>
        <p:spPr>
          <a:xfrm>
            <a:off x="4097440" y="48963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3" name="Rectángulo redondeado 72">
            <a:extLst>
              <a:ext uri="{FF2B5EF4-FFF2-40B4-BE49-F238E27FC236}">
                <a16:creationId xmlns:a16="http://schemas.microsoft.com/office/drawing/2014/main" id="{E480A8AF-9A19-8C4C-B17E-4FE1AB02FBC2}"/>
              </a:ext>
            </a:extLst>
          </p:cNvPr>
          <p:cNvSpPr/>
          <p:nvPr/>
        </p:nvSpPr>
        <p:spPr>
          <a:xfrm>
            <a:off x="4097440" y="51376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4" name="Rectángulo redondeado 73">
            <a:extLst>
              <a:ext uri="{FF2B5EF4-FFF2-40B4-BE49-F238E27FC236}">
                <a16:creationId xmlns:a16="http://schemas.microsoft.com/office/drawing/2014/main" id="{D2D624AA-EED8-2F49-AE0F-952DA5B6DE90}"/>
              </a:ext>
            </a:extLst>
          </p:cNvPr>
          <p:cNvSpPr/>
          <p:nvPr/>
        </p:nvSpPr>
        <p:spPr>
          <a:xfrm>
            <a:off x="4097440" y="5369814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5" name="Rectángulo redondeado 74">
            <a:extLst>
              <a:ext uri="{FF2B5EF4-FFF2-40B4-BE49-F238E27FC236}">
                <a16:creationId xmlns:a16="http://schemas.microsoft.com/office/drawing/2014/main" id="{D46C9DA4-7639-4246-A633-BA258F8A6C0F}"/>
              </a:ext>
            </a:extLst>
          </p:cNvPr>
          <p:cNvSpPr/>
          <p:nvPr/>
        </p:nvSpPr>
        <p:spPr>
          <a:xfrm>
            <a:off x="4097440" y="560201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6" name="Rectángulo redondeado 75">
            <a:extLst>
              <a:ext uri="{FF2B5EF4-FFF2-40B4-BE49-F238E27FC236}">
                <a16:creationId xmlns:a16="http://schemas.microsoft.com/office/drawing/2014/main" id="{CC9C16F1-67D4-0646-A011-EEF23C77F0EE}"/>
              </a:ext>
            </a:extLst>
          </p:cNvPr>
          <p:cNvSpPr/>
          <p:nvPr/>
        </p:nvSpPr>
        <p:spPr>
          <a:xfrm>
            <a:off x="4097440" y="585653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7" name="Rectángulo redondeado 76">
            <a:extLst>
              <a:ext uri="{FF2B5EF4-FFF2-40B4-BE49-F238E27FC236}">
                <a16:creationId xmlns:a16="http://schemas.microsoft.com/office/drawing/2014/main" id="{AA093625-B37E-0D42-A178-C717A0199118}"/>
              </a:ext>
            </a:extLst>
          </p:cNvPr>
          <p:cNvSpPr/>
          <p:nvPr/>
        </p:nvSpPr>
        <p:spPr>
          <a:xfrm>
            <a:off x="4097440" y="60964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8" name="Rectángulo redondeado 77">
            <a:extLst>
              <a:ext uri="{FF2B5EF4-FFF2-40B4-BE49-F238E27FC236}">
                <a16:creationId xmlns:a16="http://schemas.microsoft.com/office/drawing/2014/main" id="{9923158C-4CEF-984B-A0ED-7432B42BDED1}"/>
              </a:ext>
            </a:extLst>
          </p:cNvPr>
          <p:cNvSpPr/>
          <p:nvPr/>
        </p:nvSpPr>
        <p:spPr>
          <a:xfrm>
            <a:off x="4097440" y="63377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9" name="Rectángulo redondeado 78">
            <a:extLst>
              <a:ext uri="{FF2B5EF4-FFF2-40B4-BE49-F238E27FC236}">
                <a16:creationId xmlns:a16="http://schemas.microsoft.com/office/drawing/2014/main" id="{FE07AD8B-C36E-D444-AF2E-E0303CC2ECCC}"/>
              </a:ext>
            </a:extLst>
          </p:cNvPr>
          <p:cNvSpPr/>
          <p:nvPr/>
        </p:nvSpPr>
        <p:spPr>
          <a:xfrm>
            <a:off x="4097440" y="68235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0" name="Rectángulo redondeado 79">
            <a:extLst>
              <a:ext uri="{FF2B5EF4-FFF2-40B4-BE49-F238E27FC236}">
                <a16:creationId xmlns:a16="http://schemas.microsoft.com/office/drawing/2014/main" id="{E412A31D-CF19-6B41-98BD-41006732D51B}"/>
              </a:ext>
            </a:extLst>
          </p:cNvPr>
          <p:cNvSpPr/>
          <p:nvPr/>
        </p:nvSpPr>
        <p:spPr>
          <a:xfrm>
            <a:off x="4097440" y="657432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1" name="Rectángulo redondeado 80">
            <a:extLst>
              <a:ext uri="{FF2B5EF4-FFF2-40B4-BE49-F238E27FC236}">
                <a16:creationId xmlns:a16="http://schemas.microsoft.com/office/drawing/2014/main" id="{783F907B-5C4B-FF4E-A2AF-6B16FB1F7EB3}"/>
              </a:ext>
            </a:extLst>
          </p:cNvPr>
          <p:cNvSpPr/>
          <p:nvPr/>
        </p:nvSpPr>
        <p:spPr>
          <a:xfrm>
            <a:off x="2079820" y="6815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2" name="Rectángulo redondeado 81">
            <a:extLst>
              <a:ext uri="{FF2B5EF4-FFF2-40B4-BE49-F238E27FC236}">
                <a16:creationId xmlns:a16="http://schemas.microsoft.com/office/drawing/2014/main" id="{0F6A2965-6B6C-6E49-8ED2-55F8E868365F}"/>
              </a:ext>
            </a:extLst>
          </p:cNvPr>
          <p:cNvSpPr/>
          <p:nvPr/>
        </p:nvSpPr>
        <p:spPr>
          <a:xfrm>
            <a:off x="1828995" y="6815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3" name="Rectángulo redondeado 82">
            <a:extLst>
              <a:ext uri="{FF2B5EF4-FFF2-40B4-BE49-F238E27FC236}">
                <a16:creationId xmlns:a16="http://schemas.microsoft.com/office/drawing/2014/main" id="{F97BD84A-1CE0-0249-8482-76A079DE4D6D}"/>
              </a:ext>
            </a:extLst>
          </p:cNvPr>
          <p:cNvSpPr/>
          <p:nvPr/>
        </p:nvSpPr>
        <p:spPr>
          <a:xfrm>
            <a:off x="2336995" y="6815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4" name="Rectángulo redondeado 83">
            <a:extLst>
              <a:ext uri="{FF2B5EF4-FFF2-40B4-BE49-F238E27FC236}">
                <a16:creationId xmlns:a16="http://schemas.microsoft.com/office/drawing/2014/main" id="{E53572AA-D39B-CF4F-8910-25704F6B48A3}"/>
              </a:ext>
            </a:extLst>
          </p:cNvPr>
          <p:cNvSpPr/>
          <p:nvPr/>
        </p:nvSpPr>
        <p:spPr>
          <a:xfrm>
            <a:off x="2584645" y="6815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5" name="Rectángulo redondeado 84">
            <a:extLst>
              <a:ext uri="{FF2B5EF4-FFF2-40B4-BE49-F238E27FC236}">
                <a16:creationId xmlns:a16="http://schemas.microsoft.com/office/drawing/2014/main" id="{394C2BF2-E23B-9B48-9D62-41990C48872F}"/>
              </a:ext>
            </a:extLst>
          </p:cNvPr>
          <p:cNvSpPr/>
          <p:nvPr/>
        </p:nvSpPr>
        <p:spPr>
          <a:xfrm>
            <a:off x="2832295" y="6815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6" name="Rectángulo redondeado 85">
            <a:extLst>
              <a:ext uri="{FF2B5EF4-FFF2-40B4-BE49-F238E27FC236}">
                <a16:creationId xmlns:a16="http://schemas.microsoft.com/office/drawing/2014/main" id="{14D697B3-F7AE-6949-B6DD-F816574B3A1C}"/>
              </a:ext>
            </a:extLst>
          </p:cNvPr>
          <p:cNvSpPr/>
          <p:nvPr/>
        </p:nvSpPr>
        <p:spPr>
          <a:xfrm>
            <a:off x="3343470" y="6815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64689AD9-5E8C-644E-B3DB-2CAAE79F7739}"/>
              </a:ext>
            </a:extLst>
          </p:cNvPr>
          <p:cNvSpPr/>
          <p:nvPr/>
        </p:nvSpPr>
        <p:spPr>
          <a:xfrm>
            <a:off x="3092645" y="6815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8" name="Rectángulo redondeado 87">
            <a:extLst>
              <a:ext uri="{FF2B5EF4-FFF2-40B4-BE49-F238E27FC236}">
                <a16:creationId xmlns:a16="http://schemas.microsoft.com/office/drawing/2014/main" id="{24A3B0B4-B8C3-D74E-91A8-884BDBB7CE59}"/>
              </a:ext>
            </a:extLst>
          </p:cNvPr>
          <p:cNvSpPr/>
          <p:nvPr/>
        </p:nvSpPr>
        <p:spPr>
          <a:xfrm>
            <a:off x="3600645" y="681582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0" name="Rectángulo redondeado 89">
            <a:extLst>
              <a:ext uri="{FF2B5EF4-FFF2-40B4-BE49-F238E27FC236}">
                <a16:creationId xmlns:a16="http://schemas.microsoft.com/office/drawing/2014/main" id="{466D7888-74D0-6E41-80C5-88AC87DB095A}"/>
              </a:ext>
            </a:extLst>
          </p:cNvPr>
          <p:cNvSpPr/>
          <p:nvPr/>
        </p:nvSpPr>
        <p:spPr>
          <a:xfrm>
            <a:off x="2079820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1" name="Rectángulo redondeado 90">
            <a:extLst>
              <a:ext uri="{FF2B5EF4-FFF2-40B4-BE49-F238E27FC236}">
                <a16:creationId xmlns:a16="http://schemas.microsoft.com/office/drawing/2014/main" id="{008CB365-20E5-5240-B39E-A9F17B1F0B69}"/>
              </a:ext>
            </a:extLst>
          </p:cNvPr>
          <p:cNvSpPr/>
          <p:nvPr/>
        </p:nvSpPr>
        <p:spPr>
          <a:xfrm>
            <a:off x="1828995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2" name="Rectángulo redondeado 91">
            <a:extLst>
              <a:ext uri="{FF2B5EF4-FFF2-40B4-BE49-F238E27FC236}">
                <a16:creationId xmlns:a16="http://schemas.microsoft.com/office/drawing/2014/main" id="{5B3A2D5C-ACDD-BA4A-B726-D4A90A9FF97F}"/>
              </a:ext>
            </a:extLst>
          </p:cNvPr>
          <p:cNvSpPr/>
          <p:nvPr/>
        </p:nvSpPr>
        <p:spPr>
          <a:xfrm>
            <a:off x="2336995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3" name="Rectángulo redondeado 92">
            <a:extLst>
              <a:ext uri="{FF2B5EF4-FFF2-40B4-BE49-F238E27FC236}">
                <a16:creationId xmlns:a16="http://schemas.microsoft.com/office/drawing/2014/main" id="{3B2349BF-BE2A-904C-B211-690294E5ACFD}"/>
              </a:ext>
            </a:extLst>
          </p:cNvPr>
          <p:cNvSpPr/>
          <p:nvPr/>
        </p:nvSpPr>
        <p:spPr>
          <a:xfrm>
            <a:off x="2584645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4" name="Rectángulo redondeado 93">
            <a:extLst>
              <a:ext uri="{FF2B5EF4-FFF2-40B4-BE49-F238E27FC236}">
                <a16:creationId xmlns:a16="http://schemas.microsoft.com/office/drawing/2014/main" id="{43168F22-2C75-8144-8BE7-94D45E1496E9}"/>
              </a:ext>
            </a:extLst>
          </p:cNvPr>
          <p:cNvSpPr/>
          <p:nvPr/>
        </p:nvSpPr>
        <p:spPr>
          <a:xfrm>
            <a:off x="2832295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5" name="Rectángulo redondeado 94">
            <a:extLst>
              <a:ext uri="{FF2B5EF4-FFF2-40B4-BE49-F238E27FC236}">
                <a16:creationId xmlns:a16="http://schemas.microsoft.com/office/drawing/2014/main" id="{F21FDD6E-9F96-8049-B4C8-462E1664F0D5}"/>
              </a:ext>
            </a:extLst>
          </p:cNvPr>
          <p:cNvSpPr/>
          <p:nvPr/>
        </p:nvSpPr>
        <p:spPr>
          <a:xfrm>
            <a:off x="3343470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6" name="Rectángulo redondeado 95">
            <a:extLst>
              <a:ext uri="{FF2B5EF4-FFF2-40B4-BE49-F238E27FC236}">
                <a16:creationId xmlns:a16="http://schemas.microsoft.com/office/drawing/2014/main" id="{ADF8A592-67A5-C64B-9010-AD588586A39C}"/>
              </a:ext>
            </a:extLst>
          </p:cNvPr>
          <p:cNvSpPr/>
          <p:nvPr/>
        </p:nvSpPr>
        <p:spPr>
          <a:xfrm>
            <a:off x="3092645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7" name="Rectángulo redondeado 96">
            <a:extLst>
              <a:ext uri="{FF2B5EF4-FFF2-40B4-BE49-F238E27FC236}">
                <a16:creationId xmlns:a16="http://schemas.microsoft.com/office/drawing/2014/main" id="{F98EFD21-3CF6-704E-AE7B-F5C075E5F0A2}"/>
              </a:ext>
            </a:extLst>
          </p:cNvPr>
          <p:cNvSpPr/>
          <p:nvPr/>
        </p:nvSpPr>
        <p:spPr>
          <a:xfrm>
            <a:off x="3600645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8" name="Rectángulo redondeado 97">
            <a:extLst>
              <a:ext uri="{FF2B5EF4-FFF2-40B4-BE49-F238E27FC236}">
                <a16:creationId xmlns:a16="http://schemas.microsoft.com/office/drawing/2014/main" id="{0C623B61-0610-AE47-A297-542BB698CB37}"/>
              </a:ext>
            </a:extLst>
          </p:cNvPr>
          <p:cNvSpPr/>
          <p:nvPr/>
        </p:nvSpPr>
        <p:spPr>
          <a:xfrm>
            <a:off x="3846305" y="730259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9" name="Rectángulo redondeado 98">
            <a:extLst>
              <a:ext uri="{FF2B5EF4-FFF2-40B4-BE49-F238E27FC236}">
                <a16:creationId xmlns:a16="http://schemas.microsoft.com/office/drawing/2014/main" id="{9AD684CC-EE33-4C48-B34E-E5A3153A205D}"/>
              </a:ext>
            </a:extLst>
          </p:cNvPr>
          <p:cNvSpPr/>
          <p:nvPr/>
        </p:nvSpPr>
        <p:spPr>
          <a:xfrm>
            <a:off x="1328434" y="73056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0" name="Rectángulo redondeado 99">
            <a:extLst>
              <a:ext uri="{FF2B5EF4-FFF2-40B4-BE49-F238E27FC236}">
                <a16:creationId xmlns:a16="http://schemas.microsoft.com/office/drawing/2014/main" id="{F36CD075-4C17-9741-9445-107CFC6AAD78}"/>
              </a:ext>
            </a:extLst>
          </p:cNvPr>
          <p:cNvSpPr/>
          <p:nvPr/>
        </p:nvSpPr>
        <p:spPr>
          <a:xfrm>
            <a:off x="3599270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1" name="Rectángulo redondeado 100">
            <a:extLst>
              <a:ext uri="{FF2B5EF4-FFF2-40B4-BE49-F238E27FC236}">
                <a16:creationId xmlns:a16="http://schemas.microsoft.com/office/drawing/2014/main" id="{0FD0B0F5-ACE4-D342-BC65-19081A40112F}"/>
              </a:ext>
            </a:extLst>
          </p:cNvPr>
          <p:cNvSpPr/>
          <p:nvPr/>
        </p:nvSpPr>
        <p:spPr>
          <a:xfrm>
            <a:off x="3348445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4" name="Rectángulo redondeado 103">
            <a:extLst>
              <a:ext uri="{FF2B5EF4-FFF2-40B4-BE49-F238E27FC236}">
                <a16:creationId xmlns:a16="http://schemas.microsoft.com/office/drawing/2014/main" id="{1A911DA7-C68D-4748-BE27-C022C8AAFDA7}"/>
              </a:ext>
            </a:extLst>
          </p:cNvPr>
          <p:cNvSpPr/>
          <p:nvPr/>
        </p:nvSpPr>
        <p:spPr>
          <a:xfrm>
            <a:off x="4351745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5" name="Rectángulo redondeado 104">
            <a:extLst>
              <a:ext uri="{FF2B5EF4-FFF2-40B4-BE49-F238E27FC236}">
                <a16:creationId xmlns:a16="http://schemas.microsoft.com/office/drawing/2014/main" id="{8FE2D784-E770-6348-BFE0-C665A89C22A0}"/>
              </a:ext>
            </a:extLst>
          </p:cNvPr>
          <p:cNvSpPr/>
          <p:nvPr/>
        </p:nvSpPr>
        <p:spPr>
          <a:xfrm>
            <a:off x="4862920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6" name="Rectángulo redondeado 105">
            <a:extLst>
              <a:ext uri="{FF2B5EF4-FFF2-40B4-BE49-F238E27FC236}">
                <a16:creationId xmlns:a16="http://schemas.microsoft.com/office/drawing/2014/main" id="{0328C94A-C83D-9A47-A661-E659E629D2CE}"/>
              </a:ext>
            </a:extLst>
          </p:cNvPr>
          <p:cNvSpPr/>
          <p:nvPr/>
        </p:nvSpPr>
        <p:spPr>
          <a:xfrm>
            <a:off x="4612095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7" name="Rectángulo redondeado 106">
            <a:extLst>
              <a:ext uri="{FF2B5EF4-FFF2-40B4-BE49-F238E27FC236}">
                <a16:creationId xmlns:a16="http://schemas.microsoft.com/office/drawing/2014/main" id="{0BE91BE7-16A3-E545-95DC-563C75E81394}"/>
              </a:ext>
            </a:extLst>
          </p:cNvPr>
          <p:cNvSpPr/>
          <p:nvPr/>
        </p:nvSpPr>
        <p:spPr>
          <a:xfrm>
            <a:off x="5120095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8" name="Rectángulo redondeado 107">
            <a:extLst>
              <a:ext uri="{FF2B5EF4-FFF2-40B4-BE49-F238E27FC236}">
                <a16:creationId xmlns:a16="http://schemas.microsoft.com/office/drawing/2014/main" id="{C3C9A983-A109-F248-8B83-58BEEC9E0DAF}"/>
              </a:ext>
            </a:extLst>
          </p:cNvPr>
          <p:cNvSpPr/>
          <p:nvPr/>
        </p:nvSpPr>
        <p:spPr>
          <a:xfrm>
            <a:off x="5367745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9" name="Rectángulo redondeado 108">
            <a:extLst>
              <a:ext uri="{FF2B5EF4-FFF2-40B4-BE49-F238E27FC236}">
                <a16:creationId xmlns:a16="http://schemas.microsoft.com/office/drawing/2014/main" id="{A718EABF-EA44-CD40-851C-6954D5424A5B}"/>
              </a:ext>
            </a:extLst>
          </p:cNvPr>
          <p:cNvSpPr/>
          <p:nvPr/>
        </p:nvSpPr>
        <p:spPr>
          <a:xfrm>
            <a:off x="5615395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0" name="Rectángulo redondeado 109">
            <a:extLst>
              <a:ext uri="{FF2B5EF4-FFF2-40B4-BE49-F238E27FC236}">
                <a16:creationId xmlns:a16="http://schemas.microsoft.com/office/drawing/2014/main" id="{8AE00CE9-B905-CF4E-BAF5-A5FA609B1763}"/>
              </a:ext>
            </a:extLst>
          </p:cNvPr>
          <p:cNvSpPr/>
          <p:nvPr/>
        </p:nvSpPr>
        <p:spPr>
          <a:xfrm>
            <a:off x="5872570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1" name="Rectángulo redondeado 110">
            <a:extLst>
              <a:ext uri="{FF2B5EF4-FFF2-40B4-BE49-F238E27FC236}">
                <a16:creationId xmlns:a16="http://schemas.microsoft.com/office/drawing/2014/main" id="{EAABCC6E-2437-3A4A-9EB5-0B5A55C28C39}"/>
              </a:ext>
            </a:extLst>
          </p:cNvPr>
          <p:cNvSpPr/>
          <p:nvPr/>
        </p:nvSpPr>
        <p:spPr>
          <a:xfrm>
            <a:off x="6129745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2" name="Rectángulo redondeado 111">
            <a:extLst>
              <a:ext uri="{FF2B5EF4-FFF2-40B4-BE49-F238E27FC236}">
                <a16:creationId xmlns:a16="http://schemas.microsoft.com/office/drawing/2014/main" id="{F0A4604A-A036-974A-8F6F-826EA2FD8775}"/>
              </a:ext>
            </a:extLst>
          </p:cNvPr>
          <p:cNvSpPr/>
          <p:nvPr/>
        </p:nvSpPr>
        <p:spPr>
          <a:xfrm>
            <a:off x="6390095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3" name="Rectángulo redondeado 112">
            <a:extLst>
              <a:ext uri="{FF2B5EF4-FFF2-40B4-BE49-F238E27FC236}">
                <a16:creationId xmlns:a16="http://schemas.microsoft.com/office/drawing/2014/main" id="{44C3A0D1-5158-9E42-A7A7-43572F599F09}"/>
              </a:ext>
            </a:extLst>
          </p:cNvPr>
          <p:cNvSpPr/>
          <p:nvPr/>
        </p:nvSpPr>
        <p:spPr>
          <a:xfrm>
            <a:off x="6636847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101FFE37-E2E2-364C-9FE3-97429F9888CA}"/>
              </a:ext>
            </a:extLst>
          </p:cNvPr>
          <p:cNvSpPr/>
          <p:nvPr/>
        </p:nvSpPr>
        <p:spPr>
          <a:xfrm>
            <a:off x="6894022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FCB07A5-91EA-8D45-AFDA-3211FF1F2130}"/>
              </a:ext>
            </a:extLst>
          </p:cNvPr>
          <p:cNvSpPr/>
          <p:nvPr/>
        </p:nvSpPr>
        <p:spPr>
          <a:xfrm>
            <a:off x="7154372" y="633815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6" name="Rectángulo redondeado 115">
            <a:extLst>
              <a:ext uri="{FF2B5EF4-FFF2-40B4-BE49-F238E27FC236}">
                <a16:creationId xmlns:a16="http://schemas.microsoft.com/office/drawing/2014/main" id="{772B9E6D-1DF5-FF4C-91AB-D3D5D2B59B77}"/>
              </a:ext>
            </a:extLst>
          </p:cNvPr>
          <p:cNvSpPr/>
          <p:nvPr/>
        </p:nvSpPr>
        <p:spPr>
          <a:xfrm>
            <a:off x="3592474" y="536877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7" name="Rectángulo redondeado 116">
            <a:extLst>
              <a:ext uri="{FF2B5EF4-FFF2-40B4-BE49-F238E27FC236}">
                <a16:creationId xmlns:a16="http://schemas.microsoft.com/office/drawing/2014/main" id="{80898967-7F50-6142-B097-F65F7ECC05B9}"/>
              </a:ext>
            </a:extLst>
          </p:cNvPr>
          <p:cNvSpPr/>
          <p:nvPr/>
        </p:nvSpPr>
        <p:spPr>
          <a:xfrm>
            <a:off x="3339963" y="53691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8" name="Rectángulo redondeado 117">
            <a:extLst>
              <a:ext uri="{FF2B5EF4-FFF2-40B4-BE49-F238E27FC236}">
                <a16:creationId xmlns:a16="http://schemas.microsoft.com/office/drawing/2014/main" id="{4D16D384-AEF9-E642-B081-CAB278C25E6D}"/>
              </a:ext>
            </a:extLst>
          </p:cNvPr>
          <p:cNvSpPr/>
          <p:nvPr/>
        </p:nvSpPr>
        <p:spPr>
          <a:xfrm>
            <a:off x="3089138" y="53691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9" name="Rectángulo redondeado 118">
            <a:extLst>
              <a:ext uri="{FF2B5EF4-FFF2-40B4-BE49-F238E27FC236}">
                <a16:creationId xmlns:a16="http://schemas.microsoft.com/office/drawing/2014/main" id="{E3128894-E76D-B94C-A4D8-D3BF62AB7747}"/>
              </a:ext>
            </a:extLst>
          </p:cNvPr>
          <p:cNvSpPr/>
          <p:nvPr/>
        </p:nvSpPr>
        <p:spPr>
          <a:xfrm>
            <a:off x="4347195" y="53691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0" name="Rectángulo redondeado 119">
            <a:extLst>
              <a:ext uri="{FF2B5EF4-FFF2-40B4-BE49-F238E27FC236}">
                <a16:creationId xmlns:a16="http://schemas.microsoft.com/office/drawing/2014/main" id="{5E2D7EEE-1506-1747-88EB-49F294DE88D6}"/>
              </a:ext>
            </a:extLst>
          </p:cNvPr>
          <p:cNvSpPr/>
          <p:nvPr/>
        </p:nvSpPr>
        <p:spPr>
          <a:xfrm>
            <a:off x="4858370" y="53691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1" name="Rectángulo redondeado 120">
            <a:extLst>
              <a:ext uri="{FF2B5EF4-FFF2-40B4-BE49-F238E27FC236}">
                <a16:creationId xmlns:a16="http://schemas.microsoft.com/office/drawing/2014/main" id="{7C31AF4E-47EF-C24F-8749-BBECC662DA78}"/>
              </a:ext>
            </a:extLst>
          </p:cNvPr>
          <p:cNvSpPr/>
          <p:nvPr/>
        </p:nvSpPr>
        <p:spPr>
          <a:xfrm>
            <a:off x="4607545" y="53691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2" name="Rectángulo redondeado 121">
            <a:extLst>
              <a:ext uri="{FF2B5EF4-FFF2-40B4-BE49-F238E27FC236}">
                <a16:creationId xmlns:a16="http://schemas.microsoft.com/office/drawing/2014/main" id="{50B03954-C1EF-7742-AF3B-34C47FD42380}"/>
              </a:ext>
            </a:extLst>
          </p:cNvPr>
          <p:cNvSpPr/>
          <p:nvPr/>
        </p:nvSpPr>
        <p:spPr>
          <a:xfrm>
            <a:off x="5115545" y="53691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3" name="Rectángulo redondeado 122">
            <a:extLst>
              <a:ext uri="{FF2B5EF4-FFF2-40B4-BE49-F238E27FC236}">
                <a16:creationId xmlns:a16="http://schemas.microsoft.com/office/drawing/2014/main" id="{23C7034E-34D3-3143-A9BC-C5A14B5BD205}"/>
              </a:ext>
            </a:extLst>
          </p:cNvPr>
          <p:cNvSpPr/>
          <p:nvPr/>
        </p:nvSpPr>
        <p:spPr>
          <a:xfrm>
            <a:off x="5370303" y="53691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4" name="Rectángulo redondeado 123">
            <a:extLst>
              <a:ext uri="{FF2B5EF4-FFF2-40B4-BE49-F238E27FC236}">
                <a16:creationId xmlns:a16="http://schemas.microsoft.com/office/drawing/2014/main" id="{F56BCE49-8738-274D-AB9F-CFE4742085AD}"/>
              </a:ext>
            </a:extLst>
          </p:cNvPr>
          <p:cNvSpPr/>
          <p:nvPr/>
        </p:nvSpPr>
        <p:spPr>
          <a:xfrm>
            <a:off x="4100615" y="295359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5" name="Rectángulo redondeado 124">
            <a:extLst>
              <a:ext uri="{FF2B5EF4-FFF2-40B4-BE49-F238E27FC236}">
                <a16:creationId xmlns:a16="http://schemas.microsoft.com/office/drawing/2014/main" id="{CFB3EF4F-6EA6-6D42-B659-03F963BB4563}"/>
              </a:ext>
            </a:extLst>
          </p:cNvPr>
          <p:cNvSpPr/>
          <p:nvPr/>
        </p:nvSpPr>
        <p:spPr>
          <a:xfrm>
            <a:off x="4097440" y="319171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6" name="Rectángulo redondeado 125">
            <a:extLst>
              <a:ext uri="{FF2B5EF4-FFF2-40B4-BE49-F238E27FC236}">
                <a16:creationId xmlns:a16="http://schemas.microsoft.com/office/drawing/2014/main" id="{67CA092C-A4F8-EF4E-8573-AB22BF32D62C}"/>
              </a:ext>
            </a:extLst>
          </p:cNvPr>
          <p:cNvSpPr/>
          <p:nvPr/>
        </p:nvSpPr>
        <p:spPr>
          <a:xfrm>
            <a:off x="5125403" y="3440278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7" name="Rectángulo redondeado 126">
            <a:extLst>
              <a:ext uri="{FF2B5EF4-FFF2-40B4-BE49-F238E27FC236}">
                <a16:creationId xmlns:a16="http://schemas.microsoft.com/office/drawing/2014/main" id="{68DA2729-A7BC-1947-8620-52DE890EBC3B}"/>
              </a:ext>
            </a:extLst>
          </p:cNvPr>
          <p:cNvSpPr/>
          <p:nvPr/>
        </p:nvSpPr>
        <p:spPr>
          <a:xfrm>
            <a:off x="5115099" y="295814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8" name="Rectángulo redondeado 127">
            <a:extLst>
              <a:ext uri="{FF2B5EF4-FFF2-40B4-BE49-F238E27FC236}">
                <a16:creationId xmlns:a16="http://schemas.microsoft.com/office/drawing/2014/main" id="{D121982B-5EEA-F641-ACB5-01B3F4982539}"/>
              </a:ext>
            </a:extLst>
          </p:cNvPr>
          <p:cNvSpPr/>
          <p:nvPr/>
        </p:nvSpPr>
        <p:spPr>
          <a:xfrm>
            <a:off x="5111924" y="319626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29" name="Rectángulo redondeado 128">
            <a:extLst>
              <a:ext uri="{FF2B5EF4-FFF2-40B4-BE49-F238E27FC236}">
                <a16:creationId xmlns:a16="http://schemas.microsoft.com/office/drawing/2014/main" id="{16EE0725-90DB-1A40-B108-DFA34B3BA590}"/>
              </a:ext>
            </a:extLst>
          </p:cNvPr>
          <p:cNvSpPr/>
          <p:nvPr/>
        </p:nvSpPr>
        <p:spPr>
          <a:xfrm>
            <a:off x="5111924" y="369156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0" name="Rectángulo redondeado 129">
            <a:extLst>
              <a:ext uri="{FF2B5EF4-FFF2-40B4-BE49-F238E27FC236}">
                <a16:creationId xmlns:a16="http://schemas.microsoft.com/office/drawing/2014/main" id="{EF6013B0-D841-D249-9284-6A5CD1E36E31}"/>
              </a:ext>
            </a:extLst>
          </p:cNvPr>
          <p:cNvSpPr/>
          <p:nvPr/>
        </p:nvSpPr>
        <p:spPr>
          <a:xfrm>
            <a:off x="5111924" y="393286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1" name="Rectángulo redondeado 130">
            <a:extLst>
              <a:ext uri="{FF2B5EF4-FFF2-40B4-BE49-F238E27FC236}">
                <a16:creationId xmlns:a16="http://schemas.microsoft.com/office/drawing/2014/main" id="{EF57B31B-A7EA-B34B-844A-81EA90775BF9}"/>
              </a:ext>
            </a:extLst>
          </p:cNvPr>
          <p:cNvSpPr/>
          <p:nvPr/>
        </p:nvSpPr>
        <p:spPr>
          <a:xfrm>
            <a:off x="5133189" y="417734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2" name="Rectángulo redondeado 131">
            <a:extLst>
              <a:ext uri="{FF2B5EF4-FFF2-40B4-BE49-F238E27FC236}">
                <a16:creationId xmlns:a16="http://schemas.microsoft.com/office/drawing/2014/main" id="{EE08860F-723A-4745-9DA3-7EA9E20BEA08}"/>
              </a:ext>
            </a:extLst>
          </p:cNvPr>
          <p:cNvSpPr/>
          <p:nvPr/>
        </p:nvSpPr>
        <p:spPr>
          <a:xfrm>
            <a:off x="5111924" y="441864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3" name="Rectángulo redondeado 132">
            <a:extLst>
              <a:ext uri="{FF2B5EF4-FFF2-40B4-BE49-F238E27FC236}">
                <a16:creationId xmlns:a16="http://schemas.microsoft.com/office/drawing/2014/main" id="{3C469C63-B224-A04E-8EC6-1164D9DC4389}"/>
              </a:ext>
            </a:extLst>
          </p:cNvPr>
          <p:cNvSpPr/>
          <p:nvPr/>
        </p:nvSpPr>
        <p:spPr>
          <a:xfrm>
            <a:off x="5111924" y="465994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4" name="Rectángulo redondeado 133">
            <a:extLst>
              <a:ext uri="{FF2B5EF4-FFF2-40B4-BE49-F238E27FC236}">
                <a16:creationId xmlns:a16="http://schemas.microsoft.com/office/drawing/2014/main" id="{733B8B83-5AE5-5C40-9316-D1D6B30F97E2}"/>
              </a:ext>
            </a:extLst>
          </p:cNvPr>
          <p:cNvSpPr/>
          <p:nvPr/>
        </p:nvSpPr>
        <p:spPr>
          <a:xfrm>
            <a:off x="5111924" y="489214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5" name="Rectángulo redondeado 134">
            <a:extLst>
              <a:ext uri="{FF2B5EF4-FFF2-40B4-BE49-F238E27FC236}">
                <a16:creationId xmlns:a16="http://schemas.microsoft.com/office/drawing/2014/main" id="{1A97FA2A-A3AA-AE40-84F3-0DF032EB0D02}"/>
              </a:ext>
            </a:extLst>
          </p:cNvPr>
          <p:cNvSpPr/>
          <p:nvPr/>
        </p:nvSpPr>
        <p:spPr>
          <a:xfrm>
            <a:off x="5115099" y="247591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6" name="Rectángulo redondeado 135">
            <a:extLst>
              <a:ext uri="{FF2B5EF4-FFF2-40B4-BE49-F238E27FC236}">
                <a16:creationId xmlns:a16="http://schemas.microsoft.com/office/drawing/2014/main" id="{CE3A0DC8-FE5E-0748-9C27-8B97DED936BE}"/>
              </a:ext>
            </a:extLst>
          </p:cNvPr>
          <p:cNvSpPr/>
          <p:nvPr/>
        </p:nvSpPr>
        <p:spPr>
          <a:xfrm>
            <a:off x="5111924" y="2714044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7" name="Rectángulo redondeado 136">
            <a:extLst>
              <a:ext uri="{FF2B5EF4-FFF2-40B4-BE49-F238E27FC236}">
                <a16:creationId xmlns:a16="http://schemas.microsoft.com/office/drawing/2014/main" id="{9FCF12DA-CE22-604D-81D4-1075FB189044}"/>
              </a:ext>
            </a:extLst>
          </p:cNvPr>
          <p:cNvSpPr/>
          <p:nvPr/>
        </p:nvSpPr>
        <p:spPr>
          <a:xfrm>
            <a:off x="5625990" y="368204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8" name="Rectángulo redondeado 137">
            <a:extLst>
              <a:ext uri="{FF2B5EF4-FFF2-40B4-BE49-F238E27FC236}">
                <a16:creationId xmlns:a16="http://schemas.microsoft.com/office/drawing/2014/main" id="{EE209F60-E539-EA4B-8926-4CB67D0478CD}"/>
              </a:ext>
            </a:extLst>
          </p:cNvPr>
          <p:cNvSpPr/>
          <p:nvPr/>
        </p:nvSpPr>
        <p:spPr>
          <a:xfrm>
            <a:off x="5871649" y="368204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39" name="Rectángulo redondeado 138">
            <a:extLst>
              <a:ext uri="{FF2B5EF4-FFF2-40B4-BE49-F238E27FC236}">
                <a16:creationId xmlns:a16="http://schemas.microsoft.com/office/drawing/2014/main" id="{1A244233-A923-0B44-A76A-79F6E4FC19B1}"/>
              </a:ext>
            </a:extLst>
          </p:cNvPr>
          <p:cNvSpPr/>
          <p:nvPr/>
        </p:nvSpPr>
        <p:spPr>
          <a:xfrm>
            <a:off x="5366683" y="3680998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1" name="Rectángulo redondeado 140">
            <a:extLst>
              <a:ext uri="{FF2B5EF4-FFF2-40B4-BE49-F238E27FC236}">
                <a16:creationId xmlns:a16="http://schemas.microsoft.com/office/drawing/2014/main" id="{0980C855-00EC-F449-83F6-1CAD5AF59443}"/>
              </a:ext>
            </a:extLst>
          </p:cNvPr>
          <p:cNvSpPr/>
          <p:nvPr/>
        </p:nvSpPr>
        <p:spPr>
          <a:xfrm>
            <a:off x="4863347" y="368138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2" name="Rectángulo redondeado 141">
            <a:extLst>
              <a:ext uri="{FF2B5EF4-FFF2-40B4-BE49-F238E27FC236}">
                <a16:creationId xmlns:a16="http://schemas.microsoft.com/office/drawing/2014/main" id="{D07540C1-A499-3847-85D7-D762E11787A7}"/>
              </a:ext>
            </a:extLst>
          </p:cNvPr>
          <p:cNvSpPr/>
          <p:nvPr/>
        </p:nvSpPr>
        <p:spPr>
          <a:xfrm>
            <a:off x="6121404" y="368138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3" name="Rectángulo redondeado 142">
            <a:extLst>
              <a:ext uri="{FF2B5EF4-FFF2-40B4-BE49-F238E27FC236}">
                <a16:creationId xmlns:a16="http://schemas.microsoft.com/office/drawing/2014/main" id="{A1399D9A-8C7B-7C4D-B876-F925FE8A5046}"/>
              </a:ext>
            </a:extLst>
          </p:cNvPr>
          <p:cNvSpPr/>
          <p:nvPr/>
        </p:nvSpPr>
        <p:spPr>
          <a:xfrm>
            <a:off x="6632579" y="368138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4" name="Rectángulo redondeado 143">
            <a:extLst>
              <a:ext uri="{FF2B5EF4-FFF2-40B4-BE49-F238E27FC236}">
                <a16:creationId xmlns:a16="http://schemas.microsoft.com/office/drawing/2014/main" id="{CC458A70-3A5A-BA44-B840-9006B0E9E017}"/>
              </a:ext>
            </a:extLst>
          </p:cNvPr>
          <p:cNvSpPr/>
          <p:nvPr/>
        </p:nvSpPr>
        <p:spPr>
          <a:xfrm>
            <a:off x="6381754" y="368138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5" name="Rectángulo redondeado 144">
            <a:extLst>
              <a:ext uri="{FF2B5EF4-FFF2-40B4-BE49-F238E27FC236}">
                <a16:creationId xmlns:a16="http://schemas.microsoft.com/office/drawing/2014/main" id="{01227C20-A88C-9C4F-94B5-0D2EBF08C25B}"/>
              </a:ext>
            </a:extLst>
          </p:cNvPr>
          <p:cNvSpPr/>
          <p:nvPr/>
        </p:nvSpPr>
        <p:spPr>
          <a:xfrm>
            <a:off x="6889754" y="368138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6" name="Rectángulo redondeado 145">
            <a:extLst>
              <a:ext uri="{FF2B5EF4-FFF2-40B4-BE49-F238E27FC236}">
                <a16:creationId xmlns:a16="http://schemas.microsoft.com/office/drawing/2014/main" id="{B4E386D3-9E22-C44B-B9CF-918757F1DA82}"/>
              </a:ext>
            </a:extLst>
          </p:cNvPr>
          <p:cNvSpPr/>
          <p:nvPr/>
        </p:nvSpPr>
        <p:spPr>
          <a:xfrm>
            <a:off x="7144512" y="368138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7" name="Rectángulo redondeado 146">
            <a:extLst>
              <a:ext uri="{FF2B5EF4-FFF2-40B4-BE49-F238E27FC236}">
                <a16:creationId xmlns:a16="http://schemas.microsoft.com/office/drawing/2014/main" id="{77000AA8-E891-AD42-9E2C-B2E6F60233BC}"/>
              </a:ext>
            </a:extLst>
          </p:cNvPr>
          <p:cNvSpPr/>
          <p:nvPr/>
        </p:nvSpPr>
        <p:spPr>
          <a:xfrm>
            <a:off x="7394721" y="368138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8" name="Rectángulo redondeado 147">
            <a:extLst>
              <a:ext uri="{FF2B5EF4-FFF2-40B4-BE49-F238E27FC236}">
                <a16:creationId xmlns:a16="http://schemas.microsoft.com/office/drawing/2014/main" id="{A93FBA0A-2637-D343-A83E-45E3924E99B8}"/>
              </a:ext>
            </a:extLst>
          </p:cNvPr>
          <p:cNvSpPr/>
          <p:nvPr/>
        </p:nvSpPr>
        <p:spPr>
          <a:xfrm>
            <a:off x="7649479" y="368138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9" name="Rectángulo redondeado 148">
            <a:extLst>
              <a:ext uri="{FF2B5EF4-FFF2-40B4-BE49-F238E27FC236}">
                <a16:creationId xmlns:a16="http://schemas.microsoft.com/office/drawing/2014/main" id="{2ADD61FB-ADC2-B04C-AA6C-7CB009C34F2A}"/>
              </a:ext>
            </a:extLst>
          </p:cNvPr>
          <p:cNvSpPr/>
          <p:nvPr/>
        </p:nvSpPr>
        <p:spPr>
          <a:xfrm>
            <a:off x="6399194" y="392249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0" name="Rectángulo redondeado 149">
            <a:extLst>
              <a:ext uri="{FF2B5EF4-FFF2-40B4-BE49-F238E27FC236}">
                <a16:creationId xmlns:a16="http://schemas.microsoft.com/office/drawing/2014/main" id="{84B56079-F6C3-3E44-9D73-9D2D8BF08D20}"/>
              </a:ext>
            </a:extLst>
          </p:cNvPr>
          <p:cNvSpPr/>
          <p:nvPr/>
        </p:nvSpPr>
        <p:spPr>
          <a:xfrm>
            <a:off x="6388890" y="344036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2" name="Rectángulo redondeado 151">
            <a:extLst>
              <a:ext uri="{FF2B5EF4-FFF2-40B4-BE49-F238E27FC236}">
                <a16:creationId xmlns:a16="http://schemas.microsoft.com/office/drawing/2014/main" id="{64C1536B-6A16-FB43-9ED8-E5F7FB060001}"/>
              </a:ext>
            </a:extLst>
          </p:cNvPr>
          <p:cNvSpPr/>
          <p:nvPr/>
        </p:nvSpPr>
        <p:spPr>
          <a:xfrm>
            <a:off x="6385715" y="417378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3" name="Rectángulo redondeado 152">
            <a:extLst>
              <a:ext uri="{FF2B5EF4-FFF2-40B4-BE49-F238E27FC236}">
                <a16:creationId xmlns:a16="http://schemas.microsoft.com/office/drawing/2014/main" id="{B07A5BCB-2611-0949-8A94-28A34EB05657}"/>
              </a:ext>
            </a:extLst>
          </p:cNvPr>
          <p:cNvSpPr/>
          <p:nvPr/>
        </p:nvSpPr>
        <p:spPr>
          <a:xfrm>
            <a:off x="6385715" y="441508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4" name="Rectángulo redondeado 153">
            <a:extLst>
              <a:ext uri="{FF2B5EF4-FFF2-40B4-BE49-F238E27FC236}">
                <a16:creationId xmlns:a16="http://schemas.microsoft.com/office/drawing/2014/main" id="{9F623BED-AB16-AF43-B539-7947F36A620F}"/>
              </a:ext>
            </a:extLst>
          </p:cNvPr>
          <p:cNvSpPr/>
          <p:nvPr/>
        </p:nvSpPr>
        <p:spPr>
          <a:xfrm>
            <a:off x="6385715" y="465956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5" name="Rectángulo redondeado 154">
            <a:extLst>
              <a:ext uri="{FF2B5EF4-FFF2-40B4-BE49-F238E27FC236}">
                <a16:creationId xmlns:a16="http://schemas.microsoft.com/office/drawing/2014/main" id="{81D6901F-C0C2-894D-AD7D-2E4E5FC8E36A}"/>
              </a:ext>
            </a:extLst>
          </p:cNvPr>
          <p:cNvSpPr/>
          <p:nvPr/>
        </p:nvSpPr>
        <p:spPr>
          <a:xfrm>
            <a:off x="6385715" y="490086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6" name="Rectángulo redondeado 155">
            <a:extLst>
              <a:ext uri="{FF2B5EF4-FFF2-40B4-BE49-F238E27FC236}">
                <a16:creationId xmlns:a16="http://schemas.microsoft.com/office/drawing/2014/main" id="{B76877DD-E624-464C-9D27-A6DB9CC15C80}"/>
              </a:ext>
            </a:extLst>
          </p:cNvPr>
          <p:cNvSpPr/>
          <p:nvPr/>
        </p:nvSpPr>
        <p:spPr>
          <a:xfrm>
            <a:off x="6385715" y="514216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7" name="Rectángulo redondeado 156">
            <a:extLst>
              <a:ext uri="{FF2B5EF4-FFF2-40B4-BE49-F238E27FC236}">
                <a16:creationId xmlns:a16="http://schemas.microsoft.com/office/drawing/2014/main" id="{0AD60BEF-7809-F14C-B1F4-9C4D7A55E045}"/>
              </a:ext>
            </a:extLst>
          </p:cNvPr>
          <p:cNvSpPr/>
          <p:nvPr/>
        </p:nvSpPr>
        <p:spPr>
          <a:xfrm>
            <a:off x="6385715" y="537436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8" name="Rectángulo redondeado 157">
            <a:extLst>
              <a:ext uri="{FF2B5EF4-FFF2-40B4-BE49-F238E27FC236}">
                <a16:creationId xmlns:a16="http://schemas.microsoft.com/office/drawing/2014/main" id="{DEC02F5B-27D4-CF4A-945F-A71D0700A394}"/>
              </a:ext>
            </a:extLst>
          </p:cNvPr>
          <p:cNvSpPr/>
          <p:nvPr/>
        </p:nvSpPr>
        <p:spPr>
          <a:xfrm>
            <a:off x="6388890" y="295814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59" name="Rectángulo redondeado 158">
            <a:extLst>
              <a:ext uri="{FF2B5EF4-FFF2-40B4-BE49-F238E27FC236}">
                <a16:creationId xmlns:a16="http://schemas.microsoft.com/office/drawing/2014/main" id="{87AFF6AF-A9D4-0845-A67A-34A00EF57546}"/>
              </a:ext>
            </a:extLst>
          </p:cNvPr>
          <p:cNvSpPr/>
          <p:nvPr/>
        </p:nvSpPr>
        <p:spPr>
          <a:xfrm>
            <a:off x="6385715" y="319626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0" name="Rectángulo redondeado 159">
            <a:extLst>
              <a:ext uri="{FF2B5EF4-FFF2-40B4-BE49-F238E27FC236}">
                <a16:creationId xmlns:a16="http://schemas.microsoft.com/office/drawing/2014/main" id="{37E2FD9C-2580-B040-85F9-D4E683648F32}"/>
              </a:ext>
            </a:extLst>
          </p:cNvPr>
          <p:cNvSpPr/>
          <p:nvPr/>
        </p:nvSpPr>
        <p:spPr>
          <a:xfrm>
            <a:off x="6385715" y="561073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1" name="Rectángulo redondeado 160">
            <a:extLst>
              <a:ext uri="{FF2B5EF4-FFF2-40B4-BE49-F238E27FC236}">
                <a16:creationId xmlns:a16="http://schemas.microsoft.com/office/drawing/2014/main" id="{86F55C6C-4567-C240-B613-069F0B4E6535}"/>
              </a:ext>
            </a:extLst>
          </p:cNvPr>
          <p:cNvSpPr/>
          <p:nvPr/>
        </p:nvSpPr>
        <p:spPr>
          <a:xfrm>
            <a:off x="6385715" y="58429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3" name="Rectángulo redondeado 162">
            <a:extLst>
              <a:ext uri="{FF2B5EF4-FFF2-40B4-BE49-F238E27FC236}">
                <a16:creationId xmlns:a16="http://schemas.microsoft.com/office/drawing/2014/main" id="{03253A40-BD93-7D43-AD97-35120383C3EC}"/>
              </a:ext>
            </a:extLst>
          </p:cNvPr>
          <p:cNvSpPr/>
          <p:nvPr/>
        </p:nvSpPr>
        <p:spPr>
          <a:xfrm>
            <a:off x="6890683" y="440537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4" name="Rectángulo redondeado 163">
            <a:extLst>
              <a:ext uri="{FF2B5EF4-FFF2-40B4-BE49-F238E27FC236}">
                <a16:creationId xmlns:a16="http://schemas.microsoft.com/office/drawing/2014/main" id="{64425422-BFB2-3645-9D70-F7A5485989B0}"/>
              </a:ext>
            </a:extLst>
          </p:cNvPr>
          <p:cNvSpPr/>
          <p:nvPr/>
        </p:nvSpPr>
        <p:spPr>
          <a:xfrm>
            <a:off x="7136342" y="440537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5" name="Rectángulo redondeado 164">
            <a:extLst>
              <a:ext uri="{FF2B5EF4-FFF2-40B4-BE49-F238E27FC236}">
                <a16:creationId xmlns:a16="http://schemas.microsoft.com/office/drawing/2014/main" id="{785BA499-4B8C-904E-AF28-14E18843F143}"/>
              </a:ext>
            </a:extLst>
          </p:cNvPr>
          <p:cNvSpPr/>
          <p:nvPr/>
        </p:nvSpPr>
        <p:spPr>
          <a:xfrm>
            <a:off x="6631376" y="440432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6" name="Rectángulo redondeado 165">
            <a:extLst>
              <a:ext uri="{FF2B5EF4-FFF2-40B4-BE49-F238E27FC236}">
                <a16:creationId xmlns:a16="http://schemas.microsoft.com/office/drawing/2014/main" id="{20FFD8EE-C80E-0D42-958B-B1AB7E2D6B38}"/>
              </a:ext>
            </a:extLst>
          </p:cNvPr>
          <p:cNvSpPr/>
          <p:nvPr/>
        </p:nvSpPr>
        <p:spPr>
          <a:xfrm>
            <a:off x="6128040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7" name="Rectángulo redondeado 166">
            <a:extLst>
              <a:ext uri="{FF2B5EF4-FFF2-40B4-BE49-F238E27FC236}">
                <a16:creationId xmlns:a16="http://schemas.microsoft.com/office/drawing/2014/main" id="{0061139C-A6A5-2946-A895-B3C50809AC3C}"/>
              </a:ext>
            </a:extLst>
          </p:cNvPr>
          <p:cNvSpPr/>
          <p:nvPr/>
        </p:nvSpPr>
        <p:spPr>
          <a:xfrm>
            <a:off x="7386097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8" name="Rectángulo redondeado 167">
            <a:extLst>
              <a:ext uri="{FF2B5EF4-FFF2-40B4-BE49-F238E27FC236}">
                <a16:creationId xmlns:a16="http://schemas.microsoft.com/office/drawing/2014/main" id="{77B112F1-B95A-1043-BD1C-819242498FC6}"/>
              </a:ext>
            </a:extLst>
          </p:cNvPr>
          <p:cNvSpPr/>
          <p:nvPr/>
        </p:nvSpPr>
        <p:spPr>
          <a:xfrm>
            <a:off x="7897272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9" name="Rectángulo redondeado 168">
            <a:extLst>
              <a:ext uri="{FF2B5EF4-FFF2-40B4-BE49-F238E27FC236}">
                <a16:creationId xmlns:a16="http://schemas.microsoft.com/office/drawing/2014/main" id="{6E419E8E-8D01-C44E-8A92-C5B501D42B0F}"/>
              </a:ext>
            </a:extLst>
          </p:cNvPr>
          <p:cNvSpPr/>
          <p:nvPr/>
        </p:nvSpPr>
        <p:spPr>
          <a:xfrm>
            <a:off x="7646447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0" name="Rectángulo redondeado 169">
            <a:extLst>
              <a:ext uri="{FF2B5EF4-FFF2-40B4-BE49-F238E27FC236}">
                <a16:creationId xmlns:a16="http://schemas.microsoft.com/office/drawing/2014/main" id="{347258D3-3963-6C46-837E-85ADE9CEA8C9}"/>
              </a:ext>
            </a:extLst>
          </p:cNvPr>
          <p:cNvSpPr/>
          <p:nvPr/>
        </p:nvSpPr>
        <p:spPr>
          <a:xfrm>
            <a:off x="8154447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1" name="Rectángulo redondeado 170">
            <a:extLst>
              <a:ext uri="{FF2B5EF4-FFF2-40B4-BE49-F238E27FC236}">
                <a16:creationId xmlns:a16="http://schemas.microsoft.com/office/drawing/2014/main" id="{7FBA9C84-52D6-D141-A313-D75ED05FC57A}"/>
              </a:ext>
            </a:extLst>
          </p:cNvPr>
          <p:cNvSpPr/>
          <p:nvPr/>
        </p:nvSpPr>
        <p:spPr>
          <a:xfrm>
            <a:off x="8409205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2" name="Rectángulo redondeado 171">
            <a:extLst>
              <a:ext uri="{FF2B5EF4-FFF2-40B4-BE49-F238E27FC236}">
                <a16:creationId xmlns:a16="http://schemas.microsoft.com/office/drawing/2014/main" id="{4D5E2281-7BF7-DF48-B694-AE8C4EF2CE6A}"/>
              </a:ext>
            </a:extLst>
          </p:cNvPr>
          <p:cNvSpPr/>
          <p:nvPr/>
        </p:nvSpPr>
        <p:spPr>
          <a:xfrm>
            <a:off x="8659414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3" name="Rectángulo redondeado 172">
            <a:extLst>
              <a:ext uri="{FF2B5EF4-FFF2-40B4-BE49-F238E27FC236}">
                <a16:creationId xmlns:a16="http://schemas.microsoft.com/office/drawing/2014/main" id="{44FDC62C-BA31-B54D-AB83-840CDC7BA908}"/>
              </a:ext>
            </a:extLst>
          </p:cNvPr>
          <p:cNvSpPr/>
          <p:nvPr/>
        </p:nvSpPr>
        <p:spPr>
          <a:xfrm>
            <a:off x="8914172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4" name="Rectángulo redondeado 173">
            <a:extLst>
              <a:ext uri="{FF2B5EF4-FFF2-40B4-BE49-F238E27FC236}">
                <a16:creationId xmlns:a16="http://schemas.microsoft.com/office/drawing/2014/main" id="{666D4E8C-F895-FF43-ADC4-28391FF50D8E}"/>
              </a:ext>
            </a:extLst>
          </p:cNvPr>
          <p:cNvSpPr/>
          <p:nvPr/>
        </p:nvSpPr>
        <p:spPr>
          <a:xfrm>
            <a:off x="9421272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5" name="Rectángulo redondeado 174">
            <a:extLst>
              <a:ext uri="{FF2B5EF4-FFF2-40B4-BE49-F238E27FC236}">
                <a16:creationId xmlns:a16="http://schemas.microsoft.com/office/drawing/2014/main" id="{45B1FC5B-1D48-3141-9866-DE1E4675E267}"/>
              </a:ext>
            </a:extLst>
          </p:cNvPr>
          <p:cNvSpPr/>
          <p:nvPr/>
        </p:nvSpPr>
        <p:spPr>
          <a:xfrm>
            <a:off x="9170447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6" name="Rectángulo redondeado 175">
            <a:extLst>
              <a:ext uri="{FF2B5EF4-FFF2-40B4-BE49-F238E27FC236}">
                <a16:creationId xmlns:a16="http://schemas.microsoft.com/office/drawing/2014/main" id="{C5941B14-69AF-6E4B-A146-D2800FBB5F31}"/>
              </a:ext>
            </a:extLst>
          </p:cNvPr>
          <p:cNvSpPr/>
          <p:nvPr/>
        </p:nvSpPr>
        <p:spPr>
          <a:xfrm>
            <a:off x="9678447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7" name="Rectángulo redondeado 176">
            <a:extLst>
              <a:ext uri="{FF2B5EF4-FFF2-40B4-BE49-F238E27FC236}">
                <a16:creationId xmlns:a16="http://schemas.microsoft.com/office/drawing/2014/main" id="{ACC67A39-EA92-CC41-B5AF-EAB68B48A37F}"/>
              </a:ext>
            </a:extLst>
          </p:cNvPr>
          <p:cNvSpPr/>
          <p:nvPr/>
        </p:nvSpPr>
        <p:spPr>
          <a:xfrm>
            <a:off x="9933205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8" name="Rectángulo redondeado 177">
            <a:extLst>
              <a:ext uri="{FF2B5EF4-FFF2-40B4-BE49-F238E27FC236}">
                <a16:creationId xmlns:a16="http://schemas.microsoft.com/office/drawing/2014/main" id="{76C57510-3D41-CE44-BF4A-1E7DC617D344}"/>
              </a:ext>
            </a:extLst>
          </p:cNvPr>
          <p:cNvSpPr/>
          <p:nvPr/>
        </p:nvSpPr>
        <p:spPr>
          <a:xfrm>
            <a:off x="10183414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9" name="Rectángulo redondeado 178">
            <a:extLst>
              <a:ext uri="{FF2B5EF4-FFF2-40B4-BE49-F238E27FC236}">
                <a16:creationId xmlns:a16="http://schemas.microsoft.com/office/drawing/2014/main" id="{8F38B7FA-5070-3A42-960C-9A9F0254C955}"/>
              </a:ext>
            </a:extLst>
          </p:cNvPr>
          <p:cNvSpPr/>
          <p:nvPr/>
        </p:nvSpPr>
        <p:spPr>
          <a:xfrm>
            <a:off x="10438172" y="440472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0" name="Rectángulo redondeado 179">
            <a:extLst>
              <a:ext uri="{FF2B5EF4-FFF2-40B4-BE49-F238E27FC236}">
                <a16:creationId xmlns:a16="http://schemas.microsoft.com/office/drawing/2014/main" id="{1B863BE4-5288-D241-B8CD-BF7475CA6CD3}"/>
              </a:ext>
            </a:extLst>
          </p:cNvPr>
          <p:cNvSpPr/>
          <p:nvPr/>
        </p:nvSpPr>
        <p:spPr>
          <a:xfrm>
            <a:off x="7901204" y="465492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1" name="Rectángulo redondeado 180">
            <a:extLst>
              <a:ext uri="{FF2B5EF4-FFF2-40B4-BE49-F238E27FC236}">
                <a16:creationId xmlns:a16="http://schemas.microsoft.com/office/drawing/2014/main" id="{AA4FE678-13E0-F94F-B974-876967250DEA}"/>
              </a:ext>
            </a:extLst>
          </p:cNvPr>
          <p:cNvSpPr/>
          <p:nvPr/>
        </p:nvSpPr>
        <p:spPr>
          <a:xfrm>
            <a:off x="7918644" y="489603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2" name="Rectángulo redondeado 181">
            <a:extLst>
              <a:ext uri="{FF2B5EF4-FFF2-40B4-BE49-F238E27FC236}">
                <a16:creationId xmlns:a16="http://schemas.microsoft.com/office/drawing/2014/main" id="{65868C35-EBA8-5240-B70F-750ABDBAEF24}"/>
              </a:ext>
            </a:extLst>
          </p:cNvPr>
          <p:cNvSpPr/>
          <p:nvPr/>
        </p:nvSpPr>
        <p:spPr>
          <a:xfrm>
            <a:off x="7905165" y="514732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3" name="Rectángulo redondeado 182">
            <a:extLst>
              <a:ext uri="{FF2B5EF4-FFF2-40B4-BE49-F238E27FC236}">
                <a16:creationId xmlns:a16="http://schemas.microsoft.com/office/drawing/2014/main" id="{6BF8EB7E-FE7A-0947-9EB6-3165204B2ECB}"/>
              </a:ext>
            </a:extLst>
          </p:cNvPr>
          <p:cNvSpPr/>
          <p:nvPr/>
        </p:nvSpPr>
        <p:spPr>
          <a:xfrm>
            <a:off x="7905165" y="538862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4" name="Rectángulo redondeado 183">
            <a:extLst>
              <a:ext uri="{FF2B5EF4-FFF2-40B4-BE49-F238E27FC236}">
                <a16:creationId xmlns:a16="http://schemas.microsoft.com/office/drawing/2014/main" id="{95CC4F83-A6DD-F443-8725-3F566DCBD40E}"/>
              </a:ext>
            </a:extLst>
          </p:cNvPr>
          <p:cNvSpPr/>
          <p:nvPr/>
        </p:nvSpPr>
        <p:spPr>
          <a:xfrm>
            <a:off x="7905165" y="563310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5" name="Rectángulo redondeado 184">
            <a:extLst>
              <a:ext uri="{FF2B5EF4-FFF2-40B4-BE49-F238E27FC236}">
                <a16:creationId xmlns:a16="http://schemas.microsoft.com/office/drawing/2014/main" id="{E37FB127-83B3-A848-9390-5B13133A4F4C}"/>
              </a:ext>
            </a:extLst>
          </p:cNvPr>
          <p:cNvSpPr/>
          <p:nvPr/>
        </p:nvSpPr>
        <p:spPr>
          <a:xfrm>
            <a:off x="7905165" y="587440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6" name="Rectángulo redondeado 185">
            <a:extLst>
              <a:ext uri="{FF2B5EF4-FFF2-40B4-BE49-F238E27FC236}">
                <a16:creationId xmlns:a16="http://schemas.microsoft.com/office/drawing/2014/main" id="{2E5B2EF4-4F74-CD4B-A121-E0B19119D1E6}"/>
              </a:ext>
            </a:extLst>
          </p:cNvPr>
          <p:cNvSpPr/>
          <p:nvPr/>
        </p:nvSpPr>
        <p:spPr>
          <a:xfrm>
            <a:off x="7905165" y="611570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7" name="Rectángulo redondeado 186">
            <a:extLst>
              <a:ext uri="{FF2B5EF4-FFF2-40B4-BE49-F238E27FC236}">
                <a16:creationId xmlns:a16="http://schemas.microsoft.com/office/drawing/2014/main" id="{720AC801-BA78-6B40-AB9A-6DE04D6DE457}"/>
              </a:ext>
            </a:extLst>
          </p:cNvPr>
          <p:cNvSpPr/>
          <p:nvPr/>
        </p:nvSpPr>
        <p:spPr>
          <a:xfrm>
            <a:off x="7905165" y="634790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8" name="Rectángulo redondeado 187">
            <a:extLst>
              <a:ext uri="{FF2B5EF4-FFF2-40B4-BE49-F238E27FC236}">
                <a16:creationId xmlns:a16="http://schemas.microsoft.com/office/drawing/2014/main" id="{27AA321F-5B52-FA4B-9667-BA3A4E4D9B47}"/>
              </a:ext>
            </a:extLst>
          </p:cNvPr>
          <p:cNvSpPr/>
          <p:nvPr/>
        </p:nvSpPr>
        <p:spPr>
          <a:xfrm>
            <a:off x="7905165" y="6584275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9" name="Rectángulo redondeado 188">
            <a:extLst>
              <a:ext uri="{FF2B5EF4-FFF2-40B4-BE49-F238E27FC236}">
                <a16:creationId xmlns:a16="http://schemas.microsoft.com/office/drawing/2014/main" id="{631C3894-3ED0-F842-8A28-0C58804FE449}"/>
              </a:ext>
            </a:extLst>
          </p:cNvPr>
          <p:cNvSpPr/>
          <p:nvPr/>
        </p:nvSpPr>
        <p:spPr>
          <a:xfrm>
            <a:off x="7905165" y="68164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0" name="Rectángulo redondeado 189">
            <a:extLst>
              <a:ext uri="{FF2B5EF4-FFF2-40B4-BE49-F238E27FC236}">
                <a16:creationId xmlns:a16="http://schemas.microsoft.com/office/drawing/2014/main" id="{A47E5655-4521-BC4F-B53E-FD871F69BA1F}"/>
              </a:ext>
            </a:extLst>
          </p:cNvPr>
          <p:cNvSpPr/>
          <p:nvPr/>
        </p:nvSpPr>
        <p:spPr>
          <a:xfrm>
            <a:off x="6890683" y="393206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1" name="Rectángulo redondeado 190">
            <a:extLst>
              <a:ext uri="{FF2B5EF4-FFF2-40B4-BE49-F238E27FC236}">
                <a16:creationId xmlns:a16="http://schemas.microsoft.com/office/drawing/2014/main" id="{16C784D9-A1E2-7B4E-8F78-91673AF3772D}"/>
              </a:ext>
            </a:extLst>
          </p:cNvPr>
          <p:cNvSpPr/>
          <p:nvPr/>
        </p:nvSpPr>
        <p:spPr>
          <a:xfrm>
            <a:off x="6890683" y="416426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2" name="Rectángulo redondeado 191">
            <a:extLst>
              <a:ext uri="{FF2B5EF4-FFF2-40B4-BE49-F238E27FC236}">
                <a16:creationId xmlns:a16="http://schemas.microsoft.com/office/drawing/2014/main" id="{BAC512C8-7E79-4B40-AC27-337356717E8D}"/>
              </a:ext>
            </a:extLst>
          </p:cNvPr>
          <p:cNvSpPr/>
          <p:nvPr/>
        </p:nvSpPr>
        <p:spPr>
          <a:xfrm>
            <a:off x="6890683" y="464193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3" name="Rectángulo redondeado 192">
            <a:extLst>
              <a:ext uri="{FF2B5EF4-FFF2-40B4-BE49-F238E27FC236}">
                <a16:creationId xmlns:a16="http://schemas.microsoft.com/office/drawing/2014/main" id="{21334D5A-F268-3C4B-B090-524B7A1B403D}"/>
              </a:ext>
            </a:extLst>
          </p:cNvPr>
          <p:cNvSpPr/>
          <p:nvPr/>
        </p:nvSpPr>
        <p:spPr>
          <a:xfrm>
            <a:off x="6886721" y="295805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4" name="Rectángulo redondeado 193">
            <a:extLst>
              <a:ext uri="{FF2B5EF4-FFF2-40B4-BE49-F238E27FC236}">
                <a16:creationId xmlns:a16="http://schemas.microsoft.com/office/drawing/2014/main" id="{4876248D-E29E-2642-AFF9-3353037DBEDC}"/>
              </a:ext>
            </a:extLst>
          </p:cNvPr>
          <p:cNvSpPr/>
          <p:nvPr/>
        </p:nvSpPr>
        <p:spPr>
          <a:xfrm>
            <a:off x="6904161" y="319916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5" name="Rectángulo redondeado 194">
            <a:extLst>
              <a:ext uri="{FF2B5EF4-FFF2-40B4-BE49-F238E27FC236}">
                <a16:creationId xmlns:a16="http://schemas.microsoft.com/office/drawing/2014/main" id="{DEC3D7D3-289A-C141-8990-781ABE5E41EA}"/>
              </a:ext>
            </a:extLst>
          </p:cNvPr>
          <p:cNvSpPr/>
          <p:nvPr/>
        </p:nvSpPr>
        <p:spPr>
          <a:xfrm>
            <a:off x="6893857" y="271702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6" name="Rectángulo redondeado 195">
            <a:extLst>
              <a:ext uri="{FF2B5EF4-FFF2-40B4-BE49-F238E27FC236}">
                <a16:creationId xmlns:a16="http://schemas.microsoft.com/office/drawing/2014/main" id="{355F6347-2F98-9940-BC8B-60171933AAB0}"/>
              </a:ext>
            </a:extLst>
          </p:cNvPr>
          <p:cNvSpPr/>
          <p:nvPr/>
        </p:nvSpPr>
        <p:spPr>
          <a:xfrm>
            <a:off x="6890682" y="3450454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7" name="Rectángulo redondeado 196">
            <a:extLst>
              <a:ext uri="{FF2B5EF4-FFF2-40B4-BE49-F238E27FC236}">
                <a16:creationId xmlns:a16="http://schemas.microsoft.com/office/drawing/2014/main" id="{956DF79A-FDD2-9D45-8C33-4AD472E7F442}"/>
              </a:ext>
            </a:extLst>
          </p:cNvPr>
          <p:cNvSpPr/>
          <p:nvPr/>
        </p:nvSpPr>
        <p:spPr>
          <a:xfrm>
            <a:off x="6893857" y="2234808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8" name="Rectángulo redondeado 197">
            <a:extLst>
              <a:ext uri="{FF2B5EF4-FFF2-40B4-BE49-F238E27FC236}">
                <a16:creationId xmlns:a16="http://schemas.microsoft.com/office/drawing/2014/main" id="{04017043-CD17-8B48-A65A-7FCF318070BF}"/>
              </a:ext>
            </a:extLst>
          </p:cNvPr>
          <p:cNvSpPr/>
          <p:nvPr/>
        </p:nvSpPr>
        <p:spPr>
          <a:xfrm>
            <a:off x="6890682" y="2472933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99" name="Rectángulo redondeado 198">
            <a:extLst>
              <a:ext uri="{FF2B5EF4-FFF2-40B4-BE49-F238E27FC236}">
                <a16:creationId xmlns:a16="http://schemas.microsoft.com/office/drawing/2014/main" id="{2EF9B2C8-9F43-CC47-B225-64958BE9BAE3}"/>
              </a:ext>
            </a:extLst>
          </p:cNvPr>
          <p:cNvSpPr/>
          <p:nvPr/>
        </p:nvSpPr>
        <p:spPr>
          <a:xfrm>
            <a:off x="5361604" y="7773158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0" name="Rectángulo redondeado 199">
            <a:extLst>
              <a:ext uri="{FF2B5EF4-FFF2-40B4-BE49-F238E27FC236}">
                <a16:creationId xmlns:a16="http://schemas.microsoft.com/office/drawing/2014/main" id="{CE00D3CF-35E3-814B-991C-D6B0EB3BCD16}"/>
              </a:ext>
            </a:extLst>
          </p:cNvPr>
          <p:cNvSpPr/>
          <p:nvPr/>
        </p:nvSpPr>
        <p:spPr>
          <a:xfrm>
            <a:off x="5607263" y="7773158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1" name="Rectángulo redondeado 200">
            <a:extLst>
              <a:ext uri="{FF2B5EF4-FFF2-40B4-BE49-F238E27FC236}">
                <a16:creationId xmlns:a16="http://schemas.microsoft.com/office/drawing/2014/main" id="{E9EB1E55-BF7D-794A-A3C9-8C14FCE2B4EC}"/>
              </a:ext>
            </a:extLst>
          </p:cNvPr>
          <p:cNvSpPr/>
          <p:nvPr/>
        </p:nvSpPr>
        <p:spPr>
          <a:xfrm>
            <a:off x="5109093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2" name="Rectángulo redondeado 201">
            <a:extLst>
              <a:ext uri="{FF2B5EF4-FFF2-40B4-BE49-F238E27FC236}">
                <a16:creationId xmlns:a16="http://schemas.microsoft.com/office/drawing/2014/main" id="{0E9082F3-B3DE-1F4D-B70C-F3616CA21D37}"/>
              </a:ext>
            </a:extLst>
          </p:cNvPr>
          <p:cNvSpPr/>
          <p:nvPr/>
        </p:nvSpPr>
        <p:spPr>
          <a:xfrm>
            <a:off x="4858268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3" name="Rectángulo redondeado 202">
            <a:extLst>
              <a:ext uri="{FF2B5EF4-FFF2-40B4-BE49-F238E27FC236}">
                <a16:creationId xmlns:a16="http://schemas.microsoft.com/office/drawing/2014/main" id="{6F3C7FE2-EB71-0D49-B115-73B39A507E0D}"/>
              </a:ext>
            </a:extLst>
          </p:cNvPr>
          <p:cNvSpPr/>
          <p:nvPr/>
        </p:nvSpPr>
        <p:spPr>
          <a:xfrm>
            <a:off x="5861568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4" name="Rectángulo redondeado 203">
            <a:extLst>
              <a:ext uri="{FF2B5EF4-FFF2-40B4-BE49-F238E27FC236}">
                <a16:creationId xmlns:a16="http://schemas.microsoft.com/office/drawing/2014/main" id="{1D7E711A-8064-4246-9DC8-22BD6DB312A2}"/>
              </a:ext>
            </a:extLst>
          </p:cNvPr>
          <p:cNvSpPr/>
          <p:nvPr/>
        </p:nvSpPr>
        <p:spPr>
          <a:xfrm>
            <a:off x="6372743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5" name="Rectángulo redondeado 204">
            <a:extLst>
              <a:ext uri="{FF2B5EF4-FFF2-40B4-BE49-F238E27FC236}">
                <a16:creationId xmlns:a16="http://schemas.microsoft.com/office/drawing/2014/main" id="{1D1F2F44-EBBE-C441-8D81-04E1F9CC7E0F}"/>
              </a:ext>
            </a:extLst>
          </p:cNvPr>
          <p:cNvSpPr/>
          <p:nvPr/>
        </p:nvSpPr>
        <p:spPr>
          <a:xfrm>
            <a:off x="6121918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6" name="Rectángulo redondeado 205">
            <a:extLst>
              <a:ext uri="{FF2B5EF4-FFF2-40B4-BE49-F238E27FC236}">
                <a16:creationId xmlns:a16="http://schemas.microsoft.com/office/drawing/2014/main" id="{8A453E6C-07E9-1D49-9E38-C4A02D3D7C3E}"/>
              </a:ext>
            </a:extLst>
          </p:cNvPr>
          <p:cNvSpPr/>
          <p:nvPr/>
        </p:nvSpPr>
        <p:spPr>
          <a:xfrm>
            <a:off x="6629918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7" name="Rectángulo redondeado 206">
            <a:extLst>
              <a:ext uri="{FF2B5EF4-FFF2-40B4-BE49-F238E27FC236}">
                <a16:creationId xmlns:a16="http://schemas.microsoft.com/office/drawing/2014/main" id="{2E76912E-429B-0643-9299-6D57B02B51B9}"/>
              </a:ext>
            </a:extLst>
          </p:cNvPr>
          <p:cNvSpPr/>
          <p:nvPr/>
        </p:nvSpPr>
        <p:spPr>
          <a:xfrm>
            <a:off x="6877568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8" name="Rectángulo redondeado 207">
            <a:extLst>
              <a:ext uri="{FF2B5EF4-FFF2-40B4-BE49-F238E27FC236}">
                <a16:creationId xmlns:a16="http://schemas.microsoft.com/office/drawing/2014/main" id="{A6DBFDF7-3A3A-B14F-9E1F-6BF79489478F}"/>
              </a:ext>
            </a:extLst>
          </p:cNvPr>
          <p:cNvSpPr/>
          <p:nvPr/>
        </p:nvSpPr>
        <p:spPr>
          <a:xfrm>
            <a:off x="7125218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09" name="Rectángulo redondeado 208">
            <a:extLst>
              <a:ext uri="{FF2B5EF4-FFF2-40B4-BE49-F238E27FC236}">
                <a16:creationId xmlns:a16="http://schemas.microsoft.com/office/drawing/2014/main" id="{D283CE1A-3E66-A84A-992C-301698522031}"/>
              </a:ext>
            </a:extLst>
          </p:cNvPr>
          <p:cNvSpPr/>
          <p:nvPr/>
        </p:nvSpPr>
        <p:spPr>
          <a:xfrm>
            <a:off x="7382393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0" name="Rectángulo redondeado 209">
            <a:extLst>
              <a:ext uri="{FF2B5EF4-FFF2-40B4-BE49-F238E27FC236}">
                <a16:creationId xmlns:a16="http://schemas.microsoft.com/office/drawing/2014/main" id="{A4F95282-5BCB-894F-AA3C-E5FF9FF3B914}"/>
              </a:ext>
            </a:extLst>
          </p:cNvPr>
          <p:cNvSpPr/>
          <p:nvPr/>
        </p:nvSpPr>
        <p:spPr>
          <a:xfrm>
            <a:off x="7639568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1" name="Rectángulo redondeado 210">
            <a:extLst>
              <a:ext uri="{FF2B5EF4-FFF2-40B4-BE49-F238E27FC236}">
                <a16:creationId xmlns:a16="http://schemas.microsoft.com/office/drawing/2014/main" id="{9CC76CC5-2289-2543-BE1A-8F7DBE262D22}"/>
              </a:ext>
            </a:extLst>
          </p:cNvPr>
          <p:cNvSpPr/>
          <p:nvPr/>
        </p:nvSpPr>
        <p:spPr>
          <a:xfrm>
            <a:off x="7899918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2" name="Rectángulo redondeado 211">
            <a:extLst>
              <a:ext uri="{FF2B5EF4-FFF2-40B4-BE49-F238E27FC236}">
                <a16:creationId xmlns:a16="http://schemas.microsoft.com/office/drawing/2014/main" id="{A2F7EAF1-ADF8-4841-BAAB-68BADABB521C}"/>
              </a:ext>
            </a:extLst>
          </p:cNvPr>
          <p:cNvSpPr/>
          <p:nvPr/>
        </p:nvSpPr>
        <p:spPr>
          <a:xfrm>
            <a:off x="8146670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3" name="Rectángulo redondeado 212">
            <a:extLst>
              <a:ext uri="{FF2B5EF4-FFF2-40B4-BE49-F238E27FC236}">
                <a16:creationId xmlns:a16="http://schemas.microsoft.com/office/drawing/2014/main" id="{FEF77B6A-B317-7540-9437-B981C8A29BA2}"/>
              </a:ext>
            </a:extLst>
          </p:cNvPr>
          <p:cNvSpPr/>
          <p:nvPr/>
        </p:nvSpPr>
        <p:spPr>
          <a:xfrm>
            <a:off x="8403845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4" name="Rectángulo redondeado 213">
            <a:extLst>
              <a:ext uri="{FF2B5EF4-FFF2-40B4-BE49-F238E27FC236}">
                <a16:creationId xmlns:a16="http://schemas.microsoft.com/office/drawing/2014/main" id="{E5FC1659-8F1D-D34E-B14C-BBD2E0044DFE}"/>
              </a:ext>
            </a:extLst>
          </p:cNvPr>
          <p:cNvSpPr/>
          <p:nvPr/>
        </p:nvSpPr>
        <p:spPr>
          <a:xfrm>
            <a:off x="8664195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5" name="Rectángulo redondeado 214">
            <a:extLst>
              <a:ext uri="{FF2B5EF4-FFF2-40B4-BE49-F238E27FC236}">
                <a16:creationId xmlns:a16="http://schemas.microsoft.com/office/drawing/2014/main" id="{39050A65-190D-8549-B200-E08DD8375A9C}"/>
              </a:ext>
            </a:extLst>
          </p:cNvPr>
          <p:cNvSpPr/>
          <p:nvPr/>
        </p:nvSpPr>
        <p:spPr>
          <a:xfrm>
            <a:off x="8908744" y="777354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6" name="Rectángulo redondeado 215">
            <a:extLst>
              <a:ext uri="{FF2B5EF4-FFF2-40B4-BE49-F238E27FC236}">
                <a16:creationId xmlns:a16="http://schemas.microsoft.com/office/drawing/2014/main" id="{D3C58160-F066-3948-A416-1992EECBF1B2}"/>
              </a:ext>
            </a:extLst>
          </p:cNvPr>
          <p:cNvSpPr/>
          <p:nvPr/>
        </p:nvSpPr>
        <p:spPr>
          <a:xfrm>
            <a:off x="5125403" y="6566250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7" name="Rectángulo redondeado 216">
            <a:extLst>
              <a:ext uri="{FF2B5EF4-FFF2-40B4-BE49-F238E27FC236}">
                <a16:creationId xmlns:a16="http://schemas.microsoft.com/office/drawing/2014/main" id="{53D517F7-5B3C-E244-B233-CEDA38BB84D5}"/>
              </a:ext>
            </a:extLst>
          </p:cNvPr>
          <p:cNvSpPr/>
          <p:nvPr/>
        </p:nvSpPr>
        <p:spPr>
          <a:xfrm>
            <a:off x="5115099" y="60841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19" name="Rectángulo redondeado 218">
            <a:extLst>
              <a:ext uri="{FF2B5EF4-FFF2-40B4-BE49-F238E27FC236}">
                <a16:creationId xmlns:a16="http://schemas.microsoft.com/office/drawing/2014/main" id="{F706575E-8D44-A84E-8623-F93C086DB228}"/>
              </a:ext>
            </a:extLst>
          </p:cNvPr>
          <p:cNvSpPr/>
          <p:nvPr/>
        </p:nvSpPr>
        <p:spPr>
          <a:xfrm>
            <a:off x="5111924" y="68175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0" name="Rectángulo redondeado 219">
            <a:extLst>
              <a:ext uri="{FF2B5EF4-FFF2-40B4-BE49-F238E27FC236}">
                <a16:creationId xmlns:a16="http://schemas.microsoft.com/office/drawing/2014/main" id="{891F1644-6E6F-6747-8AB0-05391E4E6C38}"/>
              </a:ext>
            </a:extLst>
          </p:cNvPr>
          <p:cNvSpPr/>
          <p:nvPr/>
        </p:nvSpPr>
        <p:spPr>
          <a:xfrm>
            <a:off x="5111924" y="705883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1" name="Rectángulo redondeado 220">
            <a:extLst>
              <a:ext uri="{FF2B5EF4-FFF2-40B4-BE49-F238E27FC236}">
                <a16:creationId xmlns:a16="http://schemas.microsoft.com/office/drawing/2014/main" id="{4582624B-F7E6-2D4C-9BDD-82BE1EA6E3DE}"/>
              </a:ext>
            </a:extLst>
          </p:cNvPr>
          <p:cNvSpPr/>
          <p:nvPr/>
        </p:nvSpPr>
        <p:spPr>
          <a:xfrm>
            <a:off x="5111924" y="73033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2" name="Rectángulo redondeado 221">
            <a:extLst>
              <a:ext uri="{FF2B5EF4-FFF2-40B4-BE49-F238E27FC236}">
                <a16:creationId xmlns:a16="http://schemas.microsoft.com/office/drawing/2014/main" id="{E9DED3FB-1ACC-ED4E-AB18-E926B970D4A8}"/>
              </a:ext>
            </a:extLst>
          </p:cNvPr>
          <p:cNvSpPr/>
          <p:nvPr/>
        </p:nvSpPr>
        <p:spPr>
          <a:xfrm>
            <a:off x="5111924" y="754461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4" name="Rectángulo redondeado 223">
            <a:extLst>
              <a:ext uri="{FF2B5EF4-FFF2-40B4-BE49-F238E27FC236}">
                <a16:creationId xmlns:a16="http://schemas.microsoft.com/office/drawing/2014/main" id="{3688441A-7CD1-4043-87DA-4DA7589CEDE0}"/>
              </a:ext>
            </a:extLst>
          </p:cNvPr>
          <p:cNvSpPr/>
          <p:nvPr/>
        </p:nvSpPr>
        <p:spPr>
          <a:xfrm>
            <a:off x="5111924" y="8018114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5" name="Rectángulo redondeado 224">
            <a:extLst>
              <a:ext uri="{FF2B5EF4-FFF2-40B4-BE49-F238E27FC236}">
                <a16:creationId xmlns:a16="http://schemas.microsoft.com/office/drawing/2014/main" id="{2F3DCE4D-BA46-9E43-A8B7-7F86558A6F5B}"/>
              </a:ext>
            </a:extLst>
          </p:cNvPr>
          <p:cNvSpPr/>
          <p:nvPr/>
        </p:nvSpPr>
        <p:spPr>
          <a:xfrm>
            <a:off x="5115099" y="5601891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6" name="Rectángulo redondeado 225">
            <a:extLst>
              <a:ext uri="{FF2B5EF4-FFF2-40B4-BE49-F238E27FC236}">
                <a16:creationId xmlns:a16="http://schemas.microsoft.com/office/drawing/2014/main" id="{54B474B3-FE54-F94C-AF3D-8BCD7B4FFE8F}"/>
              </a:ext>
            </a:extLst>
          </p:cNvPr>
          <p:cNvSpPr/>
          <p:nvPr/>
        </p:nvSpPr>
        <p:spPr>
          <a:xfrm>
            <a:off x="5111924" y="584001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7" name="Rectángulo redondeado 226">
            <a:extLst>
              <a:ext uri="{FF2B5EF4-FFF2-40B4-BE49-F238E27FC236}">
                <a16:creationId xmlns:a16="http://schemas.microsoft.com/office/drawing/2014/main" id="{7EDD589B-B197-2448-A969-EA78744B75F3}"/>
              </a:ext>
            </a:extLst>
          </p:cNvPr>
          <p:cNvSpPr/>
          <p:nvPr/>
        </p:nvSpPr>
        <p:spPr>
          <a:xfrm>
            <a:off x="5109093" y="9217339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8" name="Rectángulo redondeado 227">
            <a:extLst>
              <a:ext uri="{FF2B5EF4-FFF2-40B4-BE49-F238E27FC236}">
                <a16:creationId xmlns:a16="http://schemas.microsoft.com/office/drawing/2014/main" id="{B6EAFC17-2DF8-AA42-8483-F7F06CA8DBE1}"/>
              </a:ext>
            </a:extLst>
          </p:cNvPr>
          <p:cNvSpPr/>
          <p:nvPr/>
        </p:nvSpPr>
        <p:spPr>
          <a:xfrm>
            <a:off x="5111924" y="826132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29" name="Rectángulo redondeado 228">
            <a:extLst>
              <a:ext uri="{FF2B5EF4-FFF2-40B4-BE49-F238E27FC236}">
                <a16:creationId xmlns:a16="http://schemas.microsoft.com/office/drawing/2014/main" id="{C0A96507-41D1-D645-93B3-74E8701D0E8F}"/>
              </a:ext>
            </a:extLst>
          </p:cNvPr>
          <p:cNvSpPr/>
          <p:nvPr/>
        </p:nvSpPr>
        <p:spPr>
          <a:xfrm>
            <a:off x="5111924" y="850262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0" name="Rectángulo redondeado 229">
            <a:extLst>
              <a:ext uri="{FF2B5EF4-FFF2-40B4-BE49-F238E27FC236}">
                <a16:creationId xmlns:a16="http://schemas.microsoft.com/office/drawing/2014/main" id="{B2B49D08-0ECC-6B4E-935A-AB4DF9E4C18A}"/>
              </a:ext>
            </a:extLst>
          </p:cNvPr>
          <p:cNvSpPr/>
          <p:nvPr/>
        </p:nvSpPr>
        <p:spPr>
          <a:xfrm>
            <a:off x="5111924" y="874710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1" name="Rectángulo redondeado 230">
            <a:extLst>
              <a:ext uri="{FF2B5EF4-FFF2-40B4-BE49-F238E27FC236}">
                <a16:creationId xmlns:a16="http://schemas.microsoft.com/office/drawing/2014/main" id="{5E4825F6-FFBD-3044-AE86-A52719976F52}"/>
              </a:ext>
            </a:extLst>
          </p:cNvPr>
          <p:cNvSpPr/>
          <p:nvPr/>
        </p:nvSpPr>
        <p:spPr>
          <a:xfrm>
            <a:off x="5111924" y="8988402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2" name="Rectángulo redondeado 231">
            <a:extLst>
              <a:ext uri="{FF2B5EF4-FFF2-40B4-BE49-F238E27FC236}">
                <a16:creationId xmlns:a16="http://schemas.microsoft.com/office/drawing/2014/main" id="{98FB4FBC-C1C8-A74A-AE2D-1018A1B58AEA}"/>
              </a:ext>
            </a:extLst>
          </p:cNvPr>
          <p:cNvSpPr/>
          <p:nvPr/>
        </p:nvSpPr>
        <p:spPr>
          <a:xfrm>
            <a:off x="5111924" y="9461904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3" name="Rectángulo redondeado 232">
            <a:extLst>
              <a:ext uri="{FF2B5EF4-FFF2-40B4-BE49-F238E27FC236}">
                <a16:creationId xmlns:a16="http://schemas.microsoft.com/office/drawing/2014/main" id="{7C8E8E8B-79F2-C043-AA0A-92300F887F81}"/>
              </a:ext>
            </a:extLst>
          </p:cNvPr>
          <p:cNvSpPr/>
          <p:nvPr/>
        </p:nvSpPr>
        <p:spPr>
          <a:xfrm>
            <a:off x="5361819" y="9231386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4" name="Rectángulo redondeado 233">
            <a:extLst>
              <a:ext uri="{FF2B5EF4-FFF2-40B4-BE49-F238E27FC236}">
                <a16:creationId xmlns:a16="http://schemas.microsoft.com/office/drawing/2014/main" id="{EDF81D6B-857F-2B4F-A4B4-38788C9C2E2A}"/>
              </a:ext>
            </a:extLst>
          </p:cNvPr>
          <p:cNvSpPr/>
          <p:nvPr/>
        </p:nvSpPr>
        <p:spPr>
          <a:xfrm>
            <a:off x="5616124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5" name="Rectángulo redondeado 234">
            <a:extLst>
              <a:ext uri="{FF2B5EF4-FFF2-40B4-BE49-F238E27FC236}">
                <a16:creationId xmlns:a16="http://schemas.microsoft.com/office/drawing/2014/main" id="{41FE3593-8B66-F440-9CB3-258F790CDD55}"/>
              </a:ext>
            </a:extLst>
          </p:cNvPr>
          <p:cNvSpPr/>
          <p:nvPr/>
        </p:nvSpPr>
        <p:spPr>
          <a:xfrm>
            <a:off x="6127299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6" name="Rectángulo redondeado 235">
            <a:extLst>
              <a:ext uri="{FF2B5EF4-FFF2-40B4-BE49-F238E27FC236}">
                <a16:creationId xmlns:a16="http://schemas.microsoft.com/office/drawing/2014/main" id="{498AAFA0-EE64-F345-9B0F-A812DD84DBE5}"/>
              </a:ext>
            </a:extLst>
          </p:cNvPr>
          <p:cNvSpPr/>
          <p:nvPr/>
        </p:nvSpPr>
        <p:spPr>
          <a:xfrm>
            <a:off x="5876474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7" name="Rectángulo redondeado 236">
            <a:extLst>
              <a:ext uri="{FF2B5EF4-FFF2-40B4-BE49-F238E27FC236}">
                <a16:creationId xmlns:a16="http://schemas.microsoft.com/office/drawing/2014/main" id="{F9DC71EB-2C71-DF43-B32F-8D74A5B57FCA}"/>
              </a:ext>
            </a:extLst>
          </p:cNvPr>
          <p:cNvSpPr/>
          <p:nvPr/>
        </p:nvSpPr>
        <p:spPr>
          <a:xfrm>
            <a:off x="6384474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8" name="Rectángulo redondeado 237">
            <a:extLst>
              <a:ext uri="{FF2B5EF4-FFF2-40B4-BE49-F238E27FC236}">
                <a16:creationId xmlns:a16="http://schemas.microsoft.com/office/drawing/2014/main" id="{4ED2B982-96E5-F943-8F8E-C1316188D013}"/>
              </a:ext>
            </a:extLst>
          </p:cNvPr>
          <p:cNvSpPr/>
          <p:nvPr/>
        </p:nvSpPr>
        <p:spPr>
          <a:xfrm>
            <a:off x="6632124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9" name="Rectángulo redondeado 238">
            <a:extLst>
              <a:ext uri="{FF2B5EF4-FFF2-40B4-BE49-F238E27FC236}">
                <a16:creationId xmlns:a16="http://schemas.microsoft.com/office/drawing/2014/main" id="{81927063-4CFF-BC41-91D4-1D54C8E027CD}"/>
              </a:ext>
            </a:extLst>
          </p:cNvPr>
          <p:cNvSpPr/>
          <p:nvPr/>
        </p:nvSpPr>
        <p:spPr>
          <a:xfrm>
            <a:off x="6879774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40" name="Rectángulo redondeado 239">
            <a:extLst>
              <a:ext uri="{FF2B5EF4-FFF2-40B4-BE49-F238E27FC236}">
                <a16:creationId xmlns:a16="http://schemas.microsoft.com/office/drawing/2014/main" id="{9FFE9024-494E-A044-A2FC-8CB219D45B1C}"/>
              </a:ext>
            </a:extLst>
          </p:cNvPr>
          <p:cNvSpPr/>
          <p:nvPr/>
        </p:nvSpPr>
        <p:spPr>
          <a:xfrm>
            <a:off x="7136949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41" name="Rectángulo redondeado 240">
            <a:extLst>
              <a:ext uri="{FF2B5EF4-FFF2-40B4-BE49-F238E27FC236}">
                <a16:creationId xmlns:a16="http://schemas.microsoft.com/office/drawing/2014/main" id="{7005D178-B209-5E48-964B-4072345802AC}"/>
              </a:ext>
            </a:extLst>
          </p:cNvPr>
          <p:cNvSpPr/>
          <p:nvPr/>
        </p:nvSpPr>
        <p:spPr>
          <a:xfrm>
            <a:off x="7394124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42" name="Rectángulo redondeado 241">
            <a:extLst>
              <a:ext uri="{FF2B5EF4-FFF2-40B4-BE49-F238E27FC236}">
                <a16:creationId xmlns:a16="http://schemas.microsoft.com/office/drawing/2014/main" id="{74CD622C-4DA8-214A-BFA3-0A5D2108DC9E}"/>
              </a:ext>
            </a:extLst>
          </p:cNvPr>
          <p:cNvSpPr/>
          <p:nvPr/>
        </p:nvSpPr>
        <p:spPr>
          <a:xfrm>
            <a:off x="7654474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43" name="Rectángulo redondeado 242">
            <a:extLst>
              <a:ext uri="{FF2B5EF4-FFF2-40B4-BE49-F238E27FC236}">
                <a16:creationId xmlns:a16="http://schemas.microsoft.com/office/drawing/2014/main" id="{E49085ED-2A11-9049-9838-1FAFADAF2F8B}"/>
              </a:ext>
            </a:extLst>
          </p:cNvPr>
          <p:cNvSpPr/>
          <p:nvPr/>
        </p:nvSpPr>
        <p:spPr>
          <a:xfrm>
            <a:off x="7901226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44" name="Rectángulo redondeado 243">
            <a:extLst>
              <a:ext uri="{FF2B5EF4-FFF2-40B4-BE49-F238E27FC236}">
                <a16:creationId xmlns:a16="http://schemas.microsoft.com/office/drawing/2014/main" id="{59928722-6235-5342-98B6-B91B38A5F83A}"/>
              </a:ext>
            </a:extLst>
          </p:cNvPr>
          <p:cNvSpPr/>
          <p:nvPr/>
        </p:nvSpPr>
        <p:spPr>
          <a:xfrm>
            <a:off x="8158401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45" name="Rectángulo redondeado 244">
            <a:extLst>
              <a:ext uri="{FF2B5EF4-FFF2-40B4-BE49-F238E27FC236}">
                <a16:creationId xmlns:a16="http://schemas.microsoft.com/office/drawing/2014/main" id="{16FF1003-0349-DD4C-A42B-54CFA095E2E4}"/>
              </a:ext>
            </a:extLst>
          </p:cNvPr>
          <p:cNvSpPr/>
          <p:nvPr/>
        </p:nvSpPr>
        <p:spPr>
          <a:xfrm>
            <a:off x="8418751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46" name="Rectángulo redondeado 245">
            <a:extLst>
              <a:ext uri="{FF2B5EF4-FFF2-40B4-BE49-F238E27FC236}">
                <a16:creationId xmlns:a16="http://schemas.microsoft.com/office/drawing/2014/main" id="{8486BA6E-3C0B-6744-8BC0-08ED32915694}"/>
              </a:ext>
            </a:extLst>
          </p:cNvPr>
          <p:cNvSpPr/>
          <p:nvPr/>
        </p:nvSpPr>
        <p:spPr>
          <a:xfrm>
            <a:off x="8663300" y="9231777"/>
            <a:ext cx="200731" cy="1769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97229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222</Words>
  <Application>Microsoft Office PowerPoint</Application>
  <PresentationFormat>Personalizado</PresentationFormat>
  <Paragraphs>222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Diseño</cp:lastModifiedBy>
  <cp:revision>6</cp:revision>
  <dcterms:created xsi:type="dcterms:W3CDTF">2020-06-11T18:54:31Z</dcterms:created>
  <dcterms:modified xsi:type="dcterms:W3CDTF">2020-06-11T19:24:44Z</dcterms:modified>
</cp:coreProperties>
</file>