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9" r:id="rId3"/>
    <p:sldMasterId id="2147483681" r:id="rId4"/>
    <p:sldMasterId id="2147483685" r:id="rId5"/>
    <p:sldMasterId id="2147483691" r:id="rId6"/>
    <p:sldMasterId id="2147483696" r:id="rId7"/>
    <p:sldMasterId id="2147483703" r:id="rId8"/>
  </p:sldMasterIdLst>
  <p:notesMasterIdLst>
    <p:notesMasterId r:id="rId21"/>
  </p:notesMasterIdLst>
  <p:sldIdLst>
    <p:sldId id="259" r:id="rId9"/>
    <p:sldId id="306" r:id="rId10"/>
    <p:sldId id="310" r:id="rId11"/>
    <p:sldId id="283" r:id="rId12"/>
    <p:sldId id="311" r:id="rId13"/>
    <p:sldId id="267" r:id="rId14"/>
    <p:sldId id="304" r:id="rId15"/>
    <p:sldId id="307" r:id="rId16"/>
    <p:sldId id="314" r:id="rId17"/>
    <p:sldId id="313" r:id="rId18"/>
    <p:sldId id="270" r:id="rId19"/>
    <p:sldId id="266" r:id="rId2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267"/>
    <a:srgbClr val="DFF600"/>
    <a:srgbClr val="9FADC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A8B6A-605A-450B-9681-297F811DD321}" type="datetimeFigureOut">
              <a:rPr lang="es-CO" smtClean="0"/>
              <a:t>1/06/2020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11FEF-8BF7-4C56-A758-56E1BD3A81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9886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11FEF-8BF7-4C56-A758-56E1BD3A8173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3690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11FEF-8BF7-4C56-A758-56E1BD3A8173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4453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29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33F976-7670-1C40-8841-ABD9A4A89A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29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698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ión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16059" y="205202"/>
            <a:ext cx="11759886" cy="644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020171" y="1843876"/>
            <a:ext cx="10151662" cy="3387598"/>
          </a:xfrm>
        </p:spPr>
        <p:txBody>
          <a:bodyPr anchor="ctr"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</p:txBody>
      </p:sp>
      <p:pic>
        <p:nvPicPr>
          <p:cNvPr id="5" name="Imagen 2" descr="image00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33"/>
          <a:stretch/>
        </p:blipFill>
        <p:spPr bwMode="auto">
          <a:xfrm>
            <a:off x="12505130" y="578339"/>
            <a:ext cx="7251060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130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-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3" y="473075"/>
            <a:ext cx="9094437" cy="719138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622730" y="1554990"/>
            <a:ext cx="7022309" cy="4873775"/>
          </a:xfrm>
        </p:spPr>
        <p:txBody>
          <a:bodyPr/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pic>
        <p:nvPicPr>
          <p:cNvPr id="6" name="Picture 5" descr="logotip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001" y="473078"/>
            <a:ext cx="1314393" cy="586943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09758" y="1555752"/>
            <a:ext cx="3713020" cy="48736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7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de 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557" y="832644"/>
            <a:ext cx="4012969" cy="543366"/>
          </a:xfrm>
        </p:spPr>
        <p:txBody>
          <a:bodyPr/>
          <a:lstStyle>
            <a:lvl1pPr>
              <a:defRPr sz="2000"/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68552" y="1570038"/>
            <a:ext cx="4012972" cy="4603750"/>
          </a:xfrm>
        </p:spPr>
        <p:txBody>
          <a:bodyPr/>
          <a:lstStyle>
            <a:lvl1pPr>
              <a:defRPr sz="2000"/>
            </a:lvl1pPr>
            <a:lvl2pPr>
              <a:defRPr sz="1801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451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 - tex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3" y="473075"/>
            <a:ext cx="9094437" cy="719138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pic>
        <p:nvPicPr>
          <p:cNvPr id="6" name="Picture 5" descr="logotip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001" y="473078"/>
            <a:ext cx="1314393" cy="586943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49792" y="1554991"/>
            <a:ext cx="6843093" cy="24848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7300286" y="1554991"/>
            <a:ext cx="4675659" cy="2484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7" name="Rectangle 6"/>
          <p:cNvSpPr/>
          <p:nvPr userDrawn="1"/>
        </p:nvSpPr>
        <p:spPr>
          <a:xfrm>
            <a:off x="216059" y="4201163"/>
            <a:ext cx="6876828" cy="24516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300286" y="4201162"/>
            <a:ext cx="4675659" cy="24516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7537094" y="1769830"/>
            <a:ext cx="4202046" cy="205515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1">
                <a:solidFill>
                  <a:schemeClr val="bg1"/>
                </a:solidFill>
              </a:defRPr>
            </a:lvl2pPr>
            <a:lvl3pPr>
              <a:defRPr sz="1801">
                <a:solidFill>
                  <a:schemeClr val="bg1"/>
                </a:solidFill>
              </a:defRPr>
            </a:lvl3pPr>
            <a:lvl4pPr>
              <a:defRPr sz="1801">
                <a:solidFill>
                  <a:schemeClr val="bg1"/>
                </a:solidFill>
              </a:defRPr>
            </a:lvl4pPr>
            <a:lvl5pPr>
              <a:defRPr sz="1801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idx="13"/>
          </p:nvPr>
        </p:nvSpPr>
        <p:spPr>
          <a:xfrm>
            <a:off x="609760" y="4429358"/>
            <a:ext cx="6100885" cy="205515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1">
                <a:solidFill>
                  <a:schemeClr val="bg1"/>
                </a:solidFill>
              </a:defRPr>
            </a:lvl2pPr>
            <a:lvl3pPr>
              <a:defRPr sz="1801">
                <a:solidFill>
                  <a:schemeClr val="bg1"/>
                </a:solidFill>
              </a:defRPr>
            </a:lvl3pPr>
            <a:lvl4pPr>
              <a:defRPr sz="1801">
                <a:solidFill>
                  <a:schemeClr val="bg1"/>
                </a:solidFill>
              </a:defRPr>
            </a:lvl4pPr>
            <a:lvl5pPr>
              <a:defRPr sz="1801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pic>
        <p:nvPicPr>
          <p:cNvPr id="11" name="Imagen 2" descr="image00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33"/>
          <a:stretch/>
        </p:blipFill>
        <p:spPr bwMode="auto">
          <a:xfrm>
            <a:off x="12505130" y="578339"/>
            <a:ext cx="7251060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649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sión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16059" y="205202"/>
            <a:ext cx="11759886" cy="644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020171" y="1843876"/>
            <a:ext cx="10151662" cy="3387598"/>
          </a:xfrm>
        </p:spPr>
        <p:txBody>
          <a:bodyPr anchor="ctr"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</p:txBody>
      </p:sp>
      <p:pic>
        <p:nvPicPr>
          <p:cNvPr id="5" name="Imagen 2" descr="image00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33"/>
          <a:stretch/>
        </p:blipFill>
        <p:spPr bwMode="auto">
          <a:xfrm>
            <a:off x="12505130" y="578339"/>
            <a:ext cx="7251060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282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ión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16059" y="205202"/>
            <a:ext cx="11759886" cy="644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9533"/>
            <a:endParaRPr lang="en-US" sz="2400">
              <a:solidFill>
                <a:srgbClr val="EEECE1">
                  <a:lumMod val="50000"/>
                </a:srgb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020171" y="1843876"/>
            <a:ext cx="10151662" cy="3387598"/>
          </a:xfrm>
        </p:spPr>
        <p:txBody>
          <a:bodyPr anchor="ctr"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19310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ión recuad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16057" y="205202"/>
            <a:ext cx="7340594" cy="644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9533"/>
            <a:endParaRPr lang="en-US" sz="2400">
              <a:solidFill>
                <a:srgbClr val="EEECE1">
                  <a:lumMod val="50000"/>
                </a:srgb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020173" y="1843876"/>
            <a:ext cx="5984496" cy="3387598"/>
          </a:xfrm>
        </p:spPr>
        <p:txBody>
          <a:bodyPr anchor="ctr">
            <a:normAutofit/>
          </a:bodyPr>
          <a:lstStyle>
            <a:lvl1pPr>
              <a:defRPr sz="5401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778517" y="205202"/>
            <a:ext cx="4197426" cy="644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9533"/>
            <a:endParaRPr lang="en-US" sz="2400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503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ió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16059" y="205202"/>
            <a:ext cx="11759886" cy="6447601"/>
          </a:xfrm>
          <a:prstGeom prst="rect">
            <a:avLst/>
          </a:prstGeom>
          <a:solidFill>
            <a:srgbClr val="BFB8A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9533"/>
            <a:endParaRPr lang="en-US" sz="2400">
              <a:solidFill>
                <a:srgbClr val="EEECE1">
                  <a:lumMod val="50000"/>
                </a:srgb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690330" y="1021872"/>
            <a:ext cx="5837925" cy="5031608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pic>
        <p:nvPicPr>
          <p:cNvPr id="3" name="Picture 2" descr="ARG_man-Recovered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939" y="-226136"/>
            <a:ext cx="6257054" cy="708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45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3" y="473075"/>
            <a:ext cx="9094437" cy="719138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758" y="1554990"/>
            <a:ext cx="11035278" cy="4873775"/>
          </a:xfrm>
        </p:spPr>
        <p:txBody>
          <a:bodyPr/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pic>
        <p:nvPicPr>
          <p:cNvPr id="6" name="Picture 5" descr="logotip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001" y="473078"/>
            <a:ext cx="1314393" cy="58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65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3" y="473075"/>
            <a:ext cx="9094437" cy="719138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pic>
        <p:nvPicPr>
          <p:cNvPr id="6" name="Picture 5" descr="logotip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001" y="473078"/>
            <a:ext cx="1314393" cy="58694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09762" y="1555752"/>
            <a:ext cx="10927636" cy="4873625"/>
          </a:xfrm>
        </p:spPr>
        <p:txBody>
          <a:bodyPr/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073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-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3" y="473075"/>
            <a:ext cx="9094437" cy="719138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622730" y="1554990"/>
            <a:ext cx="7022309" cy="4873775"/>
          </a:xfrm>
        </p:spPr>
        <p:txBody>
          <a:bodyPr/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pic>
        <p:nvPicPr>
          <p:cNvPr id="6" name="Picture 5" descr="logotip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001" y="473078"/>
            <a:ext cx="1314393" cy="586943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09758" y="1555752"/>
            <a:ext cx="3713020" cy="48736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7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ión recuad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16057" y="205202"/>
            <a:ext cx="7340594" cy="644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020173" y="1843876"/>
            <a:ext cx="5984496" cy="3387598"/>
          </a:xfrm>
        </p:spPr>
        <p:txBody>
          <a:bodyPr anchor="ctr">
            <a:normAutofit/>
          </a:bodyPr>
          <a:lstStyle>
            <a:lvl1pPr>
              <a:defRPr sz="5401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778517" y="205202"/>
            <a:ext cx="4197426" cy="644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Imagen 2" descr="image00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33"/>
          <a:stretch/>
        </p:blipFill>
        <p:spPr bwMode="auto">
          <a:xfrm>
            <a:off x="12505130" y="578339"/>
            <a:ext cx="7251060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778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de 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557" y="832644"/>
            <a:ext cx="4012969" cy="543366"/>
          </a:xfrm>
        </p:spPr>
        <p:txBody>
          <a:bodyPr/>
          <a:lstStyle>
            <a:lvl1pPr>
              <a:defRPr sz="2000"/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68552" y="1570038"/>
            <a:ext cx="4012972" cy="4603750"/>
          </a:xfrm>
        </p:spPr>
        <p:txBody>
          <a:bodyPr/>
          <a:lstStyle>
            <a:lvl1pPr>
              <a:defRPr sz="2000"/>
            </a:lvl1pPr>
            <a:lvl2pPr>
              <a:defRPr sz="1801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705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 - tex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3" y="473075"/>
            <a:ext cx="9094437" cy="719138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pic>
        <p:nvPicPr>
          <p:cNvPr id="6" name="Picture 5" descr="logotip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001" y="473078"/>
            <a:ext cx="1314393" cy="586943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49792" y="1554991"/>
            <a:ext cx="6843093" cy="24848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7300286" y="1554991"/>
            <a:ext cx="4675659" cy="2484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9533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16059" y="4201163"/>
            <a:ext cx="6876828" cy="24516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9533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300286" y="4201162"/>
            <a:ext cx="4675659" cy="24516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7537094" y="1769830"/>
            <a:ext cx="4202046" cy="205515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1">
                <a:solidFill>
                  <a:schemeClr val="bg1"/>
                </a:solidFill>
              </a:defRPr>
            </a:lvl2pPr>
            <a:lvl3pPr>
              <a:defRPr sz="1801">
                <a:solidFill>
                  <a:schemeClr val="bg1"/>
                </a:solidFill>
              </a:defRPr>
            </a:lvl3pPr>
            <a:lvl4pPr>
              <a:defRPr sz="1801">
                <a:solidFill>
                  <a:schemeClr val="bg1"/>
                </a:solidFill>
              </a:defRPr>
            </a:lvl4pPr>
            <a:lvl5pPr>
              <a:defRPr sz="1801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idx="13"/>
          </p:nvPr>
        </p:nvSpPr>
        <p:spPr>
          <a:xfrm>
            <a:off x="609760" y="4429358"/>
            <a:ext cx="6100885" cy="205515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1">
                <a:solidFill>
                  <a:schemeClr val="bg1"/>
                </a:solidFill>
              </a:defRPr>
            </a:lvl2pPr>
            <a:lvl3pPr>
              <a:defRPr sz="1801">
                <a:solidFill>
                  <a:schemeClr val="bg1"/>
                </a:solidFill>
              </a:defRPr>
            </a:lvl3pPr>
            <a:lvl4pPr>
              <a:defRPr sz="1801">
                <a:solidFill>
                  <a:schemeClr val="bg1"/>
                </a:solidFill>
              </a:defRPr>
            </a:lvl4pPr>
            <a:lvl5pPr>
              <a:defRPr sz="1801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33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445940" y="205202"/>
            <a:ext cx="5520610" cy="64791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9533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9" name="Picture 8" descr="DSC0131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43" y="1395512"/>
            <a:ext cx="7306140" cy="54781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0" y="473075"/>
            <a:ext cx="5459246" cy="719138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758" y="1554990"/>
            <a:ext cx="5459246" cy="4873775"/>
          </a:xfrm>
        </p:spPr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36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0" y="473075"/>
            <a:ext cx="5459246" cy="719138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758" y="1554990"/>
            <a:ext cx="5459246" cy="4873775"/>
          </a:xfrm>
        </p:spPr>
        <p:txBody>
          <a:bodyPr/>
          <a:lstStyle>
            <a:lvl1pPr marL="342908" indent="-342908">
              <a:buFont typeface="Arial"/>
              <a:buChar char="•"/>
              <a:defRPr/>
            </a:lvl1pPr>
            <a:lvl2pPr marL="957676" indent="-342908">
              <a:buFont typeface="Arial"/>
              <a:buChar char="•"/>
              <a:defRPr/>
            </a:lvl2pPr>
            <a:lvl3pPr marL="1572441" indent="-342908">
              <a:buFont typeface="Arial"/>
              <a:buChar char="•"/>
              <a:defRPr/>
            </a:lvl3pPr>
            <a:lvl4pPr marL="2130056" indent="-285757">
              <a:buFont typeface="Arial"/>
              <a:buChar char="•"/>
              <a:defRPr/>
            </a:lvl4pPr>
            <a:lvl5pPr marL="2744822" indent="-285757">
              <a:buFont typeface="Arial"/>
              <a:buChar char="•"/>
              <a:defRPr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445345" y="204791"/>
            <a:ext cx="5521175" cy="6480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128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3" y="473075"/>
            <a:ext cx="9094437" cy="719138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758" y="1554990"/>
            <a:ext cx="11035278" cy="4873775"/>
          </a:xfrm>
        </p:spPr>
        <p:txBody>
          <a:bodyPr/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pic>
        <p:nvPicPr>
          <p:cNvPr id="6" name="Picture 5" descr="logotip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001" y="473078"/>
            <a:ext cx="1314393" cy="58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47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3" y="473075"/>
            <a:ext cx="9094437" cy="719138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pic>
        <p:nvPicPr>
          <p:cNvPr id="6" name="Picture 5" descr="logotip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001" y="473078"/>
            <a:ext cx="1314393" cy="586943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229372" y="1555752"/>
            <a:ext cx="11662681" cy="4873625"/>
          </a:xfrm>
        </p:spPr>
        <p:txBody>
          <a:bodyPr/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493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-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3" y="473075"/>
            <a:ext cx="9094437" cy="719138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622730" y="1554990"/>
            <a:ext cx="7022309" cy="4873775"/>
          </a:xfrm>
        </p:spPr>
        <p:txBody>
          <a:bodyPr/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pic>
        <p:nvPicPr>
          <p:cNvPr id="6" name="Picture 5" descr="logotip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001" y="473078"/>
            <a:ext cx="1314393" cy="586943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09758" y="1555752"/>
            <a:ext cx="3713020" cy="48736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658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 - tex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3" y="473075"/>
            <a:ext cx="9094437" cy="719138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pic>
        <p:nvPicPr>
          <p:cNvPr id="6" name="Picture 5" descr="logotip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001" y="473078"/>
            <a:ext cx="1314393" cy="586943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49792" y="1554991"/>
            <a:ext cx="6843093" cy="24848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7300286" y="1554991"/>
            <a:ext cx="4675659" cy="2484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9533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16059" y="4201163"/>
            <a:ext cx="6876828" cy="24516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9533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300286" y="4201162"/>
            <a:ext cx="4675659" cy="24516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7537094" y="1769830"/>
            <a:ext cx="4202046" cy="205515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1">
                <a:solidFill>
                  <a:schemeClr val="bg1"/>
                </a:solidFill>
              </a:defRPr>
            </a:lvl2pPr>
            <a:lvl3pPr>
              <a:defRPr sz="1801">
                <a:solidFill>
                  <a:schemeClr val="bg1"/>
                </a:solidFill>
              </a:defRPr>
            </a:lvl3pPr>
            <a:lvl4pPr>
              <a:defRPr sz="1801">
                <a:solidFill>
                  <a:schemeClr val="bg1"/>
                </a:solidFill>
              </a:defRPr>
            </a:lvl4pPr>
            <a:lvl5pPr>
              <a:defRPr sz="1801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idx="13"/>
          </p:nvPr>
        </p:nvSpPr>
        <p:spPr>
          <a:xfrm>
            <a:off x="609760" y="4429358"/>
            <a:ext cx="6100885" cy="205515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1">
                <a:solidFill>
                  <a:schemeClr val="bg1"/>
                </a:solidFill>
              </a:defRPr>
            </a:lvl2pPr>
            <a:lvl3pPr>
              <a:defRPr sz="1801">
                <a:solidFill>
                  <a:schemeClr val="bg1"/>
                </a:solidFill>
              </a:defRPr>
            </a:lvl3pPr>
            <a:lvl4pPr>
              <a:defRPr sz="1801">
                <a:solidFill>
                  <a:schemeClr val="bg1"/>
                </a:solidFill>
              </a:defRPr>
            </a:lvl4pPr>
            <a:lvl5pPr>
              <a:defRPr sz="1801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469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0" y="473075"/>
            <a:ext cx="5459246" cy="719138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758" y="1554990"/>
            <a:ext cx="5459246" cy="4873775"/>
          </a:xfrm>
        </p:spPr>
        <p:txBody>
          <a:bodyPr/>
          <a:lstStyle>
            <a:lvl1pPr marL="342908" indent="-342908">
              <a:buFont typeface="Arial"/>
              <a:buChar char="•"/>
              <a:defRPr/>
            </a:lvl1pPr>
            <a:lvl2pPr marL="957676" indent="-342908">
              <a:buFont typeface="Arial"/>
              <a:buChar char="•"/>
              <a:defRPr/>
            </a:lvl2pPr>
            <a:lvl3pPr marL="1572441" indent="-342908">
              <a:buFont typeface="Arial"/>
              <a:buChar char="•"/>
              <a:defRPr/>
            </a:lvl3pPr>
            <a:lvl4pPr marL="2130056" indent="-285757">
              <a:buFont typeface="Arial"/>
              <a:buChar char="•"/>
              <a:defRPr/>
            </a:lvl4pPr>
            <a:lvl5pPr marL="2744822" indent="-285757">
              <a:buFont typeface="Arial"/>
              <a:buChar char="•"/>
              <a:defRPr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445345" y="204791"/>
            <a:ext cx="5521175" cy="6480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81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48034" y="277814"/>
            <a:ext cx="8352148" cy="63849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5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ió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16059" y="205202"/>
            <a:ext cx="11759886" cy="6447601"/>
          </a:xfrm>
          <a:prstGeom prst="rect">
            <a:avLst/>
          </a:prstGeom>
          <a:solidFill>
            <a:srgbClr val="BFB8A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690330" y="1021872"/>
            <a:ext cx="5837925" cy="5031608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pic>
        <p:nvPicPr>
          <p:cNvPr id="3" name="Picture 2" descr="ARG_man-Recovered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939" y="-226136"/>
            <a:ext cx="6257054" cy="7084136"/>
          </a:xfrm>
          <a:prstGeom prst="rect">
            <a:avLst/>
          </a:prstGeom>
        </p:spPr>
      </p:pic>
      <p:pic>
        <p:nvPicPr>
          <p:cNvPr id="5" name="Imagen 2" descr="image00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33"/>
          <a:stretch/>
        </p:blipFill>
        <p:spPr bwMode="auto">
          <a:xfrm>
            <a:off x="12505130" y="578339"/>
            <a:ext cx="7251060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743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216059" y="205200"/>
            <a:ext cx="11759886" cy="3620698"/>
          </a:xfrm>
          <a:prstGeom prst="rect">
            <a:avLst/>
          </a:prstGeom>
          <a:solidFill>
            <a:srgbClr val="00C3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69"/>
            <a:endParaRPr lang="en-US" sz="1801"/>
          </a:p>
        </p:txBody>
      </p:sp>
      <p:pic>
        <p:nvPicPr>
          <p:cNvPr id="18" name="Picture 17" descr="Mixers-en-Puente-Margaret-Hunt-Hill-USA copy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9" r="13069" b="11327"/>
          <a:stretch/>
        </p:blipFill>
        <p:spPr>
          <a:xfrm>
            <a:off x="2" y="1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216059" y="5432398"/>
            <a:ext cx="11759886" cy="1220402"/>
          </a:xfrm>
          <a:prstGeom prst="rect">
            <a:avLst/>
          </a:prstGeom>
          <a:solidFill>
            <a:srgbClr val="C4D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69"/>
            <a:endParaRPr lang="en-US" sz="1801"/>
          </a:p>
        </p:txBody>
      </p:sp>
      <p:pic>
        <p:nvPicPr>
          <p:cNvPr id="17" name="Picture 16" descr="logotip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118" y="5587463"/>
            <a:ext cx="1829276" cy="816864"/>
          </a:xfrm>
          <a:prstGeom prst="rect">
            <a:avLst/>
          </a:prstGeom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4" y="617441"/>
            <a:ext cx="5512866" cy="2744356"/>
          </a:xfrm>
          <a:prstGeom prst="rect">
            <a:avLst/>
          </a:prstGeom>
        </p:spPr>
        <p:txBody>
          <a:bodyPr anchor="t"/>
          <a:lstStyle/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609760" y="5907232"/>
            <a:ext cx="4158041" cy="365125"/>
          </a:xfrm>
        </p:spPr>
        <p:txBody>
          <a:bodyPr/>
          <a:lstStyle/>
          <a:p>
            <a:fld id="{EA18A53D-26E8-C64E-9668-AEEBF0227CB7}" type="datetime1">
              <a:rPr lang="en-US" smtClean="0"/>
              <a:t>6/1/2020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79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216059" y="1493004"/>
            <a:ext cx="11759886" cy="51224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69"/>
            <a:endParaRPr lang="en-US" sz="1801"/>
          </a:p>
        </p:txBody>
      </p:sp>
      <p:pic>
        <p:nvPicPr>
          <p:cNvPr id="17" name="Picture 16" descr="logotip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840" y="348039"/>
            <a:ext cx="1829276" cy="816864"/>
          </a:xfrm>
          <a:prstGeom prst="rect">
            <a:avLst/>
          </a:prstGeom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4" y="1869963"/>
            <a:ext cx="4348361" cy="3160326"/>
          </a:xfrm>
          <a:prstGeom prst="rect">
            <a:avLst/>
          </a:prstGeom>
        </p:spPr>
        <p:txBody>
          <a:bodyPr anchor="b"/>
          <a:lstStyle/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609760" y="5286199"/>
            <a:ext cx="4158041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18A53D-26E8-C64E-9668-AEEBF0227CB7}" type="datetime1">
              <a:rPr lang="en-US" smtClean="0"/>
              <a:pPr/>
              <a:t>6/1/2020</a:t>
            </a:fld>
            <a:endParaRPr lang="en-US"/>
          </a:p>
        </p:txBody>
      </p:sp>
      <p:pic>
        <p:nvPicPr>
          <p:cNvPr id="2" name="Picture 1" descr="200562271-001-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3" t="2967" b="2157"/>
          <a:stretch/>
        </p:blipFill>
        <p:spPr>
          <a:xfrm flipH="1">
            <a:off x="4199272" y="0"/>
            <a:ext cx="79927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023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8963153" y="193678"/>
            <a:ext cx="3012795" cy="6459125"/>
          </a:xfrm>
          <a:prstGeom prst="rect">
            <a:avLst/>
          </a:prstGeom>
          <a:solidFill>
            <a:srgbClr val="C4D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69"/>
            <a:endParaRPr lang="en-US" sz="1801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15956" y="193675"/>
            <a:ext cx="8589026" cy="64595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/>
            </a:lvl1pPr>
          </a:lstStyle>
          <a:p>
            <a:r>
              <a:rPr lang="es-ES_tradnl"/>
              <a:t>Drag picture to placeholder or click icon to add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609602" y="3807934"/>
            <a:ext cx="4158041" cy="365125"/>
          </a:xfrm>
        </p:spPr>
        <p:txBody>
          <a:bodyPr/>
          <a:lstStyle/>
          <a:p>
            <a:fld id="{515A3A2B-6B6F-794A-ACD1-C898991D7496}" type="datetime1">
              <a:rPr lang="en-US" smtClean="0"/>
              <a:t>6/1/2020</a:t>
            </a:fld>
            <a:endParaRPr lang="en-US"/>
          </a:p>
        </p:txBody>
      </p:sp>
      <p:sp>
        <p:nvSpPr>
          <p:cNvPr id="10" name="Title 18"/>
          <p:cNvSpPr>
            <a:spLocks noGrp="1"/>
          </p:cNvSpPr>
          <p:nvPr>
            <p:ph type="title"/>
          </p:nvPr>
        </p:nvSpPr>
        <p:spPr>
          <a:xfrm>
            <a:off x="609602" y="1644125"/>
            <a:ext cx="4487552" cy="1820022"/>
          </a:xfrm>
          <a:prstGeom prst="rect">
            <a:avLst/>
          </a:prstGeom>
        </p:spPr>
        <p:txBody>
          <a:bodyPr anchor="b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pic>
        <p:nvPicPr>
          <p:cNvPr id="7" name="Picture 6" descr="logo vertica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85" y="4952627"/>
            <a:ext cx="1219518" cy="142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14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3" y="473075"/>
            <a:ext cx="9094437" cy="719138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pic>
        <p:nvPicPr>
          <p:cNvPr id="6" name="Picture 5" descr="logotip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001" y="473078"/>
            <a:ext cx="1314393" cy="58694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09762" y="1555752"/>
            <a:ext cx="10927636" cy="4873625"/>
          </a:xfrm>
        </p:spPr>
        <p:txBody>
          <a:bodyPr/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394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3" y="473075"/>
            <a:ext cx="9094437" cy="719138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758" y="1554990"/>
            <a:ext cx="11035278" cy="4873775"/>
          </a:xfrm>
        </p:spPr>
        <p:txBody>
          <a:bodyPr/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pic>
        <p:nvPicPr>
          <p:cNvPr id="6" name="Picture 5" descr="logotip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001" y="473078"/>
            <a:ext cx="1314393" cy="58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6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3" y="473075"/>
            <a:ext cx="9094437" cy="719138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pic>
        <p:nvPicPr>
          <p:cNvPr id="6" name="Picture 5" descr="logotip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001" y="473078"/>
            <a:ext cx="1314393" cy="586943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229372" y="1555752"/>
            <a:ext cx="11662681" cy="4873625"/>
          </a:xfrm>
        </p:spPr>
        <p:txBody>
          <a:bodyPr/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33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-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3" y="473075"/>
            <a:ext cx="9094437" cy="719138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622730" y="1554990"/>
            <a:ext cx="7022309" cy="4873775"/>
          </a:xfrm>
        </p:spPr>
        <p:txBody>
          <a:bodyPr/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pic>
        <p:nvPicPr>
          <p:cNvPr id="6" name="Picture 5" descr="logotip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001" y="473078"/>
            <a:ext cx="1314393" cy="586943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09758" y="1555752"/>
            <a:ext cx="3713020" cy="48736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72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 - tex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3" y="473075"/>
            <a:ext cx="9094437" cy="719138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pic>
        <p:nvPicPr>
          <p:cNvPr id="6" name="Picture 5" descr="logotip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001" y="473078"/>
            <a:ext cx="1314393" cy="586943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49792" y="1554991"/>
            <a:ext cx="6843093" cy="24848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7300286" y="1554991"/>
            <a:ext cx="4675659" cy="2484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7" name="Rectangle 6"/>
          <p:cNvSpPr/>
          <p:nvPr userDrawn="1"/>
        </p:nvSpPr>
        <p:spPr>
          <a:xfrm>
            <a:off x="216059" y="4201163"/>
            <a:ext cx="6876828" cy="24516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300286" y="4201162"/>
            <a:ext cx="4675659" cy="24516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7537094" y="1769830"/>
            <a:ext cx="4202046" cy="205515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1">
                <a:solidFill>
                  <a:schemeClr val="bg1"/>
                </a:solidFill>
              </a:defRPr>
            </a:lvl2pPr>
            <a:lvl3pPr>
              <a:defRPr sz="1801">
                <a:solidFill>
                  <a:schemeClr val="bg1"/>
                </a:solidFill>
              </a:defRPr>
            </a:lvl3pPr>
            <a:lvl4pPr>
              <a:defRPr sz="1801">
                <a:solidFill>
                  <a:schemeClr val="bg1"/>
                </a:solidFill>
              </a:defRPr>
            </a:lvl4pPr>
            <a:lvl5pPr>
              <a:defRPr sz="1801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idx="13"/>
          </p:nvPr>
        </p:nvSpPr>
        <p:spPr>
          <a:xfrm>
            <a:off x="609760" y="4429358"/>
            <a:ext cx="6100885" cy="205515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1">
                <a:solidFill>
                  <a:schemeClr val="bg1"/>
                </a:solidFill>
              </a:defRPr>
            </a:lvl2pPr>
            <a:lvl3pPr>
              <a:defRPr sz="1801">
                <a:solidFill>
                  <a:schemeClr val="bg1"/>
                </a:solidFill>
              </a:defRPr>
            </a:lvl3pPr>
            <a:lvl4pPr>
              <a:defRPr sz="1801">
                <a:solidFill>
                  <a:schemeClr val="bg1"/>
                </a:solidFill>
              </a:defRPr>
            </a:lvl4pPr>
            <a:lvl5pPr>
              <a:defRPr sz="1801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66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3" y="473075"/>
            <a:ext cx="9094437" cy="719138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758" y="1554990"/>
            <a:ext cx="11035278" cy="4873775"/>
          </a:xfrm>
        </p:spPr>
        <p:txBody>
          <a:bodyPr/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pic>
        <p:nvPicPr>
          <p:cNvPr id="6" name="Picture 5" descr="logotip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001" y="473078"/>
            <a:ext cx="1314393" cy="58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22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3" y="473075"/>
            <a:ext cx="9094437" cy="719138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pic>
        <p:nvPicPr>
          <p:cNvPr id="6" name="Picture 5" descr="logotip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001" y="473078"/>
            <a:ext cx="1314393" cy="58694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09762" y="1555752"/>
            <a:ext cx="10927636" cy="4873625"/>
          </a:xfrm>
        </p:spPr>
        <p:txBody>
          <a:bodyPr/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01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60" y="1600203"/>
            <a:ext cx="1099711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24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/>
  <p:txStyles>
    <p:titleStyle>
      <a:lvl1pPr algn="l" defTabSz="1229533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29533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14768" indent="0" algn="l" defTabSz="1229533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229533" indent="0" algn="l" defTabSz="1229533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844298" indent="0" algn="l" defTabSz="1229533" rtl="0" eaLnBrk="1" latinLnBrk="0" hangingPunct="1">
        <a:spcBef>
          <a:spcPct val="20000"/>
        </a:spcBef>
        <a:buFont typeface="Arial" pitchFamily="34" charset="0"/>
        <a:buNone/>
        <a:defRPr sz="180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459066" indent="0" algn="l" defTabSz="1229533" rtl="0" eaLnBrk="1" latinLnBrk="0" hangingPunct="1">
        <a:spcBef>
          <a:spcPct val="20000"/>
        </a:spcBef>
        <a:buFont typeface="Arial" pitchFamily="34" charset="0"/>
        <a:buNone/>
        <a:defRPr sz="180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381215" indent="-307384" algn="l" defTabSz="122953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5983" indent="-307384" algn="l" defTabSz="122953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10748" indent="-307384" algn="l" defTabSz="122953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25515" indent="-307384" algn="l" defTabSz="122953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766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9533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4298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9066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3834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8599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3366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8132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591" y="202986"/>
            <a:ext cx="11759886" cy="1148402"/>
          </a:xfrm>
          <a:prstGeom prst="rect">
            <a:avLst/>
          </a:prstGeom>
          <a:solidFill>
            <a:srgbClr val="C4D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69"/>
            <a:endParaRPr lang="en-US" sz="1801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3" y="472514"/>
            <a:ext cx="8880955" cy="720219"/>
          </a:xfrm>
          <a:prstGeom prst="rect">
            <a:avLst/>
          </a:prstGeom>
        </p:spPr>
        <p:txBody>
          <a:bodyPr vert="horz" lIns="122950" tIns="61475" rIns="122950" bIns="61475" rtlCol="0" anchor="t">
            <a:noAutofit/>
          </a:bodyPr>
          <a:lstStyle/>
          <a:p>
            <a:r>
              <a:rPr lang="es-ES" dirty="0"/>
              <a:t>Contenido</a:t>
            </a:r>
            <a:endParaRPr lang="es-C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63" y="1600203"/>
            <a:ext cx="54597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98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hf sldNum="0" hdr="0" ftr="0"/>
  <p:txStyles>
    <p:titleStyle>
      <a:lvl1pPr algn="l" defTabSz="1229533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29533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14768" indent="0" algn="l" defTabSz="1229533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229533" indent="0" algn="l" defTabSz="1229533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844298" indent="0" algn="l" defTabSz="1229533" rtl="0" eaLnBrk="1" latinLnBrk="0" hangingPunct="1">
        <a:spcBef>
          <a:spcPct val="20000"/>
        </a:spcBef>
        <a:buFont typeface="Arial" pitchFamily="34" charset="0"/>
        <a:buNone/>
        <a:defRPr sz="180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459066" indent="0" algn="l" defTabSz="1229533" rtl="0" eaLnBrk="1" latinLnBrk="0" hangingPunct="1">
        <a:spcBef>
          <a:spcPct val="20000"/>
        </a:spcBef>
        <a:buFont typeface="Arial" pitchFamily="34" charset="0"/>
        <a:buNone/>
        <a:defRPr sz="180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381215" indent="-307384" algn="l" defTabSz="122953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5983" indent="-307384" algn="l" defTabSz="122953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10748" indent="-307384" algn="l" defTabSz="122953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25515" indent="-307384" algn="l" defTabSz="122953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766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9533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4298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9066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3834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8599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3366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8132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2" y="472514"/>
            <a:ext cx="5459932" cy="720219"/>
          </a:xfrm>
          <a:prstGeom prst="rect">
            <a:avLst/>
          </a:prstGeom>
        </p:spPr>
        <p:txBody>
          <a:bodyPr vert="horz" lIns="122950" tIns="61475" rIns="122950" bIns="61475" rtlCol="0" anchor="t">
            <a:noAutofit/>
          </a:bodyPr>
          <a:lstStyle/>
          <a:p>
            <a:r>
              <a:rPr lang="es-ES" dirty="0"/>
              <a:t>Contenido</a:t>
            </a:r>
            <a:endParaRPr lang="es-C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63" y="1600203"/>
            <a:ext cx="54597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64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hf sldNum="0" hdr="0" ftr="0"/>
  <p:txStyles>
    <p:titleStyle>
      <a:lvl1pPr algn="l" defTabSz="1229533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29533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14768" indent="0" algn="l" defTabSz="1229533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229533" indent="0" algn="l" defTabSz="1229533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844298" indent="0" algn="l" defTabSz="1229533" rtl="0" eaLnBrk="1" latinLnBrk="0" hangingPunct="1">
        <a:spcBef>
          <a:spcPct val="20000"/>
        </a:spcBef>
        <a:buFont typeface="Arial" pitchFamily="34" charset="0"/>
        <a:buNone/>
        <a:defRPr sz="180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459066" indent="0" algn="l" defTabSz="1229533" rtl="0" eaLnBrk="1" latinLnBrk="0" hangingPunct="1">
        <a:spcBef>
          <a:spcPct val="20000"/>
        </a:spcBef>
        <a:buFont typeface="Arial" pitchFamily="34" charset="0"/>
        <a:buNone/>
        <a:defRPr sz="180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381215" indent="-307384" algn="l" defTabSz="122953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5983" indent="-307384" algn="l" defTabSz="122953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10748" indent="-307384" algn="l" defTabSz="122953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25515" indent="-307384" algn="l" defTabSz="122953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766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9533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4298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9066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3834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8599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3366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8132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60" y="1600203"/>
            <a:ext cx="1099711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8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hf sldNum="0" hdr="0" ftr="0"/>
  <p:txStyles>
    <p:titleStyle>
      <a:lvl1pPr algn="l" defTabSz="1229533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29533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14768" indent="0" algn="l" defTabSz="1229533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229533" indent="0" algn="l" defTabSz="1229533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844298" indent="0" algn="l" defTabSz="1229533" rtl="0" eaLnBrk="1" latinLnBrk="0" hangingPunct="1">
        <a:spcBef>
          <a:spcPct val="20000"/>
        </a:spcBef>
        <a:buFont typeface="Arial" pitchFamily="34" charset="0"/>
        <a:buNone/>
        <a:defRPr sz="180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459066" indent="0" algn="l" defTabSz="1229533" rtl="0" eaLnBrk="1" latinLnBrk="0" hangingPunct="1">
        <a:spcBef>
          <a:spcPct val="20000"/>
        </a:spcBef>
        <a:buFont typeface="Arial" pitchFamily="34" charset="0"/>
        <a:buNone/>
        <a:defRPr sz="180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381215" indent="-307384" algn="l" defTabSz="122953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5983" indent="-307384" algn="l" defTabSz="122953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10748" indent="-307384" algn="l" defTabSz="122953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25515" indent="-307384" algn="l" defTabSz="122953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766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9533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4298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9066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3834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8599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3366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8132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2" y="472514"/>
            <a:ext cx="5459932" cy="720219"/>
          </a:xfrm>
          <a:prstGeom prst="rect">
            <a:avLst/>
          </a:prstGeom>
        </p:spPr>
        <p:txBody>
          <a:bodyPr vert="horz" lIns="122950" tIns="61475" rIns="122950" bIns="61475" rtlCol="0" anchor="t">
            <a:noAutofit/>
          </a:bodyPr>
          <a:lstStyle/>
          <a:p>
            <a:r>
              <a:rPr lang="es-ES" dirty="0"/>
              <a:t>Contenido</a:t>
            </a:r>
            <a:endParaRPr lang="es-C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63" y="1600203"/>
            <a:ext cx="54597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45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hf sldNum="0" hdr="0" ftr="0"/>
  <p:txStyles>
    <p:titleStyle>
      <a:lvl1pPr algn="l" defTabSz="1229533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29533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14768" indent="0" algn="l" defTabSz="1229533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229533" indent="0" algn="l" defTabSz="1229533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844298" indent="0" algn="l" defTabSz="1229533" rtl="0" eaLnBrk="1" latinLnBrk="0" hangingPunct="1">
        <a:spcBef>
          <a:spcPct val="20000"/>
        </a:spcBef>
        <a:buFont typeface="Arial" pitchFamily="34" charset="0"/>
        <a:buNone/>
        <a:defRPr sz="180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459066" indent="0" algn="l" defTabSz="1229533" rtl="0" eaLnBrk="1" latinLnBrk="0" hangingPunct="1">
        <a:spcBef>
          <a:spcPct val="20000"/>
        </a:spcBef>
        <a:buFont typeface="Arial" pitchFamily="34" charset="0"/>
        <a:buNone/>
        <a:defRPr sz="180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381215" indent="-307384" algn="l" defTabSz="122953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5983" indent="-307384" algn="l" defTabSz="122953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10748" indent="-307384" algn="l" defTabSz="122953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25515" indent="-307384" algn="l" defTabSz="122953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766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9533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4298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9066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3834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8599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3366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8132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2" y="472514"/>
            <a:ext cx="5459932" cy="720219"/>
          </a:xfrm>
          <a:prstGeom prst="rect">
            <a:avLst/>
          </a:prstGeom>
        </p:spPr>
        <p:txBody>
          <a:bodyPr vert="horz" lIns="122950" tIns="61475" rIns="122950" bIns="61475" rtlCol="0" anchor="t">
            <a:noAutofit/>
          </a:bodyPr>
          <a:lstStyle/>
          <a:p>
            <a:r>
              <a:rPr lang="es-ES" dirty="0"/>
              <a:t>Contenido</a:t>
            </a:r>
            <a:endParaRPr lang="es-C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63" y="1600203"/>
            <a:ext cx="54597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57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sldNum="0" hdr="0" ftr="0"/>
  <p:txStyles>
    <p:titleStyle>
      <a:lvl1pPr algn="l" defTabSz="1229533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29533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14768" indent="0" algn="l" defTabSz="1229533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229533" indent="0" algn="l" defTabSz="1229533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844298" indent="0" algn="l" defTabSz="1229533" rtl="0" eaLnBrk="1" latinLnBrk="0" hangingPunct="1">
        <a:spcBef>
          <a:spcPct val="20000"/>
        </a:spcBef>
        <a:buFont typeface="Arial" pitchFamily="34" charset="0"/>
        <a:buNone/>
        <a:defRPr sz="180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459066" indent="0" algn="l" defTabSz="1229533" rtl="0" eaLnBrk="1" latinLnBrk="0" hangingPunct="1">
        <a:spcBef>
          <a:spcPct val="20000"/>
        </a:spcBef>
        <a:buFont typeface="Arial" pitchFamily="34" charset="0"/>
        <a:buNone/>
        <a:defRPr sz="180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381215" indent="-307384" algn="l" defTabSz="122953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5983" indent="-307384" algn="l" defTabSz="122953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10748" indent="-307384" algn="l" defTabSz="122953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25515" indent="-307384" algn="l" defTabSz="122953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766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9533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4298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9066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3834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8599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3366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8132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591" y="202986"/>
            <a:ext cx="11759886" cy="1148402"/>
          </a:xfrm>
          <a:prstGeom prst="rect">
            <a:avLst/>
          </a:prstGeom>
          <a:solidFill>
            <a:srgbClr val="C4D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69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3" y="472514"/>
            <a:ext cx="8880955" cy="720219"/>
          </a:xfrm>
          <a:prstGeom prst="rect">
            <a:avLst/>
          </a:prstGeom>
        </p:spPr>
        <p:txBody>
          <a:bodyPr vert="horz" lIns="122950" tIns="61475" rIns="122950" bIns="61475" rtlCol="0" anchor="t">
            <a:noAutofit/>
          </a:bodyPr>
          <a:lstStyle/>
          <a:p>
            <a:r>
              <a:rPr lang="es-ES" dirty="0"/>
              <a:t>Contenido</a:t>
            </a:r>
            <a:endParaRPr lang="es-C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63" y="1600203"/>
            <a:ext cx="54597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27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p:hf sldNum="0" hdr="0" ftr="0"/>
  <p:txStyles>
    <p:titleStyle>
      <a:lvl1pPr algn="l" defTabSz="1229533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29533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14768" indent="0" algn="l" defTabSz="1229533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229533" indent="0" algn="l" defTabSz="1229533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844298" indent="0" algn="l" defTabSz="1229533" rtl="0" eaLnBrk="1" latinLnBrk="0" hangingPunct="1">
        <a:spcBef>
          <a:spcPct val="20000"/>
        </a:spcBef>
        <a:buFont typeface="Arial" pitchFamily="34" charset="0"/>
        <a:buNone/>
        <a:defRPr sz="180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459066" indent="0" algn="l" defTabSz="1229533" rtl="0" eaLnBrk="1" latinLnBrk="0" hangingPunct="1">
        <a:spcBef>
          <a:spcPct val="20000"/>
        </a:spcBef>
        <a:buFont typeface="Arial" pitchFamily="34" charset="0"/>
        <a:buNone/>
        <a:defRPr sz="180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381215" indent="-307384" algn="l" defTabSz="122953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5983" indent="-307384" algn="l" defTabSz="122953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10748" indent="-307384" algn="l" defTabSz="122953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25515" indent="-307384" algn="l" defTabSz="122953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766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9533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4298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9066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3834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8599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3366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8132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609760" y="6089795"/>
            <a:ext cx="4158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FFFFFF"/>
                </a:solidFill>
              </a:defRPr>
            </a:lvl1pPr>
          </a:lstStyle>
          <a:p>
            <a:fld id="{F31B43D7-CD9E-B442-A325-3B5145C8B021}" type="datetime1">
              <a:rPr lang="en-US" smtClean="0"/>
              <a:t>6/1/2020</a:t>
            </a:fld>
            <a:endParaRPr lang="en-US"/>
          </a:p>
        </p:txBody>
      </p:sp>
      <p:sp>
        <p:nvSpPr>
          <p:cNvPr id="4" name="Title 18"/>
          <p:cNvSpPr txBox="1">
            <a:spLocks/>
          </p:cNvSpPr>
          <p:nvPr/>
        </p:nvSpPr>
        <p:spPr>
          <a:xfrm>
            <a:off x="609602" y="1079608"/>
            <a:ext cx="4487552" cy="1820022"/>
          </a:xfrm>
          <a:prstGeom prst="rect">
            <a:avLst/>
          </a:prstGeom>
        </p:spPr>
        <p:txBody>
          <a:bodyPr anchor="t"/>
          <a:lstStyle>
            <a:lvl1pPr algn="l" defTabSz="122950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800"/>
              <a:t>Click to edit Master title style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10297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</p:sldLayoutIdLst>
  <p:hf sldNum="0" hdr="0" ftr="0"/>
  <p:txStyles>
    <p:titleStyle>
      <a:lvl1pPr algn="l" defTabSz="1229533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61075" indent="-461075" algn="l" defTabSz="1229533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8996" indent="-384228" algn="l" defTabSz="1229533" rtl="0" eaLnBrk="1" latinLnBrk="0" hangingPunct="1">
        <a:spcBef>
          <a:spcPct val="20000"/>
        </a:spcBef>
        <a:buFont typeface="Arial" pitchFamily="34" charset="0"/>
        <a:buChar char="–"/>
        <a:defRPr sz="3801" kern="1200">
          <a:solidFill>
            <a:schemeClr val="tx1"/>
          </a:solidFill>
          <a:latin typeface="+mn-lt"/>
          <a:ea typeface="+mn-ea"/>
          <a:cs typeface="+mn-cs"/>
        </a:defRPr>
      </a:lvl2pPr>
      <a:lvl3pPr marL="1536916" indent="-307384" algn="l" defTabSz="122953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51682" indent="-307384" algn="l" defTabSz="1229533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6450" indent="-307384" algn="l" defTabSz="1229533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81215" indent="-307384" algn="l" defTabSz="122953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5983" indent="-307384" algn="l" defTabSz="122953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10748" indent="-307384" algn="l" defTabSz="122953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25515" indent="-307384" algn="l" defTabSz="122953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766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9533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4298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9066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3834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8599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3366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8132" algn="l" defTabSz="122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811" y="399903"/>
            <a:ext cx="6396043" cy="2744356"/>
          </a:xfrm>
        </p:spPr>
        <p:txBody>
          <a:bodyPr/>
          <a:lstStyle/>
          <a:p>
            <a:r>
              <a:rPr lang="es-CO" sz="4800" b="1" dirty="0" err="1"/>
              <a:t>Ideaxion</a:t>
            </a:r>
            <a:r>
              <a:rPr lang="es-CO" sz="4800" b="1" dirty="0"/>
              <a:t> </a:t>
            </a:r>
            <a:br>
              <a:rPr lang="es-CO" sz="4800" b="1" dirty="0"/>
            </a:br>
            <a:r>
              <a:rPr lang="es-CO" sz="4800" b="1" dirty="0"/>
              <a:t>Masters</a:t>
            </a:r>
            <a:br>
              <a:rPr lang="es-CO" sz="4800" b="1" dirty="0"/>
            </a:br>
            <a:br>
              <a:rPr lang="es-CO" sz="4800" b="1" dirty="0"/>
            </a:br>
            <a:r>
              <a:rPr lang="es-CO" b="1" dirty="0"/>
              <a:t>Junio 2 de 2020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467255050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99" y="285086"/>
            <a:ext cx="9092069" cy="719138"/>
          </a:xfrm>
        </p:spPr>
        <p:txBody>
          <a:bodyPr/>
          <a:lstStyle/>
          <a:p>
            <a:r>
              <a:rPr lang="es-CO" b="1" dirty="0">
                <a:solidFill>
                  <a:srgbClr val="002060"/>
                </a:solidFill>
              </a:rPr>
              <a:t>¿QUE VAMOS A LOGRAR?</a:t>
            </a:r>
            <a:endParaRPr lang="en-US" dirty="0"/>
          </a:p>
        </p:txBody>
      </p:sp>
      <p:sp>
        <p:nvSpPr>
          <p:cNvPr id="115" name="Arco de bloque 114">
            <a:extLst>
              <a:ext uri="{FF2B5EF4-FFF2-40B4-BE49-F238E27FC236}">
                <a16:creationId xmlns:a16="http://schemas.microsoft.com/office/drawing/2014/main" id="{AC7A3192-2D61-49EF-BF4D-8B8642D39CE4}"/>
              </a:ext>
            </a:extLst>
          </p:cNvPr>
          <p:cNvSpPr/>
          <p:nvPr/>
        </p:nvSpPr>
        <p:spPr>
          <a:xfrm rot="10800000">
            <a:off x="7644973" y="2441749"/>
            <a:ext cx="1941934" cy="2164866"/>
          </a:xfrm>
          <a:prstGeom prst="blockArc">
            <a:avLst>
              <a:gd name="adj1" fmla="val 10800000"/>
              <a:gd name="adj2" fmla="val 120047"/>
              <a:gd name="adj3" fmla="val 818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9533"/>
            <a:endParaRPr lang="es-CO" sz="24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16" name="Arco de bloque 115">
            <a:extLst>
              <a:ext uri="{FF2B5EF4-FFF2-40B4-BE49-F238E27FC236}">
                <a16:creationId xmlns:a16="http://schemas.microsoft.com/office/drawing/2014/main" id="{5B65DF5F-26AE-4530-BFFB-AE489D0B6E3E}"/>
              </a:ext>
            </a:extLst>
          </p:cNvPr>
          <p:cNvSpPr/>
          <p:nvPr/>
        </p:nvSpPr>
        <p:spPr>
          <a:xfrm rot="10800000">
            <a:off x="4071721" y="2339039"/>
            <a:ext cx="1941934" cy="2164866"/>
          </a:xfrm>
          <a:prstGeom prst="blockArc">
            <a:avLst>
              <a:gd name="adj1" fmla="val 10800000"/>
              <a:gd name="adj2" fmla="val 120047"/>
              <a:gd name="adj3" fmla="val 818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9533"/>
            <a:endParaRPr lang="es-CO" sz="24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17" name="Arco de bloque 116">
            <a:extLst>
              <a:ext uri="{FF2B5EF4-FFF2-40B4-BE49-F238E27FC236}">
                <a16:creationId xmlns:a16="http://schemas.microsoft.com/office/drawing/2014/main" id="{72C0B5A1-1849-418F-85F0-CFAE68954991}"/>
              </a:ext>
            </a:extLst>
          </p:cNvPr>
          <p:cNvSpPr/>
          <p:nvPr/>
        </p:nvSpPr>
        <p:spPr>
          <a:xfrm>
            <a:off x="2302112" y="2266478"/>
            <a:ext cx="1941934" cy="2164866"/>
          </a:xfrm>
          <a:prstGeom prst="blockArc">
            <a:avLst>
              <a:gd name="adj1" fmla="val 10800000"/>
              <a:gd name="adj2" fmla="val 120047"/>
              <a:gd name="adj3" fmla="val 818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9533"/>
            <a:endParaRPr lang="es-CO" sz="24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18" name="Arco de bloque 117">
            <a:extLst>
              <a:ext uri="{FF2B5EF4-FFF2-40B4-BE49-F238E27FC236}">
                <a16:creationId xmlns:a16="http://schemas.microsoft.com/office/drawing/2014/main" id="{969BAB82-3B10-44E3-9148-75C6F60FE8C6}"/>
              </a:ext>
            </a:extLst>
          </p:cNvPr>
          <p:cNvSpPr/>
          <p:nvPr/>
        </p:nvSpPr>
        <p:spPr>
          <a:xfrm>
            <a:off x="509595" y="2251962"/>
            <a:ext cx="1941934" cy="2164866"/>
          </a:xfrm>
          <a:prstGeom prst="blockArc">
            <a:avLst>
              <a:gd name="adj1" fmla="val 10800000"/>
              <a:gd name="adj2" fmla="val 120047"/>
              <a:gd name="adj3" fmla="val 8186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9533"/>
            <a:endParaRPr lang="es-CO" sz="24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19" name="Arco de bloque 118">
            <a:extLst>
              <a:ext uri="{FF2B5EF4-FFF2-40B4-BE49-F238E27FC236}">
                <a16:creationId xmlns:a16="http://schemas.microsoft.com/office/drawing/2014/main" id="{1F670D68-DC6C-4257-8A73-E6A2254372C5}"/>
              </a:ext>
            </a:extLst>
          </p:cNvPr>
          <p:cNvSpPr/>
          <p:nvPr/>
        </p:nvSpPr>
        <p:spPr>
          <a:xfrm rot="10800000">
            <a:off x="509589" y="2295496"/>
            <a:ext cx="1941934" cy="2164866"/>
          </a:xfrm>
          <a:prstGeom prst="blockArc">
            <a:avLst>
              <a:gd name="adj1" fmla="val 10800000"/>
              <a:gd name="adj2" fmla="val 120047"/>
              <a:gd name="adj3" fmla="val 818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9533"/>
            <a:endParaRPr lang="es-CO" sz="24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20" name="Arco de bloque 119">
            <a:extLst>
              <a:ext uri="{FF2B5EF4-FFF2-40B4-BE49-F238E27FC236}">
                <a16:creationId xmlns:a16="http://schemas.microsoft.com/office/drawing/2014/main" id="{5B9CF058-FA34-4687-BF13-D1F8176243DA}"/>
              </a:ext>
            </a:extLst>
          </p:cNvPr>
          <p:cNvSpPr/>
          <p:nvPr/>
        </p:nvSpPr>
        <p:spPr>
          <a:xfrm rot="10800000">
            <a:off x="2302109" y="2306668"/>
            <a:ext cx="1941934" cy="2164866"/>
          </a:xfrm>
          <a:prstGeom prst="blockArc">
            <a:avLst>
              <a:gd name="adj1" fmla="val 10800000"/>
              <a:gd name="adj2" fmla="val 120047"/>
              <a:gd name="adj3" fmla="val 8186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9533"/>
            <a:endParaRPr lang="es-CO" sz="24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21" name="Arco de bloque 120">
            <a:extLst>
              <a:ext uri="{FF2B5EF4-FFF2-40B4-BE49-F238E27FC236}">
                <a16:creationId xmlns:a16="http://schemas.microsoft.com/office/drawing/2014/main" id="{6E2CB6D2-3300-4527-9301-9AF73DCEF1BD}"/>
              </a:ext>
            </a:extLst>
          </p:cNvPr>
          <p:cNvSpPr/>
          <p:nvPr/>
        </p:nvSpPr>
        <p:spPr>
          <a:xfrm>
            <a:off x="5865608" y="2335697"/>
            <a:ext cx="1941934" cy="2164866"/>
          </a:xfrm>
          <a:prstGeom prst="blockArc">
            <a:avLst>
              <a:gd name="adj1" fmla="val 10800000"/>
              <a:gd name="adj2" fmla="val 120047"/>
              <a:gd name="adj3" fmla="val 818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9533"/>
            <a:endParaRPr lang="es-CO" sz="24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22" name="Arco de bloque 121">
            <a:extLst>
              <a:ext uri="{FF2B5EF4-FFF2-40B4-BE49-F238E27FC236}">
                <a16:creationId xmlns:a16="http://schemas.microsoft.com/office/drawing/2014/main" id="{28C27505-8FE6-4D8E-BE92-2827F0D5D498}"/>
              </a:ext>
            </a:extLst>
          </p:cNvPr>
          <p:cNvSpPr/>
          <p:nvPr/>
        </p:nvSpPr>
        <p:spPr>
          <a:xfrm>
            <a:off x="4086240" y="2324533"/>
            <a:ext cx="1941934" cy="2164866"/>
          </a:xfrm>
          <a:prstGeom prst="blockArc">
            <a:avLst>
              <a:gd name="adj1" fmla="val 10800000"/>
              <a:gd name="adj2" fmla="val 120047"/>
              <a:gd name="adj3" fmla="val 8186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9533"/>
            <a:endParaRPr lang="es-CO" sz="24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23" name="Arco de bloque 122">
            <a:extLst>
              <a:ext uri="{FF2B5EF4-FFF2-40B4-BE49-F238E27FC236}">
                <a16:creationId xmlns:a16="http://schemas.microsoft.com/office/drawing/2014/main" id="{AF8427E4-8A12-45E7-97AD-94AD72478BB8}"/>
              </a:ext>
            </a:extLst>
          </p:cNvPr>
          <p:cNvSpPr/>
          <p:nvPr/>
        </p:nvSpPr>
        <p:spPr>
          <a:xfrm rot="10800000">
            <a:off x="5865605" y="2390402"/>
            <a:ext cx="1941934" cy="2164866"/>
          </a:xfrm>
          <a:prstGeom prst="blockArc">
            <a:avLst>
              <a:gd name="adj1" fmla="val 10800000"/>
              <a:gd name="adj2" fmla="val 120047"/>
              <a:gd name="adj3" fmla="val 8186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9533"/>
            <a:endParaRPr lang="es-CO" sz="24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24" name="Arco de bloque 123">
            <a:extLst>
              <a:ext uri="{FF2B5EF4-FFF2-40B4-BE49-F238E27FC236}">
                <a16:creationId xmlns:a16="http://schemas.microsoft.com/office/drawing/2014/main" id="{4F25B9D9-7C9A-4ABA-A402-CCCB58E619ED}"/>
              </a:ext>
            </a:extLst>
          </p:cNvPr>
          <p:cNvSpPr/>
          <p:nvPr/>
        </p:nvSpPr>
        <p:spPr>
          <a:xfrm>
            <a:off x="9453371" y="2412728"/>
            <a:ext cx="1941934" cy="2164866"/>
          </a:xfrm>
          <a:prstGeom prst="blockArc">
            <a:avLst>
              <a:gd name="adj1" fmla="val 10800000"/>
              <a:gd name="adj2" fmla="val 120047"/>
              <a:gd name="adj3" fmla="val 818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9533"/>
            <a:endParaRPr lang="es-CO" sz="24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25" name="Arco de bloque 124">
            <a:extLst>
              <a:ext uri="{FF2B5EF4-FFF2-40B4-BE49-F238E27FC236}">
                <a16:creationId xmlns:a16="http://schemas.microsoft.com/office/drawing/2014/main" id="{F57CF99A-7A9D-4C80-82EE-C621E60A8E30}"/>
              </a:ext>
            </a:extLst>
          </p:cNvPr>
          <p:cNvSpPr/>
          <p:nvPr/>
        </p:nvSpPr>
        <p:spPr>
          <a:xfrm rot="10800000">
            <a:off x="9438853" y="2467432"/>
            <a:ext cx="1941934" cy="2164866"/>
          </a:xfrm>
          <a:prstGeom prst="blockArc">
            <a:avLst>
              <a:gd name="adj1" fmla="val 10800000"/>
              <a:gd name="adj2" fmla="val 120047"/>
              <a:gd name="adj3" fmla="val 8186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9533"/>
            <a:endParaRPr lang="es-CO" sz="24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28" name="Arco de bloque 127">
            <a:extLst>
              <a:ext uri="{FF2B5EF4-FFF2-40B4-BE49-F238E27FC236}">
                <a16:creationId xmlns:a16="http://schemas.microsoft.com/office/drawing/2014/main" id="{E24A647B-AD95-4DDF-AF25-D14D09D6BE11}"/>
              </a:ext>
            </a:extLst>
          </p:cNvPr>
          <p:cNvSpPr/>
          <p:nvPr/>
        </p:nvSpPr>
        <p:spPr>
          <a:xfrm>
            <a:off x="7649714" y="2449205"/>
            <a:ext cx="1941934" cy="2164866"/>
          </a:xfrm>
          <a:prstGeom prst="blockArc">
            <a:avLst>
              <a:gd name="adj1" fmla="val 10800000"/>
              <a:gd name="adj2" fmla="val 120047"/>
              <a:gd name="adj3" fmla="val 8186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9533"/>
            <a:endParaRPr lang="es-CO" sz="2400">
              <a:solidFill>
                <a:prstClr val="black"/>
              </a:solidFill>
              <a:latin typeface="Trebuchet MS"/>
            </a:endParaRPr>
          </a:p>
        </p:txBody>
      </p:sp>
      <p:grpSp>
        <p:nvGrpSpPr>
          <p:cNvPr id="129" name="Grupo 128">
            <a:extLst>
              <a:ext uri="{FF2B5EF4-FFF2-40B4-BE49-F238E27FC236}">
                <a16:creationId xmlns:a16="http://schemas.microsoft.com/office/drawing/2014/main" id="{B9C0DE18-03B5-48FE-8431-B7DBE2F4C263}"/>
              </a:ext>
            </a:extLst>
          </p:cNvPr>
          <p:cNvGrpSpPr/>
          <p:nvPr/>
        </p:nvGrpSpPr>
        <p:grpSpPr>
          <a:xfrm>
            <a:off x="1042428" y="2748484"/>
            <a:ext cx="727076" cy="1258887"/>
            <a:chOff x="6135808" y="2691946"/>
            <a:chExt cx="727075" cy="1258887"/>
          </a:xfrm>
        </p:grpSpPr>
        <p:sp>
          <p:nvSpPr>
            <p:cNvPr id="130" name="Freeform 35">
              <a:extLst>
                <a:ext uri="{FF2B5EF4-FFF2-40B4-BE49-F238E27FC236}">
                  <a16:creationId xmlns:a16="http://schemas.microsoft.com/office/drawing/2014/main" id="{26684804-6CD9-439D-8FDE-2411149C8E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5808" y="2803071"/>
              <a:ext cx="679450" cy="811213"/>
            </a:xfrm>
            <a:custGeom>
              <a:avLst/>
              <a:gdLst>
                <a:gd name="T0" fmla="*/ 396 w 428"/>
                <a:gd name="T1" fmla="*/ 182 h 511"/>
                <a:gd name="T2" fmla="*/ 393 w 428"/>
                <a:gd name="T3" fmla="*/ 147 h 511"/>
                <a:gd name="T4" fmla="*/ 376 w 428"/>
                <a:gd name="T5" fmla="*/ 100 h 511"/>
                <a:gd name="T6" fmla="*/ 349 w 428"/>
                <a:gd name="T7" fmla="*/ 59 h 511"/>
                <a:gd name="T8" fmla="*/ 322 w 428"/>
                <a:gd name="T9" fmla="*/ 34 h 511"/>
                <a:gd name="T10" fmla="*/ 272 w 428"/>
                <a:gd name="T11" fmla="*/ 9 h 511"/>
                <a:gd name="T12" fmla="*/ 214 w 428"/>
                <a:gd name="T13" fmla="*/ 0 h 511"/>
                <a:gd name="T14" fmla="*/ 178 w 428"/>
                <a:gd name="T15" fmla="*/ 4 h 511"/>
                <a:gd name="T16" fmla="*/ 128 w 428"/>
                <a:gd name="T17" fmla="*/ 22 h 511"/>
                <a:gd name="T18" fmla="*/ 85 w 428"/>
                <a:gd name="T19" fmla="*/ 53 h 511"/>
                <a:gd name="T20" fmla="*/ 55 w 428"/>
                <a:gd name="T21" fmla="*/ 95 h 511"/>
                <a:gd name="T22" fmla="*/ 37 w 428"/>
                <a:gd name="T23" fmla="*/ 145 h 511"/>
                <a:gd name="T24" fmla="*/ 32 w 428"/>
                <a:gd name="T25" fmla="*/ 182 h 511"/>
                <a:gd name="T26" fmla="*/ 26 w 428"/>
                <a:gd name="T27" fmla="*/ 203 h 511"/>
                <a:gd name="T28" fmla="*/ 9 w 428"/>
                <a:gd name="T29" fmla="*/ 215 h 511"/>
                <a:gd name="T30" fmla="*/ 2 w 428"/>
                <a:gd name="T31" fmla="*/ 235 h 511"/>
                <a:gd name="T32" fmla="*/ 2 w 428"/>
                <a:gd name="T33" fmla="*/ 251 h 511"/>
                <a:gd name="T34" fmla="*/ 14 w 428"/>
                <a:gd name="T35" fmla="*/ 273 h 511"/>
                <a:gd name="T36" fmla="*/ 35 w 428"/>
                <a:gd name="T37" fmla="*/ 285 h 511"/>
                <a:gd name="T38" fmla="*/ 53 w 428"/>
                <a:gd name="T39" fmla="*/ 348 h 511"/>
                <a:gd name="T40" fmla="*/ 68 w 428"/>
                <a:gd name="T41" fmla="*/ 403 h 511"/>
                <a:gd name="T42" fmla="*/ 96 w 428"/>
                <a:gd name="T43" fmla="*/ 447 h 511"/>
                <a:gd name="T44" fmla="*/ 135 w 428"/>
                <a:gd name="T45" fmla="*/ 485 h 511"/>
                <a:gd name="T46" fmla="*/ 181 w 428"/>
                <a:gd name="T47" fmla="*/ 506 h 511"/>
                <a:gd name="T48" fmla="*/ 214 w 428"/>
                <a:gd name="T49" fmla="*/ 511 h 511"/>
                <a:gd name="T50" fmla="*/ 264 w 428"/>
                <a:gd name="T51" fmla="*/ 502 h 511"/>
                <a:gd name="T52" fmla="*/ 308 w 428"/>
                <a:gd name="T53" fmla="*/ 474 h 511"/>
                <a:gd name="T54" fmla="*/ 332 w 428"/>
                <a:gd name="T55" fmla="*/ 448 h 511"/>
                <a:gd name="T56" fmla="*/ 349 w 428"/>
                <a:gd name="T57" fmla="*/ 426 h 511"/>
                <a:gd name="T58" fmla="*/ 372 w 428"/>
                <a:gd name="T59" fmla="*/ 370 h 511"/>
                <a:gd name="T60" fmla="*/ 385 w 428"/>
                <a:gd name="T61" fmla="*/ 286 h 511"/>
                <a:gd name="T62" fmla="*/ 410 w 428"/>
                <a:gd name="T63" fmla="*/ 279 h 511"/>
                <a:gd name="T64" fmla="*/ 425 w 428"/>
                <a:gd name="T65" fmla="*/ 259 h 511"/>
                <a:gd name="T66" fmla="*/ 428 w 428"/>
                <a:gd name="T67" fmla="*/ 242 h 511"/>
                <a:gd name="T68" fmla="*/ 422 w 428"/>
                <a:gd name="T69" fmla="*/ 221 h 511"/>
                <a:gd name="T70" fmla="*/ 408 w 428"/>
                <a:gd name="T71" fmla="*/ 206 h 511"/>
                <a:gd name="T72" fmla="*/ 396 w 428"/>
                <a:gd name="T73" fmla="*/ 200 h 511"/>
                <a:gd name="T74" fmla="*/ 134 w 428"/>
                <a:gd name="T75" fmla="*/ 268 h 511"/>
                <a:gd name="T76" fmla="*/ 117 w 428"/>
                <a:gd name="T77" fmla="*/ 253 h 511"/>
                <a:gd name="T78" fmla="*/ 115 w 428"/>
                <a:gd name="T79" fmla="*/ 244 h 511"/>
                <a:gd name="T80" fmla="*/ 123 w 428"/>
                <a:gd name="T81" fmla="*/ 227 h 511"/>
                <a:gd name="T82" fmla="*/ 140 w 428"/>
                <a:gd name="T83" fmla="*/ 221 h 511"/>
                <a:gd name="T84" fmla="*/ 149 w 428"/>
                <a:gd name="T85" fmla="*/ 222 h 511"/>
                <a:gd name="T86" fmla="*/ 162 w 428"/>
                <a:gd name="T87" fmla="*/ 239 h 511"/>
                <a:gd name="T88" fmla="*/ 162 w 428"/>
                <a:gd name="T89" fmla="*/ 248 h 511"/>
                <a:gd name="T90" fmla="*/ 149 w 428"/>
                <a:gd name="T91" fmla="*/ 266 h 511"/>
                <a:gd name="T92" fmla="*/ 140 w 428"/>
                <a:gd name="T93" fmla="*/ 268 h 511"/>
                <a:gd name="T94" fmla="*/ 293 w 428"/>
                <a:gd name="T95" fmla="*/ 268 h 511"/>
                <a:gd name="T96" fmla="*/ 276 w 428"/>
                <a:gd name="T97" fmla="*/ 253 h 511"/>
                <a:gd name="T98" fmla="*/ 275 w 428"/>
                <a:gd name="T99" fmla="*/ 244 h 511"/>
                <a:gd name="T100" fmla="*/ 281 w 428"/>
                <a:gd name="T101" fmla="*/ 227 h 511"/>
                <a:gd name="T102" fmla="*/ 297 w 428"/>
                <a:gd name="T103" fmla="*/ 221 h 511"/>
                <a:gd name="T104" fmla="*/ 307 w 428"/>
                <a:gd name="T105" fmla="*/ 222 h 511"/>
                <a:gd name="T106" fmla="*/ 320 w 428"/>
                <a:gd name="T107" fmla="*/ 239 h 511"/>
                <a:gd name="T108" fmla="*/ 320 w 428"/>
                <a:gd name="T109" fmla="*/ 248 h 511"/>
                <a:gd name="T110" fmla="*/ 307 w 428"/>
                <a:gd name="T111" fmla="*/ 266 h 511"/>
                <a:gd name="T112" fmla="*/ 297 w 428"/>
                <a:gd name="T113" fmla="*/ 268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511">
                  <a:moveTo>
                    <a:pt x="396" y="200"/>
                  </a:moveTo>
                  <a:lnTo>
                    <a:pt x="396" y="200"/>
                  </a:lnTo>
                  <a:lnTo>
                    <a:pt x="396" y="182"/>
                  </a:lnTo>
                  <a:lnTo>
                    <a:pt x="396" y="182"/>
                  </a:lnTo>
                  <a:lnTo>
                    <a:pt x="396" y="165"/>
                  </a:lnTo>
                  <a:lnTo>
                    <a:pt x="393" y="147"/>
                  </a:lnTo>
                  <a:lnTo>
                    <a:pt x="390" y="131"/>
                  </a:lnTo>
                  <a:lnTo>
                    <a:pt x="384" y="115"/>
                  </a:lnTo>
                  <a:lnTo>
                    <a:pt x="376" y="100"/>
                  </a:lnTo>
                  <a:lnTo>
                    <a:pt x="369" y="86"/>
                  </a:lnTo>
                  <a:lnTo>
                    <a:pt x="360" y="72"/>
                  </a:lnTo>
                  <a:lnTo>
                    <a:pt x="349" y="59"/>
                  </a:lnTo>
                  <a:lnTo>
                    <a:pt x="349" y="59"/>
                  </a:lnTo>
                  <a:lnTo>
                    <a:pt x="335" y="47"/>
                  </a:lnTo>
                  <a:lnTo>
                    <a:pt x="322" y="34"/>
                  </a:lnTo>
                  <a:lnTo>
                    <a:pt x="305" y="24"/>
                  </a:lnTo>
                  <a:lnTo>
                    <a:pt x="288" y="16"/>
                  </a:lnTo>
                  <a:lnTo>
                    <a:pt x="272" y="9"/>
                  </a:lnTo>
                  <a:lnTo>
                    <a:pt x="253" y="4"/>
                  </a:lnTo>
                  <a:lnTo>
                    <a:pt x="234" y="1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196" y="1"/>
                  </a:lnTo>
                  <a:lnTo>
                    <a:pt x="178" y="4"/>
                  </a:lnTo>
                  <a:lnTo>
                    <a:pt x="159" y="9"/>
                  </a:lnTo>
                  <a:lnTo>
                    <a:pt x="143" y="15"/>
                  </a:lnTo>
                  <a:lnTo>
                    <a:pt x="128" y="22"/>
                  </a:lnTo>
                  <a:lnTo>
                    <a:pt x="112" y="31"/>
                  </a:lnTo>
                  <a:lnTo>
                    <a:pt x="99" y="42"/>
                  </a:lnTo>
                  <a:lnTo>
                    <a:pt x="85" y="53"/>
                  </a:lnTo>
                  <a:lnTo>
                    <a:pt x="75" y="66"/>
                  </a:lnTo>
                  <a:lnTo>
                    <a:pt x="64" y="80"/>
                  </a:lnTo>
                  <a:lnTo>
                    <a:pt x="55" y="95"/>
                  </a:lnTo>
                  <a:lnTo>
                    <a:pt x="47" y="112"/>
                  </a:lnTo>
                  <a:lnTo>
                    <a:pt x="40" y="128"/>
                  </a:lnTo>
                  <a:lnTo>
                    <a:pt x="37" y="145"/>
                  </a:lnTo>
                  <a:lnTo>
                    <a:pt x="34" y="163"/>
                  </a:lnTo>
                  <a:lnTo>
                    <a:pt x="32" y="182"/>
                  </a:lnTo>
                  <a:lnTo>
                    <a:pt x="32" y="182"/>
                  </a:lnTo>
                  <a:lnTo>
                    <a:pt x="34" y="200"/>
                  </a:lnTo>
                  <a:lnTo>
                    <a:pt x="34" y="200"/>
                  </a:lnTo>
                  <a:lnTo>
                    <a:pt x="26" y="203"/>
                  </a:lnTo>
                  <a:lnTo>
                    <a:pt x="20" y="206"/>
                  </a:lnTo>
                  <a:lnTo>
                    <a:pt x="15" y="210"/>
                  </a:lnTo>
                  <a:lnTo>
                    <a:pt x="9" y="215"/>
                  </a:lnTo>
                  <a:lnTo>
                    <a:pt x="6" y="221"/>
                  </a:lnTo>
                  <a:lnTo>
                    <a:pt x="3" y="229"/>
                  </a:lnTo>
                  <a:lnTo>
                    <a:pt x="2" y="235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2" y="251"/>
                  </a:lnTo>
                  <a:lnTo>
                    <a:pt x="5" y="259"/>
                  </a:lnTo>
                  <a:lnTo>
                    <a:pt x="8" y="266"/>
                  </a:lnTo>
                  <a:lnTo>
                    <a:pt x="14" y="273"/>
                  </a:lnTo>
                  <a:lnTo>
                    <a:pt x="20" y="279"/>
                  </a:lnTo>
                  <a:lnTo>
                    <a:pt x="26" y="283"/>
                  </a:lnTo>
                  <a:lnTo>
                    <a:pt x="35" y="285"/>
                  </a:lnTo>
                  <a:lnTo>
                    <a:pt x="43" y="286"/>
                  </a:lnTo>
                  <a:lnTo>
                    <a:pt x="53" y="348"/>
                  </a:lnTo>
                  <a:lnTo>
                    <a:pt x="53" y="348"/>
                  </a:lnTo>
                  <a:lnTo>
                    <a:pt x="56" y="364"/>
                  </a:lnTo>
                  <a:lnTo>
                    <a:pt x="59" y="377"/>
                  </a:lnTo>
                  <a:lnTo>
                    <a:pt x="68" y="403"/>
                  </a:lnTo>
                  <a:lnTo>
                    <a:pt x="81" y="426"/>
                  </a:lnTo>
                  <a:lnTo>
                    <a:pt x="96" y="447"/>
                  </a:lnTo>
                  <a:lnTo>
                    <a:pt x="96" y="447"/>
                  </a:lnTo>
                  <a:lnTo>
                    <a:pt x="108" y="462"/>
                  </a:lnTo>
                  <a:lnTo>
                    <a:pt x="122" y="474"/>
                  </a:lnTo>
                  <a:lnTo>
                    <a:pt x="135" y="485"/>
                  </a:lnTo>
                  <a:lnTo>
                    <a:pt x="150" y="494"/>
                  </a:lnTo>
                  <a:lnTo>
                    <a:pt x="166" y="502"/>
                  </a:lnTo>
                  <a:lnTo>
                    <a:pt x="181" y="506"/>
                  </a:lnTo>
                  <a:lnTo>
                    <a:pt x="197" y="509"/>
                  </a:lnTo>
                  <a:lnTo>
                    <a:pt x="214" y="511"/>
                  </a:lnTo>
                  <a:lnTo>
                    <a:pt x="214" y="511"/>
                  </a:lnTo>
                  <a:lnTo>
                    <a:pt x="231" y="509"/>
                  </a:lnTo>
                  <a:lnTo>
                    <a:pt x="247" y="506"/>
                  </a:lnTo>
                  <a:lnTo>
                    <a:pt x="264" y="502"/>
                  </a:lnTo>
                  <a:lnTo>
                    <a:pt x="279" y="494"/>
                  </a:lnTo>
                  <a:lnTo>
                    <a:pt x="294" y="485"/>
                  </a:lnTo>
                  <a:lnTo>
                    <a:pt x="308" y="474"/>
                  </a:lnTo>
                  <a:lnTo>
                    <a:pt x="320" y="462"/>
                  </a:lnTo>
                  <a:lnTo>
                    <a:pt x="332" y="448"/>
                  </a:lnTo>
                  <a:lnTo>
                    <a:pt x="332" y="448"/>
                  </a:lnTo>
                  <a:lnTo>
                    <a:pt x="341" y="436"/>
                  </a:lnTo>
                  <a:lnTo>
                    <a:pt x="349" y="426"/>
                  </a:lnTo>
                  <a:lnTo>
                    <a:pt x="349" y="426"/>
                  </a:lnTo>
                  <a:lnTo>
                    <a:pt x="358" y="408"/>
                  </a:lnTo>
                  <a:lnTo>
                    <a:pt x="366" y="389"/>
                  </a:lnTo>
                  <a:lnTo>
                    <a:pt x="372" y="370"/>
                  </a:lnTo>
                  <a:lnTo>
                    <a:pt x="376" y="348"/>
                  </a:lnTo>
                  <a:lnTo>
                    <a:pt x="385" y="286"/>
                  </a:lnTo>
                  <a:lnTo>
                    <a:pt x="385" y="286"/>
                  </a:lnTo>
                  <a:lnTo>
                    <a:pt x="395" y="285"/>
                  </a:lnTo>
                  <a:lnTo>
                    <a:pt x="402" y="283"/>
                  </a:lnTo>
                  <a:lnTo>
                    <a:pt x="410" y="279"/>
                  </a:lnTo>
                  <a:lnTo>
                    <a:pt x="416" y="273"/>
                  </a:lnTo>
                  <a:lnTo>
                    <a:pt x="420" y="266"/>
                  </a:lnTo>
                  <a:lnTo>
                    <a:pt x="425" y="259"/>
                  </a:lnTo>
                  <a:lnTo>
                    <a:pt x="426" y="251"/>
                  </a:lnTo>
                  <a:lnTo>
                    <a:pt x="428" y="242"/>
                  </a:lnTo>
                  <a:lnTo>
                    <a:pt x="428" y="242"/>
                  </a:lnTo>
                  <a:lnTo>
                    <a:pt x="428" y="235"/>
                  </a:lnTo>
                  <a:lnTo>
                    <a:pt x="425" y="229"/>
                  </a:lnTo>
                  <a:lnTo>
                    <a:pt x="422" y="221"/>
                  </a:lnTo>
                  <a:lnTo>
                    <a:pt x="419" y="215"/>
                  </a:lnTo>
                  <a:lnTo>
                    <a:pt x="414" y="210"/>
                  </a:lnTo>
                  <a:lnTo>
                    <a:pt x="408" y="206"/>
                  </a:lnTo>
                  <a:lnTo>
                    <a:pt x="402" y="203"/>
                  </a:lnTo>
                  <a:lnTo>
                    <a:pt x="396" y="200"/>
                  </a:lnTo>
                  <a:lnTo>
                    <a:pt x="396" y="200"/>
                  </a:lnTo>
                  <a:close/>
                  <a:moveTo>
                    <a:pt x="140" y="268"/>
                  </a:moveTo>
                  <a:lnTo>
                    <a:pt x="140" y="268"/>
                  </a:lnTo>
                  <a:lnTo>
                    <a:pt x="134" y="268"/>
                  </a:lnTo>
                  <a:lnTo>
                    <a:pt x="131" y="266"/>
                  </a:lnTo>
                  <a:lnTo>
                    <a:pt x="123" y="260"/>
                  </a:lnTo>
                  <a:lnTo>
                    <a:pt x="117" y="253"/>
                  </a:lnTo>
                  <a:lnTo>
                    <a:pt x="115" y="248"/>
                  </a:lnTo>
                  <a:lnTo>
                    <a:pt x="115" y="244"/>
                  </a:lnTo>
                  <a:lnTo>
                    <a:pt x="115" y="244"/>
                  </a:lnTo>
                  <a:lnTo>
                    <a:pt x="115" y="239"/>
                  </a:lnTo>
                  <a:lnTo>
                    <a:pt x="117" y="235"/>
                  </a:lnTo>
                  <a:lnTo>
                    <a:pt x="123" y="227"/>
                  </a:lnTo>
                  <a:lnTo>
                    <a:pt x="131" y="222"/>
                  </a:lnTo>
                  <a:lnTo>
                    <a:pt x="134" y="221"/>
                  </a:lnTo>
                  <a:lnTo>
                    <a:pt x="140" y="221"/>
                  </a:lnTo>
                  <a:lnTo>
                    <a:pt x="140" y="221"/>
                  </a:lnTo>
                  <a:lnTo>
                    <a:pt x="144" y="221"/>
                  </a:lnTo>
                  <a:lnTo>
                    <a:pt x="149" y="222"/>
                  </a:lnTo>
                  <a:lnTo>
                    <a:pt x="156" y="227"/>
                  </a:lnTo>
                  <a:lnTo>
                    <a:pt x="161" y="235"/>
                  </a:lnTo>
                  <a:lnTo>
                    <a:pt x="162" y="239"/>
                  </a:lnTo>
                  <a:lnTo>
                    <a:pt x="162" y="244"/>
                  </a:lnTo>
                  <a:lnTo>
                    <a:pt x="162" y="244"/>
                  </a:lnTo>
                  <a:lnTo>
                    <a:pt x="162" y="248"/>
                  </a:lnTo>
                  <a:lnTo>
                    <a:pt x="161" y="253"/>
                  </a:lnTo>
                  <a:lnTo>
                    <a:pt x="156" y="260"/>
                  </a:lnTo>
                  <a:lnTo>
                    <a:pt x="149" y="266"/>
                  </a:lnTo>
                  <a:lnTo>
                    <a:pt x="144" y="268"/>
                  </a:lnTo>
                  <a:lnTo>
                    <a:pt x="140" y="268"/>
                  </a:lnTo>
                  <a:lnTo>
                    <a:pt x="140" y="268"/>
                  </a:lnTo>
                  <a:close/>
                  <a:moveTo>
                    <a:pt x="297" y="268"/>
                  </a:moveTo>
                  <a:lnTo>
                    <a:pt x="297" y="268"/>
                  </a:lnTo>
                  <a:lnTo>
                    <a:pt x="293" y="268"/>
                  </a:lnTo>
                  <a:lnTo>
                    <a:pt x="288" y="266"/>
                  </a:lnTo>
                  <a:lnTo>
                    <a:pt x="281" y="260"/>
                  </a:lnTo>
                  <a:lnTo>
                    <a:pt x="276" y="253"/>
                  </a:lnTo>
                  <a:lnTo>
                    <a:pt x="275" y="248"/>
                  </a:lnTo>
                  <a:lnTo>
                    <a:pt x="275" y="244"/>
                  </a:lnTo>
                  <a:lnTo>
                    <a:pt x="275" y="244"/>
                  </a:lnTo>
                  <a:lnTo>
                    <a:pt x="275" y="239"/>
                  </a:lnTo>
                  <a:lnTo>
                    <a:pt x="276" y="235"/>
                  </a:lnTo>
                  <a:lnTo>
                    <a:pt x="281" y="227"/>
                  </a:lnTo>
                  <a:lnTo>
                    <a:pt x="288" y="222"/>
                  </a:lnTo>
                  <a:lnTo>
                    <a:pt x="293" y="221"/>
                  </a:lnTo>
                  <a:lnTo>
                    <a:pt x="297" y="221"/>
                  </a:lnTo>
                  <a:lnTo>
                    <a:pt x="297" y="221"/>
                  </a:lnTo>
                  <a:lnTo>
                    <a:pt x="302" y="221"/>
                  </a:lnTo>
                  <a:lnTo>
                    <a:pt x="307" y="222"/>
                  </a:lnTo>
                  <a:lnTo>
                    <a:pt x="314" y="227"/>
                  </a:lnTo>
                  <a:lnTo>
                    <a:pt x="319" y="235"/>
                  </a:lnTo>
                  <a:lnTo>
                    <a:pt x="320" y="239"/>
                  </a:lnTo>
                  <a:lnTo>
                    <a:pt x="322" y="244"/>
                  </a:lnTo>
                  <a:lnTo>
                    <a:pt x="322" y="244"/>
                  </a:lnTo>
                  <a:lnTo>
                    <a:pt x="320" y="248"/>
                  </a:lnTo>
                  <a:lnTo>
                    <a:pt x="319" y="253"/>
                  </a:lnTo>
                  <a:lnTo>
                    <a:pt x="314" y="260"/>
                  </a:lnTo>
                  <a:lnTo>
                    <a:pt x="307" y="266"/>
                  </a:lnTo>
                  <a:lnTo>
                    <a:pt x="302" y="268"/>
                  </a:lnTo>
                  <a:lnTo>
                    <a:pt x="297" y="268"/>
                  </a:lnTo>
                  <a:lnTo>
                    <a:pt x="297" y="268"/>
                  </a:lnTo>
                  <a:close/>
                </a:path>
              </a:pathLst>
            </a:cu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defTabSz="1229533"/>
              <a:endParaRPr lang="es-ES" sz="240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31" name="Freeform 36">
              <a:extLst>
                <a:ext uri="{FF2B5EF4-FFF2-40B4-BE49-F238E27FC236}">
                  <a16:creationId xmlns:a16="http://schemas.microsoft.com/office/drawing/2014/main" id="{1314F9A2-1CFC-4749-A368-D980C0ADC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7108" y="3385683"/>
              <a:ext cx="438150" cy="565150"/>
            </a:xfrm>
            <a:custGeom>
              <a:avLst/>
              <a:gdLst>
                <a:gd name="T0" fmla="*/ 265 w 276"/>
                <a:gd name="T1" fmla="*/ 172 h 356"/>
                <a:gd name="T2" fmla="*/ 259 w 276"/>
                <a:gd name="T3" fmla="*/ 169 h 356"/>
                <a:gd name="T4" fmla="*/ 247 w 276"/>
                <a:gd name="T5" fmla="*/ 169 h 356"/>
                <a:gd name="T6" fmla="*/ 223 w 276"/>
                <a:gd name="T7" fmla="*/ 189 h 356"/>
                <a:gd name="T8" fmla="*/ 259 w 276"/>
                <a:gd name="T9" fmla="*/ 151 h 356"/>
                <a:gd name="T10" fmla="*/ 262 w 276"/>
                <a:gd name="T11" fmla="*/ 144 h 356"/>
                <a:gd name="T12" fmla="*/ 262 w 276"/>
                <a:gd name="T13" fmla="*/ 128 h 356"/>
                <a:gd name="T14" fmla="*/ 256 w 276"/>
                <a:gd name="T15" fmla="*/ 121 h 356"/>
                <a:gd name="T16" fmla="*/ 250 w 276"/>
                <a:gd name="T17" fmla="*/ 116 h 356"/>
                <a:gd name="T18" fmla="*/ 235 w 276"/>
                <a:gd name="T19" fmla="*/ 116 h 356"/>
                <a:gd name="T20" fmla="*/ 199 w 276"/>
                <a:gd name="T21" fmla="*/ 150 h 356"/>
                <a:gd name="T22" fmla="*/ 236 w 276"/>
                <a:gd name="T23" fmla="*/ 104 h 356"/>
                <a:gd name="T24" fmla="*/ 241 w 276"/>
                <a:gd name="T25" fmla="*/ 98 h 356"/>
                <a:gd name="T26" fmla="*/ 241 w 276"/>
                <a:gd name="T27" fmla="*/ 83 h 356"/>
                <a:gd name="T28" fmla="*/ 235 w 276"/>
                <a:gd name="T29" fmla="*/ 74 h 356"/>
                <a:gd name="T30" fmla="*/ 229 w 276"/>
                <a:gd name="T31" fmla="*/ 69 h 356"/>
                <a:gd name="T32" fmla="*/ 214 w 276"/>
                <a:gd name="T33" fmla="*/ 69 h 356"/>
                <a:gd name="T34" fmla="*/ 174 w 276"/>
                <a:gd name="T35" fmla="*/ 107 h 356"/>
                <a:gd name="T36" fmla="*/ 235 w 276"/>
                <a:gd name="T37" fmla="*/ 34 h 356"/>
                <a:gd name="T38" fmla="*/ 240 w 276"/>
                <a:gd name="T39" fmla="*/ 28 h 356"/>
                <a:gd name="T40" fmla="*/ 240 w 276"/>
                <a:gd name="T41" fmla="*/ 13 h 356"/>
                <a:gd name="T42" fmla="*/ 233 w 276"/>
                <a:gd name="T43" fmla="*/ 4 h 356"/>
                <a:gd name="T44" fmla="*/ 227 w 276"/>
                <a:gd name="T45" fmla="*/ 1 h 356"/>
                <a:gd name="T46" fmla="*/ 212 w 276"/>
                <a:gd name="T47" fmla="*/ 1 h 356"/>
                <a:gd name="T48" fmla="*/ 147 w 276"/>
                <a:gd name="T49" fmla="*/ 63 h 356"/>
                <a:gd name="T50" fmla="*/ 97 w 276"/>
                <a:gd name="T51" fmla="*/ 112 h 356"/>
                <a:gd name="T52" fmla="*/ 74 w 276"/>
                <a:gd name="T53" fmla="*/ 135 h 356"/>
                <a:gd name="T54" fmla="*/ 64 w 276"/>
                <a:gd name="T55" fmla="*/ 145 h 356"/>
                <a:gd name="T56" fmla="*/ 64 w 276"/>
                <a:gd name="T57" fmla="*/ 104 h 356"/>
                <a:gd name="T58" fmla="*/ 61 w 276"/>
                <a:gd name="T59" fmla="*/ 95 h 356"/>
                <a:gd name="T60" fmla="*/ 48 w 276"/>
                <a:gd name="T61" fmla="*/ 83 h 356"/>
                <a:gd name="T62" fmla="*/ 39 w 276"/>
                <a:gd name="T63" fmla="*/ 81 h 356"/>
                <a:gd name="T64" fmla="*/ 35 w 276"/>
                <a:gd name="T65" fmla="*/ 81 h 356"/>
                <a:gd name="T66" fmla="*/ 26 w 276"/>
                <a:gd name="T67" fmla="*/ 83 h 356"/>
                <a:gd name="T68" fmla="*/ 14 w 276"/>
                <a:gd name="T69" fmla="*/ 97 h 356"/>
                <a:gd name="T70" fmla="*/ 12 w 276"/>
                <a:gd name="T71" fmla="*/ 106 h 356"/>
                <a:gd name="T72" fmla="*/ 15 w 276"/>
                <a:gd name="T73" fmla="*/ 209 h 356"/>
                <a:gd name="T74" fmla="*/ 15 w 276"/>
                <a:gd name="T75" fmla="*/ 215 h 356"/>
                <a:gd name="T76" fmla="*/ 15 w 276"/>
                <a:gd name="T77" fmla="*/ 216 h 356"/>
                <a:gd name="T78" fmla="*/ 121 w 276"/>
                <a:gd name="T79" fmla="*/ 356 h 356"/>
                <a:gd name="T80" fmla="*/ 271 w 276"/>
                <a:gd name="T81" fmla="*/ 203 h 356"/>
                <a:gd name="T82" fmla="*/ 274 w 276"/>
                <a:gd name="T83" fmla="*/ 197 h 356"/>
                <a:gd name="T84" fmla="*/ 274 w 276"/>
                <a:gd name="T85" fmla="*/ 185 h 356"/>
                <a:gd name="T86" fmla="*/ 271 w 276"/>
                <a:gd name="T87" fmla="*/ 17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6" h="356">
                  <a:moveTo>
                    <a:pt x="271" y="179"/>
                  </a:moveTo>
                  <a:lnTo>
                    <a:pt x="265" y="172"/>
                  </a:lnTo>
                  <a:lnTo>
                    <a:pt x="265" y="172"/>
                  </a:lnTo>
                  <a:lnTo>
                    <a:pt x="259" y="169"/>
                  </a:lnTo>
                  <a:lnTo>
                    <a:pt x="253" y="168"/>
                  </a:lnTo>
                  <a:lnTo>
                    <a:pt x="247" y="169"/>
                  </a:lnTo>
                  <a:lnTo>
                    <a:pt x="241" y="172"/>
                  </a:lnTo>
                  <a:lnTo>
                    <a:pt x="223" y="189"/>
                  </a:lnTo>
                  <a:lnTo>
                    <a:pt x="221" y="188"/>
                  </a:lnTo>
                  <a:lnTo>
                    <a:pt x="259" y="151"/>
                  </a:lnTo>
                  <a:lnTo>
                    <a:pt x="259" y="151"/>
                  </a:lnTo>
                  <a:lnTo>
                    <a:pt x="262" y="144"/>
                  </a:lnTo>
                  <a:lnTo>
                    <a:pt x="264" y="136"/>
                  </a:lnTo>
                  <a:lnTo>
                    <a:pt x="262" y="128"/>
                  </a:lnTo>
                  <a:lnTo>
                    <a:pt x="259" y="122"/>
                  </a:lnTo>
                  <a:lnTo>
                    <a:pt x="256" y="121"/>
                  </a:lnTo>
                  <a:lnTo>
                    <a:pt x="256" y="121"/>
                  </a:lnTo>
                  <a:lnTo>
                    <a:pt x="250" y="116"/>
                  </a:lnTo>
                  <a:lnTo>
                    <a:pt x="243" y="115"/>
                  </a:lnTo>
                  <a:lnTo>
                    <a:pt x="235" y="116"/>
                  </a:lnTo>
                  <a:lnTo>
                    <a:pt x="229" y="121"/>
                  </a:lnTo>
                  <a:lnTo>
                    <a:pt x="199" y="150"/>
                  </a:lnTo>
                  <a:lnTo>
                    <a:pt x="197" y="145"/>
                  </a:lnTo>
                  <a:lnTo>
                    <a:pt x="236" y="104"/>
                  </a:lnTo>
                  <a:lnTo>
                    <a:pt x="236" y="104"/>
                  </a:lnTo>
                  <a:lnTo>
                    <a:pt x="241" y="98"/>
                  </a:lnTo>
                  <a:lnTo>
                    <a:pt x="243" y="91"/>
                  </a:lnTo>
                  <a:lnTo>
                    <a:pt x="241" y="83"/>
                  </a:lnTo>
                  <a:lnTo>
                    <a:pt x="236" y="75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29" y="69"/>
                  </a:lnTo>
                  <a:lnTo>
                    <a:pt x="221" y="68"/>
                  </a:lnTo>
                  <a:lnTo>
                    <a:pt x="214" y="69"/>
                  </a:lnTo>
                  <a:lnTo>
                    <a:pt x="208" y="74"/>
                  </a:lnTo>
                  <a:lnTo>
                    <a:pt x="174" y="107"/>
                  </a:lnTo>
                  <a:lnTo>
                    <a:pt x="170" y="101"/>
                  </a:lnTo>
                  <a:lnTo>
                    <a:pt x="235" y="34"/>
                  </a:lnTo>
                  <a:lnTo>
                    <a:pt x="235" y="34"/>
                  </a:lnTo>
                  <a:lnTo>
                    <a:pt x="240" y="28"/>
                  </a:lnTo>
                  <a:lnTo>
                    <a:pt x="241" y="21"/>
                  </a:lnTo>
                  <a:lnTo>
                    <a:pt x="240" y="13"/>
                  </a:lnTo>
                  <a:lnTo>
                    <a:pt x="235" y="7"/>
                  </a:lnTo>
                  <a:lnTo>
                    <a:pt x="233" y="4"/>
                  </a:lnTo>
                  <a:lnTo>
                    <a:pt x="233" y="4"/>
                  </a:lnTo>
                  <a:lnTo>
                    <a:pt x="227" y="1"/>
                  </a:lnTo>
                  <a:lnTo>
                    <a:pt x="220" y="0"/>
                  </a:lnTo>
                  <a:lnTo>
                    <a:pt x="212" y="1"/>
                  </a:lnTo>
                  <a:lnTo>
                    <a:pt x="205" y="4"/>
                  </a:lnTo>
                  <a:lnTo>
                    <a:pt x="147" y="63"/>
                  </a:lnTo>
                  <a:lnTo>
                    <a:pt x="147" y="63"/>
                  </a:lnTo>
                  <a:lnTo>
                    <a:pt x="97" y="112"/>
                  </a:lnTo>
                  <a:lnTo>
                    <a:pt x="74" y="135"/>
                  </a:lnTo>
                  <a:lnTo>
                    <a:pt x="74" y="135"/>
                  </a:lnTo>
                  <a:lnTo>
                    <a:pt x="74" y="135"/>
                  </a:lnTo>
                  <a:lnTo>
                    <a:pt x="64" y="145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62" y="100"/>
                  </a:lnTo>
                  <a:lnTo>
                    <a:pt x="61" y="95"/>
                  </a:lnTo>
                  <a:lnTo>
                    <a:pt x="56" y="88"/>
                  </a:lnTo>
                  <a:lnTo>
                    <a:pt x="48" y="83"/>
                  </a:lnTo>
                  <a:lnTo>
                    <a:pt x="44" y="81"/>
                  </a:lnTo>
                  <a:lnTo>
                    <a:pt x="39" y="81"/>
                  </a:lnTo>
                  <a:lnTo>
                    <a:pt x="35" y="81"/>
                  </a:lnTo>
                  <a:lnTo>
                    <a:pt x="35" y="81"/>
                  </a:lnTo>
                  <a:lnTo>
                    <a:pt x="30" y="81"/>
                  </a:lnTo>
                  <a:lnTo>
                    <a:pt x="26" y="83"/>
                  </a:lnTo>
                  <a:lnTo>
                    <a:pt x="20" y="89"/>
                  </a:lnTo>
                  <a:lnTo>
                    <a:pt x="14" y="97"/>
                  </a:lnTo>
                  <a:lnTo>
                    <a:pt x="14" y="101"/>
                  </a:lnTo>
                  <a:lnTo>
                    <a:pt x="12" y="106"/>
                  </a:lnTo>
                  <a:lnTo>
                    <a:pt x="15" y="209"/>
                  </a:lnTo>
                  <a:lnTo>
                    <a:pt x="15" y="209"/>
                  </a:lnTo>
                  <a:lnTo>
                    <a:pt x="15" y="215"/>
                  </a:lnTo>
                  <a:lnTo>
                    <a:pt x="15" y="215"/>
                  </a:lnTo>
                  <a:lnTo>
                    <a:pt x="15" y="216"/>
                  </a:lnTo>
                  <a:lnTo>
                    <a:pt x="15" y="216"/>
                  </a:lnTo>
                  <a:lnTo>
                    <a:pt x="0" y="233"/>
                  </a:lnTo>
                  <a:lnTo>
                    <a:pt x="121" y="356"/>
                  </a:lnTo>
                  <a:lnTo>
                    <a:pt x="244" y="230"/>
                  </a:lnTo>
                  <a:lnTo>
                    <a:pt x="271" y="203"/>
                  </a:lnTo>
                  <a:lnTo>
                    <a:pt x="271" y="203"/>
                  </a:lnTo>
                  <a:lnTo>
                    <a:pt x="274" y="197"/>
                  </a:lnTo>
                  <a:lnTo>
                    <a:pt x="276" y="191"/>
                  </a:lnTo>
                  <a:lnTo>
                    <a:pt x="274" y="185"/>
                  </a:lnTo>
                  <a:lnTo>
                    <a:pt x="271" y="179"/>
                  </a:lnTo>
                  <a:lnTo>
                    <a:pt x="271" y="179"/>
                  </a:lnTo>
                  <a:close/>
                </a:path>
              </a:pathLst>
            </a:custGeom>
            <a:solidFill>
              <a:srgbClr val="BCCA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defTabSz="1229533"/>
              <a:endParaRPr lang="es-ES" sz="240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32" name="Freeform 37">
              <a:extLst>
                <a:ext uri="{FF2B5EF4-FFF2-40B4-BE49-F238E27FC236}">
                  <a16:creationId xmlns:a16="http://schemas.microsoft.com/office/drawing/2014/main" id="{9EDFBF6F-D5A9-46C5-9C99-D24C9C577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958" y="2691946"/>
              <a:ext cx="77788" cy="74613"/>
            </a:xfrm>
            <a:custGeom>
              <a:avLst/>
              <a:gdLst>
                <a:gd name="T0" fmla="*/ 25 w 49"/>
                <a:gd name="T1" fmla="*/ 47 h 47"/>
                <a:gd name="T2" fmla="*/ 25 w 49"/>
                <a:gd name="T3" fmla="*/ 47 h 47"/>
                <a:gd name="T4" fmla="*/ 20 w 49"/>
                <a:gd name="T5" fmla="*/ 45 h 47"/>
                <a:gd name="T6" fmla="*/ 15 w 49"/>
                <a:gd name="T7" fmla="*/ 44 h 47"/>
                <a:gd name="T8" fmla="*/ 8 w 49"/>
                <a:gd name="T9" fmla="*/ 39 h 47"/>
                <a:gd name="T10" fmla="*/ 3 w 49"/>
                <a:gd name="T11" fmla="*/ 32 h 47"/>
                <a:gd name="T12" fmla="*/ 2 w 49"/>
                <a:gd name="T13" fmla="*/ 27 h 47"/>
                <a:gd name="T14" fmla="*/ 0 w 49"/>
                <a:gd name="T15" fmla="*/ 23 h 47"/>
                <a:gd name="T16" fmla="*/ 0 w 49"/>
                <a:gd name="T17" fmla="*/ 23 h 47"/>
                <a:gd name="T18" fmla="*/ 2 w 49"/>
                <a:gd name="T19" fmla="*/ 18 h 47"/>
                <a:gd name="T20" fmla="*/ 3 w 49"/>
                <a:gd name="T21" fmla="*/ 13 h 47"/>
                <a:gd name="T22" fmla="*/ 8 w 49"/>
                <a:gd name="T23" fmla="*/ 6 h 47"/>
                <a:gd name="T24" fmla="*/ 15 w 49"/>
                <a:gd name="T25" fmla="*/ 1 h 47"/>
                <a:gd name="T26" fmla="*/ 20 w 49"/>
                <a:gd name="T27" fmla="*/ 0 h 47"/>
                <a:gd name="T28" fmla="*/ 25 w 49"/>
                <a:gd name="T29" fmla="*/ 0 h 47"/>
                <a:gd name="T30" fmla="*/ 25 w 49"/>
                <a:gd name="T31" fmla="*/ 0 h 47"/>
                <a:gd name="T32" fmla="*/ 29 w 49"/>
                <a:gd name="T33" fmla="*/ 0 h 47"/>
                <a:gd name="T34" fmla="*/ 34 w 49"/>
                <a:gd name="T35" fmla="*/ 1 h 47"/>
                <a:gd name="T36" fmla="*/ 41 w 49"/>
                <a:gd name="T37" fmla="*/ 6 h 47"/>
                <a:gd name="T38" fmla="*/ 46 w 49"/>
                <a:gd name="T39" fmla="*/ 13 h 47"/>
                <a:gd name="T40" fmla="*/ 47 w 49"/>
                <a:gd name="T41" fmla="*/ 18 h 47"/>
                <a:gd name="T42" fmla="*/ 49 w 49"/>
                <a:gd name="T43" fmla="*/ 23 h 47"/>
                <a:gd name="T44" fmla="*/ 49 w 49"/>
                <a:gd name="T45" fmla="*/ 23 h 47"/>
                <a:gd name="T46" fmla="*/ 47 w 49"/>
                <a:gd name="T47" fmla="*/ 27 h 47"/>
                <a:gd name="T48" fmla="*/ 46 w 49"/>
                <a:gd name="T49" fmla="*/ 32 h 47"/>
                <a:gd name="T50" fmla="*/ 41 w 49"/>
                <a:gd name="T51" fmla="*/ 39 h 47"/>
                <a:gd name="T52" fmla="*/ 34 w 49"/>
                <a:gd name="T53" fmla="*/ 44 h 47"/>
                <a:gd name="T54" fmla="*/ 29 w 49"/>
                <a:gd name="T55" fmla="*/ 45 h 47"/>
                <a:gd name="T56" fmla="*/ 25 w 49"/>
                <a:gd name="T57" fmla="*/ 47 h 47"/>
                <a:gd name="T58" fmla="*/ 25 w 49"/>
                <a:gd name="T5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" h="47">
                  <a:moveTo>
                    <a:pt x="25" y="47"/>
                  </a:moveTo>
                  <a:lnTo>
                    <a:pt x="25" y="47"/>
                  </a:lnTo>
                  <a:lnTo>
                    <a:pt x="20" y="45"/>
                  </a:lnTo>
                  <a:lnTo>
                    <a:pt x="15" y="44"/>
                  </a:lnTo>
                  <a:lnTo>
                    <a:pt x="8" y="39"/>
                  </a:lnTo>
                  <a:lnTo>
                    <a:pt x="3" y="32"/>
                  </a:lnTo>
                  <a:lnTo>
                    <a:pt x="2" y="27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3" y="13"/>
                  </a:lnTo>
                  <a:lnTo>
                    <a:pt x="8" y="6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41" y="6"/>
                  </a:lnTo>
                  <a:lnTo>
                    <a:pt x="46" y="13"/>
                  </a:lnTo>
                  <a:lnTo>
                    <a:pt x="47" y="18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7" y="27"/>
                  </a:lnTo>
                  <a:lnTo>
                    <a:pt x="46" y="32"/>
                  </a:lnTo>
                  <a:lnTo>
                    <a:pt x="41" y="39"/>
                  </a:lnTo>
                  <a:lnTo>
                    <a:pt x="34" y="44"/>
                  </a:lnTo>
                  <a:lnTo>
                    <a:pt x="29" y="45"/>
                  </a:lnTo>
                  <a:lnTo>
                    <a:pt x="25" y="47"/>
                  </a:lnTo>
                  <a:lnTo>
                    <a:pt x="25" y="47"/>
                  </a:lnTo>
                  <a:close/>
                </a:path>
              </a:pathLst>
            </a:cu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defTabSz="1229533"/>
              <a:endParaRPr lang="es-ES" sz="240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33" name="Freeform 38">
              <a:extLst>
                <a:ext uri="{FF2B5EF4-FFF2-40B4-BE49-F238E27FC236}">
                  <a16:creationId xmlns:a16="http://schemas.microsoft.com/office/drawing/2014/main" id="{E96BED80-B178-4413-A008-9E136C1AD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0320" y="2691946"/>
              <a:ext cx="77788" cy="74613"/>
            </a:xfrm>
            <a:custGeom>
              <a:avLst/>
              <a:gdLst>
                <a:gd name="T0" fmla="*/ 24 w 49"/>
                <a:gd name="T1" fmla="*/ 47 h 47"/>
                <a:gd name="T2" fmla="*/ 24 w 49"/>
                <a:gd name="T3" fmla="*/ 47 h 47"/>
                <a:gd name="T4" fmla="*/ 20 w 49"/>
                <a:gd name="T5" fmla="*/ 45 h 47"/>
                <a:gd name="T6" fmla="*/ 15 w 49"/>
                <a:gd name="T7" fmla="*/ 44 h 47"/>
                <a:gd name="T8" fmla="*/ 8 w 49"/>
                <a:gd name="T9" fmla="*/ 39 h 47"/>
                <a:gd name="T10" fmla="*/ 3 w 49"/>
                <a:gd name="T11" fmla="*/ 32 h 47"/>
                <a:gd name="T12" fmla="*/ 2 w 49"/>
                <a:gd name="T13" fmla="*/ 27 h 47"/>
                <a:gd name="T14" fmla="*/ 0 w 49"/>
                <a:gd name="T15" fmla="*/ 23 h 47"/>
                <a:gd name="T16" fmla="*/ 0 w 49"/>
                <a:gd name="T17" fmla="*/ 23 h 47"/>
                <a:gd name="T18" fmla="*/ 2 w 49"/>
                <a:gd name="T19" fmla="*/ 18 h 47"/>
                <a:gd name="T20" fmla="*/ 3 w 49"/>
                <a:gd name="T21" fmla="*/ 13 h 47"/>
                <a:gd name="T22" fmla="*/ 8 w 49"/>
                <a:gd name="T23" fmla="*/ 6 h 47"/>
                <a:gd name="T24" fmla="*/ 15 w 49"/>
                <a:gd name="T25" fmla="*/ 1 h 47"/>
                <a:gd name="T26" fmla="*/ 20 w 49"/>
                <a:gd name="T27" fmla="*/ 0 h 47"/>
                <a:gd name="T28" fmla="*/ 24 w 49"/>
                <a:gd name="T29" fmla="*/ 0 h 47"/>
                <a:gd name="T30" fmla="*/ 24 w 49"/>
                <a:gd name="T31" fmla="*/ 0 h 47"/>
                <a:gd name="T32" fmla="*/ 29 w 49"/>
                <a:gd name="T33" fmla="*/ 0 h 47"/>
                <a:gd name="T34" fmla="*/ 33 w 49"/>
                <a:gd name="T35" fmla="*/ 1 h 47"/>
                <a:gd name="T36" fmla="*/ 41 w 49"/>
                <a:gd name="T37" fmla="*/ 6 h 47"/>
                <a:gd name="T38" fmla="*/ 45 w 49"/>
                <a:gd name="T39" fmla="*/ 13 h 47"/>
                <a:gd name="T40" fmla="*/ 47 w 49"/>
                <a:gd name="T41" fmla="*/ 18 h 47"/>
                <a:gd name="T42" fmla="*/ 49 w 49"/>
                <a:gd name="T43" fmla="*/ 23 h 47"/>
                <a:gd name="T44" fmla="*/ 49 w 49"/>
                <a:gd name="T45" fmla="*/ 23 h 47"/>
                <a:gd name="T46" fmla="*/ 47 w 49"/>
                <a:gd name="T47" fmla="*/ 27 h 47"/>
                <a:gd name="T48" fmla="*/ 45 w 49"/>
                <a:gd name="T49" fmla="*/ 32 h 47"/>
                <a:gd name="T50" fmla="*/ 41 w 49"/>
                <a:gd name="T51" fmla="*/ 39 h 47"/>
                <a:gd name="T52" fmla="*/ 33 w 49"/>
                <a:gd name="T53" fmla="*/ 44 h 47"/>
                <a:gd name="T54" fmla="*/ 29 w 49"/>
                <a:gd name="T55" fmla="*/ 45 h 47"/>
                <a:gd name="T56" fmla="*/ 24 w 49"/>
                <a:gd name="T57" fmla="*/ 47 h 47"/>
                <a:gd name="T58" fmla="*/ 24 w 49"/>
                <a:gd name="T5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" h="47">
                  <a:moveTo>
                    <a:pt x="24" y="47"/>
                  </a:moveTo>
                  <a:lnTo>
                    <a:pt x="24" y="47"/>
                  </a:lnTo>
                  <a:lnTo>
                    <a:pt x="20" y="45"/>
                  </a:lnTo>
                  <a:lnTo>
                    <a:pt x="15" y="44"/>
                  </a:lnTo>
                  <a:lnTo>
                    <a:pt x="8" y="39"/>
                  </a:lnTo>
                  <a:lnTo>
                    <a:pt x="3" y="32"/>
                  </a:lnTo>
                  <a:lnTo>
                    <a:pt x="2" y="27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3" y="13"/>
                  </a:lnTo>
                  <a:lnTo>
                    <a:pt x="8" y="6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3" y="1"/>
                  </a:lnTo>
                  <a:lnTo>
                    <a:pt x="41" y="6"/>
                  </a:lnTo>
                  <a:lnTo>
                    <a:pt x="45" y="13"/>
                  </a:lnTo>
                  <a:lnTo>
                    <a:pt x="47" y="18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7" y="27"/>
                  </a:lnTo>
                  <a:lnTo>
                    <a:pt x="45" y="32"/>
                  </a:lnTo>
                  <a:lnTo>
                    <a:pt x="41" y="39"/>
                  </a:lnTo>
                  <a:lnTo>
                    <a:pt x="33" y="44"/>
                  </a:lnTo>
                  <a:lnTo>
                    <a:pt x="29" y="45"/>
                  </a:lnTo>
                  <a:lnTo>
                    <a:pt x="24" y="47"/>
                  </a:lnTo>
                  <a:lnTo>
                    <a:pt x="24" y="47"/>
                  </a:lnTo>
                  <a:close/>
                </a:path>
              </a:pathLst>
            </a:cu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defTabSz="1229533"/>
              <a:endParaRPr lang="es-ES" sz="240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34" name="Freeform 39">
              <a:extLst>
                <a:ext uri="{FF2B5EF4-FFF2-40B4-BE49-F238E27FC236}">
                  <a16:creationId xmlns:a16="http://schemas.microsoft.com/office/drawing/2014/main" id="{9AE8E1B3-C06B-4A60-B30A-51BA67B62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270" y="2691946"/>
              <a:ext cx="74613" cy="74613"/>
            </a:xfrm>
            <a:custGeom>
              <a:avLst/>
              <a:gdLst>
                <a:gd name="T0" fmla="*/ 23 w 47"/>
                <a:gd name="T1" fmla="*/ 47 h 47"/>
                <a:gd name="T2" fmla="*/ 23 w 47"/>
                <a:gd name="T3" fmla="*/ 47 h 47"/>
                <a:gd name="T4" fmla="*/ 18 w 47"/>
                <a:gd name="T5" fmla="*/ 45 h 47"/>
                <a:gd name="T6" fmla="*/ 14 w 47"/>
                <a:gd name="T7" fmla="*/ 44 h 47"/>
                <a:gd name="T8" fmla="*/ 6 w 47"/>
                <a:gd name="T9" fmla="*/ 39 h 47"/>
                <a:gd name="T10" fmla="*/ 2 w 47"/>
                <a:gd name="T11" fmla="*/ 32 h 47"/>
                <a:gd name="T12" fmla="*/ 0 w 47"/>
                <a:gd name="T13" fmla="*/ 27 h 47"/>
                <a:gd name="T14" fmla="*/ 0 w 47"/>
                <a:gd name="T15" fmla="*/ 23 h 47"/>
                <a:gd name="T16" fmla="*/ 0 w 47"/>
                <a:gd name="T17" fmla="*/ 23 h 47"/>
                <a:gd name="T18" fmla="*/ 0 w 47"/>
                <a:gd name="T19" fmla="*/ 18 h 47"/>
                <a:gd name="T20" fmla="*/ 2 w 47"/>
                <a:gd name="T21" fmla="*/ 13 h 47"/>
                <a:gd name="T22" fmla="*/ 6 w 47"/>
                <a:gd name="T23" fmla="*/ 6 h 47"/>
                <a:gd name="T24" fmla="*/ 14 w 47"/>
                <a:gd name="T25" fmla="*/ 1 h 47"/>
                <a:gd name="T26" fmla="*/ 18 w 47"/>
                <a:gd name="T27" fmla="*/ 0 h 47"/>
                <a:gd name="T28" fmla="*/ 23 w 47"/>
                <a:gd name="T29" fmla="*/ 0 h 47"/>
                <a:gd name="T30" fmla="*/ 23 w 47"/>
                <a:gd name="T31" fmla="*/ 0 h 47"/>
                <a:gd name="T32" fmla="*/ 28 w 47"/>
                <a:gd name="T33" fmla="*/ 0 h 47"/>
                <a:gd name="T34" fmla="*/ 32 w 47"/>
                <a:gd name="T35" fmla="*/ 1 h 47"/>
                <a:gd name="T36" fmla="*/ 40 w 47"/>
                <a:gd name="T37" fmla="*/ 6 h 47"/>
                <a:gd name="T38" fmla="*/ 44 w 47"/>
                <a:gd name="T39" fmla="*/ 13 h 47"/>
                <a:gd name="T40" fmla="*/ 46 w 47"/>
                <a:gd name="T41" fmla="*/ 18 h 47"/>
                <a:gd name="T42" fmla="*/ 47 w 47"/>
                <a:gd name="T43" fmla="*/ 23 h 47"/>
                <a:gd name="T44" fmla="*/ 47 w 47"/>
                <a:gd name="T45" fmla="*/ 23 h 47"/>
                <a:gd name="T46" fmla="*/ 46 w 47"/>
                <a:gd name="T47" fmla="*/ 27 h 47"/>
                <a:gd name="T48" fmla="*/ 44 w 47"/>
                <a:gd name="T49" fmla="*/ 32 h 47"/>
                <a:gd name="T50" fmla="*/ 40 w 47"/>
                <a:gd name="T51" fmla="*/ 39 h 47"/>
                <a:gd name="T52" fmla="*/ 32 w 47"/>
                <a:gd name="T53" fmla="*/ 44 h 47"/>
                <a:gd name="T54" fmla="*/ 28 w 47"/>
                <a:gd name="T55" fmla="*/ 45 h 47"/>
                <a:gd name="T56" fmla="*/ 23 w 47"/>
                <a:gd name="T57" fmla="*/ 47 h 47"/>
                <a:gd name="T58" fmla="*/ 23 w 47"/>
                <a:gd name="T5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7" h="47">
                  <a:moveTo>
                    <a:pt x="23" y="47"/>
                  </a:moveTo>
                  <a:lnTo>
                    <a:pt x="23" y="47"/>
                  </a:lnTo>
                  <a:lnTo>
                    <a:pt x="18" y="45"/>
                  </a:lnTo>
                  <a:lnTo>
                    <a:pt x="14" y="44"/>
                  </a:lnTo>
                  <a:lnTo>
                    <a:pt x="6" y="39"/>
                  </a:lnTo>
                  <a:lnTo>
                    <a:pt x="2" y="32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2" y="1"/>
                  </a:lnTo>
                  <a:lnTo>
                    <a:pt x="40" y="6"/>
                  </a:lnTo>
                  <a:lnTo>
                    <a:pt x="44" y="13"/>
                  </a:lnTo>
                  <a:lnTo>
                    <a:pt x="46" y="18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6" y="27"/>
                  </a:lnTo>
                  <a:lnTo>
                    <a:pt x="44" y="32"/>
                  </a:lnTo>
                  <a:lnTo>
                    <a:pt x="40" y="39"/>
                  </a:lnTo>
                  <a:lnTo>
                    <a:pt x="32" y="44"/>
                  </a:lnTo>
                  <a:lnTo>
                    <a:pt x="28" y="45"/>
                  </a:lnTo>
                  <a:lnTo>
                    <a:pt x="23" y="47"/>
                  </a:lnTo>
                  <a:lnTo>
                    <a:pt x="23" y="47"/>
                  </a:lnTo>
                  <a:close/>
                </a:path>
              </a:pathLst>
            </a:cu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defTabSz="1229533"/>
              <a:endParaRPr lang="es-ES" sz="2400">
                <a:solidFill>
                  <a:prstClr val="black"/>
                </a:solidFill>
                <a:latin typeface="Trebuchet MS"/>
              </a:endParaRPr>
            </a:p>
          </p:txBody>
        </p:sp>
      </p:grpSp>
      <p:grpSp>
        <p:nvGrpSpPr>
          <p:cNvPr id="135" name="Grupo 134">
            <a:extLst>
              <a:ext uri="{FF2B5EF4-FFF2-40B4-BE49-F238E27FC236}">
                <a16:creationId xmlns:a16="http://schemas.microsoft.com/office/drawing/2014/main" id="{523739E5-A65A-4236-B481-48BADF4BCF5C}"/>
              </a:ext>
            </a:extLst>
          </p:cNvPr>
          <p:cNvGrpSpPr/>
          <p:nvPr/>
        </p:nvGrpSpPr>
        <p:grpSpPr>
          <a:xfrm>
            <a:off x="4657945" y="3100840"/>
            <a:ext cx="749824" cy="823753"/>
            <a:chOff x="8385737" y="3507699"/>
            <a:chExt cx="929958" cy="998337"/>
          </a:xfrm>
        </p:grpSpPr>
        <p:sp>
          <p:nvSpPr>
            <p:cNvPr id="136" name="Freeform 73">
              <a:extLst>
                <a:ext uri="{FF2B5EF4-FFF2-40B4-BE49-F238E27FC236}">
                  <a16:creationId xmlns:a16="http://schemas.microsoft.com/office/drawing/2014/main" id="{C8A6AF3C-A272-496A-93C1-B130ED380B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85737" y="3507699"/>
              <a:ext cx="928156" cy="998337"/>
            </a:xfrm>
            <a:custGeom>
              <a:avLst/>
              <a:gdLst>
                <a:gd name="T0" fmla="*/ 0 w 515"/>
                <a:gd name="T1" fmla="*/ 0 h 515"/>
                <a:gd name="T2" fmla="*/ 0 w 515"/>
                <a:gd name="T3" fmla="*/ 515 h 515"/>
                <a:gd name="T4" fmla="*/ 386 w 515"/>
                <a:gd name="T5" fmla="*/ 515 h 515"/>
                <a:gd name="T6" fmla="*/ 386 w 515"/>
                <a:gd name="T7" fmla="*/ 387 h 515"/>
                <a:gd name="T8" fmla="*/ 515 w 515"/>
                <a:gd name="T9" fmla="*/ 387 h 515"/>
                <a:gd name="T10" fmla="*/ 515 w 515"/>
                <a:gd name="T11" fmla="*/ 0 h 515"/>
                <a:gd name="T12" fmla="*/ 0 w 515"/>
                <a:gd name="T13" fmla="*/ 0 h 515"/>
                <a:gd name="T14" fmla="*/ 279 w 515"/>
                <a:gd name="T15" fmla="*/ 63 h 515"/>
                <a:gd name="T16" fmla="*/ 257 w 515"/>
                <a:gd name="T17" fmla="*/ 63 h 515"/>
                <a:gd name="T18" fmla="*/ 257 w 515"/>
                <a:gd name="T19" fmla="*/ 63 h 515"/>
                <a:gd name="T20" fmla="*/ 257 w 515"/>
                <a:gd name="T21" fmla="*/ 63 h 515"/>
                <a:gd name="T22" fmla="*/ 257 w 515"/>
                <a:gd name="T23" fmla="*/ 63 h 515"/>
                <a:gd name="T24" fmla="*/ 252 w 515"/>
                <a:gd name="T25" fmla="*/ 61 h 515"/>
                <a:gd name="T26" fmla="*/ 248 w 515"/>
                <a:gd name="T27" fmla="*/ 60 h 515"/>
                <a:gd name="T28" fmla="*/ 244 w 515"/>
                <a:gd name="T29" fmla="*/ 59 h 515"/>
                <a:gd name="T30" fmla="*/ 240 w 515"/>
                <a:gd name="T31" fmla="*/ 56 h 515"/>
                <a:gd name="T32" fmla="*/ 238 w 515"/>
                <a:gd name="T33" fmla="*/ 52 h 515"/>
                <a:gd name="T34" fmla="*/ 236 w 515"/>
                <a:gd name="T35" fmla="*/ 48 h 515"/>
                <a:gd name="T36" fmla="*/ 235 w 515"/>
                <a:gd name="T37" fmla="*/ 44 h 515"/>
                <a:gd name="T38" fmla="*/ 234 w 515"/>
                <a:gd name="T39" fmla="*/ 40 h 515"/>
                <a:gd name="T40" fmla="*/ 234 w 515"/>
                <a:gd name="T41" fmla="*/ 40 h 515"/>
                <a:gd name="T42" fmla="*/ 235 w 515"/>
                <a:gd name="T43" fmla="*/ 35 h 515"/>
                <a:gd name="T44" fmla="*/ 236 w 515"/>
                <a:gd name="T45" fmla="*/ 31 h 515"/>
                <a:gd name="T46" fmla="*/ 238 w 515"/>
                <a:gd name="T47" fmla="*/ 27 h 515"/>
                <a:gd name="T48" fmla="*/ 240 w 515"/>
                <a:gd name="T49" fmla="*/ 24 h 515"/>
                <a:gd name="T50" fmla="*/ 244 w 515"/>
                <a:gd name="T51" fmla="*/ 21 h 515"/>
                <a:gd name="T52" fmla="*/ 248 w 515"/>
                <a:gd name="T53" fmla="*/ 19 h 515"/>
                <a:gd name="T54" fmla="*/ 252 w 515"/>
                <a:gd name="T55" fmla="*/ 17 h 515"/>
                <a:gd name="T56" fmla="*/ 257 w 515"/>
                <a:gd name="T57" fmla="*/ 17 h 515"/>
                <a:gd name="T58" fmla="*/ 257 w 515"/>
                <a:gd name="T59" fmla="*/ 17 h 515"/>
                <a:gd name="T60" fmla="*/ 257 w 515"/>
                <a:gd name="T61" fmla="*/ 17 h 515"/>
                <a:gd name="T62" fmla="*/ 279 w 515"/>
                <a:gd name="T63" fmla="*/ 17 h 515"/>
                <a:gd name="T64" fmla="*/ 279 w 515"/>
                <a:gd name="T65" fmla="*/ 17 h 515"/>
                <a:gd name="T66" fmla="*/ 285 w 515"/>
                <a:gd name="T67" fmla="*/ 17 h 515"/>
                <a:gd name="T68" fmla="*/ 289 w 515"/>
                <a:gd name="T69" fmla="*/ 19 h 515"/>
                <a:gd name="T70" fmla="*/ 293 w 515"/>
                <a:gd name="T71" fmla="*/ 21 h 515"/>
                <a:gd name="T72" fmla="*/ 295 w 515"/>
                <a:gd name="T73" fmla="*/ 24 h 515"/>
                <a:gd name="T74" fmla="*/ 298 w 515"/>
                <a:gd name="T75" fmla="*/ 27 h 515"/>
                <a:gd name="T76" fmla="*/ 301 w 515"/>
                <a:gd name="T77" fmla="*/ 31 h 515"/>
                <a:gd name="T78" fmla="*/ 302 w 515"/>
                <a:gd name="T79" fmla="*/ 35 h 515"/>
                <a:gd name="T80" fmla="*/ 302 w 515"/>
                <a:gd name="T81" fmla="*/ 40 h 515"/>
                <a:gd name="T82" fmla="*/ 302 w 515"/>
                <a:gd name="T83" fmla="*/ 40 h 515"/>
                <a:gd name="T84" fmla="*/ 302 w 515"/>
                <a:gd name="T85" fmla="*/ 44 h 515"/>
                <a:gd name="T86" fmla="*/ 301 w 515"/>
                <a:gd name="T87" fmla="*/ 48 h 515"/>
                <a:gd name="T88" fmla="*/ 298 w 515"/>
                <a:gd name="T89" fmla="*/ 52 h 515"/>
                <a:gd name="T90" fmla="*/ 295 w 515"/>
                <a:gd name="T91" fmla="*/ 56 h 515"/>
                <a:gd name="T92" fmla="*/ 293 w 515"/>
                <a:gd name="T93" fmla="*/ 59 h 515"/>
                <a:gd name="T94" fmla="*/ 289 w 515"/>
                <a:gd name="T95" fmla="*/ 60 h 515"/>
                <a:gd name="T96" fmla="*/ 285 w 515"/>
                <a:gd name="T97" fmla="*/ 61 h 515"/>
                <a:gd name="T98" fmla="*/ 279 w 515"/>
                <a:gd name="T99" fmla="*/ 63 h 515"/>
                <a:gd name="T100" fmla="*/ 279 w 515"/>
                <a:gd name="T101" fmla="*/ 63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15" h="515">
                  <a:moveTo>
                    <a:pt x="0" y="0"/>
                  </a:moveTo>
                  <a:lnTo>
                    <a:pt x="0" y="515"/>
                  </a:lnTo>
                  <a:lnTo>
                    <a:pt x="386" y="515"/>
                  </a:lnTo>
                  <a:lnTo>
                    <a:pt x="386" y="387"/>
                  </a:lnTo>
                  <a:lnTo>
                    <a:pt x="515" y="387"/>
                  </a:lnTo>
                  <a:lnTo>
                    <a:pt x="515" y="0"/>
                  </a:lnTo>
                  <a:lnTo>
                    <a:pt x="0" y="0"/>
                  </a:lnTo>
                  <a:close/>
                  <a:moveTo>
                    <a:pt x="279" y="63"/>
                  </a:moveTo>
                  <a:lnTo>
                    <a:pt x="257" y="63"/>
                  </a:lnTo>
                  <a:lnTo>
                    <a:pt x="257" y="63"/>
                  </a:lnTo>
                  <a:lnTo>
                    <a:pt x="257" y="63"/>
                  </a:lnTo>
                  <a:lnTo>
                    <a:pt x="257" y="63"/>
                  </a:lnTo>
                  <a:lnTo>
                    <a:pt x="252" y="61"/>
                  </a:lnTo>
                  <a:lnTo>
                    <a:pt x="248" y="60"/>
                  </a:lnTo>
                  <a:lnTo>
                    <a:pt x="244" y="59"/>
                  </a:lnTo>
                  <a:lnTo>
                    <a:pt x="240" y="56"/>
                  </a:lnTo>
                  <a:lnTo>
                    <a:pt x="238" y="52"/>
                  </a:lnTo>
                  <a:lnTo>
                    <a:pt x="236" y="48"/>
                  </a:lnTo>
                  <a:lnTo>
                    <a:pt x="235" y="44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5" y="35"/>
                  </a:lnTo>
                  <a:lnTo>
                    <a:pt x="236" y="31"/>
                  </a:lnTo>
                  <a:lnTo>
                    <a:pt x="238" y="27"/>
                  </a:lnTo>
                  <a:lnTo>
                    <a:pt x="240" y="24"/>
                  </a:lnTo>
                  <a:lnTo>
                    <a:pt x="244" y="21"/>
                  </a:lnTo>
                  <a:lnTo>
                    <a:pt x="248" y="19"/>
                  </a:lnTo>
                  <a:lnTo>
                    <a:pt x="252" y="17"/>
                  </a:lnTo>
                  <a:lnTo>
                    <a:pt x="257" y="17"/>
                  </a:lnTo>
                  <a:lnTo>
                    <a:pt x="257" y="17"/>
                  </a:lnTo>
                  <a:lnTo>
                    <a:pt x="257" y="17"/>
                  </a:lnTo>
                  <a:lnTo>
                    <a:pt x="279" y="17"/>
                  </a:lnTo>
                  <a:lnTo>
                    <a:pt x="279" y="17"/>
                  </a:lnTo>
                  <a:lnTo>
                    <a:pt x="285" y="17"/>
                  </a:lnTo>
                  <a:lnTo>
                    <a:pt x="289" y="19"/>
                  </a:lnTo>
                  <a:lnTo>
                    <a:pt x="293" y="21"/>
                  </a:lnTo>
                  <a:lnTo>
                    <a:pt x="295" y="24"/>
                  </a:lnTo>
                  <a:lnTo>
                    <a:pt x="298" y="27"/>
                  </a:lnTo>
                  <a:lnTo>
                    <a:pt x="301" y="31"/>
                  </a:lnTo>
                  <a:lnTo>
                    <a:pt x="302" y="35"/>
                  </a:lnTo>
                  <a:lnTo>
                    <a:pt x="302" y="40"/>
                  </a:lnTo>
                  <a:lnTo>
                    <a:pt x="302" y="40"/>
                  </a:lnTo>
                  <a:lnTo>
                    <a:pt x="302" y="44"/>
                  </a:lnTo>
                  <a:lnTo>
                    <a:pt x="301" y="48"/>
                  </a:lnTo>
                  <a:lnTo>
                    <a:pt x="298" y="52"/>
                  </a:lnTo>
                  <a:lnTo>
                    <a:pt x="295" y="56"/>
                  </a:lnTo>
                  <a:lnTo>
                    <a:pt x="293" y="59"/>
                  </a:lnTo>
                  <a:lnTo>
                    <a:pt x="289" y="60"/>
                  </a:lnTo>
                  <a:lnTo>
                    <a:pt x="285" y="61"/>
                  </a:lnTo>
                  <a:lnTo>
                    <a:pt x="279" y="63"/>
                  </a:lnTo>
                  <a:lnTo>
                    <a:pt x="279" y="63"/>
                  </a:lnTo>
                  <a:close/>
                </a:path>
              </a:pathLst>
            </a:custGeom>
            <a:solidFill>
              <a:srgbClr val="BCCA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defTabSz="1229533"/>
              <a:endParaRPr lang="es-ES" sz="240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37" name="Freeform 74">
              <a:extLst>
                <a:ext uri="{FF2B5EF4-FFF2-40B4-BE49-F238E27FC236}">
                  <a16:creationId xmlns:a16="http://schemas.microsoft.com/office/drawing/2014/main" id="{5DE2ECBE-50B0-4C42-B468-750356ECB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0716" y="3540653"/>
              <a:ext cx="81102" cy="89172"/>
            </a:xfrm>
            <a:custGeom>
              <a:avLst/>
              <a:gdLst>
                <a:gd name="T0" fmla="*/ 0 w 45"/>
                <a:gd name="T1" fmla="*/ 46 h 46"/>
                <a:gd name="T2" fmla="*/ 23 w 45"/>
                <a:gd name="T3" fmla="*/ 46 h 46"/>
                <a:gd name="T4" fmla="*/ 23 w 45"/>
                <a:gd name="T5" fmla="*/ 46 h 46"/>
                <a:gd name="T6" fmla="*/ 27 w 45"/>
                <a:gd name="T7" fmla="*/ 44 h 46"/>
                <a:gd name="T8" fmla="*/ 31 w 45"/>
                <a:gd name="T9" fmla="*/ 43 h 46"/>
                <a:gd name="T10" fmla="*/ 35 w 45"/>
                <a:gd name="T11" fmla="*/ 42 h 46"/>
                <a:gd name="T12" fmla="*/ 39 w 45"/>
                <a:gd name="T13" fmla="*/ 39 h 46"/>
                <a:gd name="T14" fmla="*/ 41 w 45"/>
                <a:gd name="T15" fmla="*/ 35 h 46"/>
                <a:gd name="T16" fmla="*/ 43 w 45"/>
                <a:gd name="T17" fmla="*/ 31 h 46"/>
                <a:gd name="T18" fmla="*/ 44 w 45"/>
                <a:gd name="T19" fmla="*/ 27 h 46"/>
                <a:gd name="T20" fmla="*/ 45 w 45"/>
                <a:gd name="T21" fmla="*/ 23 h 46"/>
                <a:gd name="T22" fmla="*/ 45 w 45"/>
                <a:gd name="T23" fmla="*/ 23 h 46"/>
                <a:gd name="T24" fmla="*/ 44 w 45"/>
                <a:gd name="T25" fmla="*/ 18 h 46"/>
                <a:gd name="T26" fmla="*/ 43 w 45"/>
                <a:gd name="T27" fmla="*/ 14 h 46"/>
                <a:gd name="T28" fmla="*/ 41 w 45"/>
                <a:gd name="T29" fmla="*/ 10 h 46"/>
                <a:gd name="T30" fmla="*/ 39 w 45"/>
                <a:gd name="T31" fmla="*/ 7 h 46"/>
                <a:gd name="T32" fmla="*/ 35 w 45"/>
                <a:gd name="T33" fmla="*/ 4 h 46"/>
                <a:gd name="T34" fmla="*/ 31 w 45"/>
                <a:gd name="T35" fmla="*/ 2 h 46"/>
                <a:gd name="T36" fmla="*/ 27 w 45"/>
                <a:gd name="T37" fmla="*/ 0 h 46"/>
                <a:gd name="T38" fmla="*/ 23 w 45"/>
                <a:gd name="T39" fmla="*/ 0 h 46"/>
                <a:gd name="T40" fmla="*/ 0 w 45"/>
                <a:gd name="T41" fmla="*/ 0 h 46"/>
                <a:gd name="T42" fmla="*/ 0 w 45"/>
                <a:gd name="T43" fmla="*/ 0 h 46"/>
                <a:gd name="T44" fmla="*/ 4 w 45"/>
                <a:gd name="T45" fmla="*/ 0 h 46"/>
                <a:gd name="T46" fmla="*/ 9 w 45"/>
                <a:gd name="T47" fmla="*/ 2 h 46"/>
                <a:gd name="T48" fmla="*/ 12 w 45"/>
                <a:gd name="T49" fmla="*/ 4 h 46"/>
                <a:gd name="T50" fmla="*/ 16 w 45"/>
                <a:gd name="T51" fmla="*/ 7 h 46"/>
                <a:gd name="T52" fmla="*/ 19 w 45"/>
                <a:gd name="T53" fmla="*/ 10 h 46"/>
                <a:gd name="T54" fmla="*/ 20 w 45"/>
                <a:gd name="T55" fmla="*/ 14 h 46"/>
                <a:gd name="T56" fmla="*/ 21 w 45"/>
                <a:gd name="T57" fmla="*/ 18 h 46"/>
                <a:gd name="T58" fmla="*/ 23 w 45"/>
                <a:gd name="T59" fmla="*/ 23 h 46"/>
                <a:gd name="T60" fmla="*/ 23 w 45"/>
                <a:gd name="T61" fmla="*/ 23 h 46"/>
                <a:gd name="T62" fmla="*/ 21 w 45"/>
                <a:gd name="T63" fmla="*/ 27 h 46"/>
                <a:gd name="T64" fmla="*/ 20 w 45"/>
                <a:gd name="T65" fmla="*/ 31 h 46"/>
                <a:gd name="T66" fmla="*/ 19 w 45"/>
                <a:gd name="T67" fmla="*/ 35 h 46"/>
                <a:gd name="T68" fmla="*/ 16 w 45"/>
                <a:gd name="T69" fmla="*/ 39 h 46"/>
                <a:gd name="T70" fmla="*/ 12 w 45"/>
                <a:gd name="T71" fmla="*/ 42 h 46"/>
                <a:gd name="T72" fmla="*/ 9 w 45"/>
                <a:gd name="T73" fmla="*/ 43 h 46"/>
                <a:gd name="T74" fmla="*/ 4 w 45"/>
                <a:gd name="T75" fmla="*/ 44 h 46"/>
                <a:gd name="T76" fmla="*/ 0 w 45"/>
                <a:gd name="T77" fmla="*/ 46 h 46"/>
                <a:gd name="T78" fmla="*/ 0 w 45"/>
                <a:gd name="T7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" h="46">
                  <a:moveTo>
                    <a:pt x="0" y="46"/>
                  </a:moveTo>
                  <a:lnTo>
                    <a:pt x="23" y="46"/>
                  </a:lnTo>
                  <a:lnTo>
                    <a:pt x="23" y="46"/>
                  </a:lnTo>
                  <a:lnTo>
                    <a:pt x="27" y="44"/>
                  </a:lnTo>
                  <a:lnTo>
                    <a:pt x="31" y="43"/>
                  </a:lnTo>
                  <a:lnTo>
                    <a:pt x="35" y="42"/>
                  </a:lnTo>
                  <a:lnTo>
                    <a:pt x="39" y="39"/>
                  </a:lnTo>
                  <a:lnTo>
                    <a:pt x="41" y="35"/>
                  </a:lnTo>
                  <a:lnTo>
                    <a:pt x="43" y="31"/>
                  </a:lnTo>
                  <a:lnTo>
                    <a:pt x="44" y="27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4" y="18"/>
                  </a:lnTo>
                  <a:lnTo>
                    <a:pt x="43" y="14"/>
                  </a:lnTo>
                  <a:lnTo>
                    <a:pt x="41" y="10"/>
                  </a:lnTo>
                  <a:lnTo>
                    <a:pt x="39" y="7"/>
                  </a:lnTo>
                  <a:lnTo>
                    <a:pt x="35" y="4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9" y="2"/>
                  </a:lnTo>
                  <a:lnTo>
                    <a:pt x="12" y="4"/>
                  </a:lnTo>
                  <a:lnTo>
                    <a:pt x="16" y="7"/>
                  </a:lnTo>
                  <a:lnTo>
                    <a:pt x="19" y="10"/>
                  </a:lnTo>
                  <a:lnTo>
                    <a:pt x="20" y="14"/>
                  </a:lnTo>
                  <a:lnTo>
                    <a:pt x="21" y="18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1" y="27"/>
                  </a:lnTo>
                  <a:lnTo>
                    <a:pt x="20" y="31"/>
                  </a:lnTo>
                  <a:lnTo>
                    <a:pt x="19" y="35"/>
                  </a:lnTo>
                  <a:lnTo>
                    <a:pt x="16" y="39"/>
                  </a:lnTo>
                  <a:lnTo>
                    <a:pt x="12" y="42"/>
                  </a:lnTo>
                  <a:lnTo>
                    <a:pt x="9" y="43"/>
                  </a:lnTo>
                  <a:lnTo>
                    <a:pt x="4" y="4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defTabSz="1229533"/>
              <a:endParaRPr lang="es-ES" sz="240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38" name="Freeform 75">
              <a:extLst>
                <a:ext uri="{FF2B5EF4-FFF2-40B4-BE49-F238E27FC236}">
                  <a16:creationId xmlns:a16="http://schemas.microsoft.com/office/drawing/2014/main" id="{60418AFC-ACA2-4D78-9201-D301F3C50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1403" y="4257904"/>
              <a:ext cx="234292" cy="248130"/>
            </a:xfrm>
            <a:custGeom>
              <a:avLst/>
              <a:gdLst>
                <a:gd name="T0" fmla="*/ 0 w 130"/>
                <a:gd name="T1" fmla="*/ 0 h 128"/>
                <a:gd name="T2" fmla="*/ 0 w 130"/>
                <a:gd name="T3" fmla="*/ 128 h 128"/>
                <a:gd name="T4" fmla="*/ 130 w 130"/>
                <a:gd name="T5" fmla="*/ 0 h 128"/>
                <a:gd name="T6" fmla="*/ 0 w 130"/>
                <a:gd name="T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128">
                  <a:moveTo>
                    <a:pt x="0" y="0"/>
                  </a:moveTo>
                  <a:lnTo>
                    <a:pt x="0" y="128"/>
                  </a:lnTo>
                  <a:lnTo>
                    <a:pt x="1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defTabSz="1229533"/>
              <a:endParaRPr lang="es-ES" sz="240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39" name="Rectangle 76">
              <a:extLst>
                <a:ext uri="{FF2B5EF4-FFF2-40B4-BE49-F238E27FC236}">
                  <a16:creationId xmlns:a16="http://schemas.microsoft.com/office/drawing/2014/main" id="{85A32972-4678-46D4-9E7D-63741BF5E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6137" y="3936110"/>
              <a:ext cx="605554" cy="50401"/>
            </a:xfrm>
            <a:prstGeom prst="rect">
              <a:avLst/>
            </a:pr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defTabSz="1229533"/>
              <a:endParaRPr lang="es-ES" sz="240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40" name="Rectangle 77">
              <a:extLst>
                <a:ext uri="{FF2B5EF4-FFF2-40B4-BE49-F238E27FC236}">
                  <a16:creationId xmlns:a16="http://schemas.microsoft.com/office/drawing/2014/main" id="{81CF0B3B-0055-40D2-96BF-5388C9895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6137" y="4038852"/>
              <a:ext cx="605554" cy="52341"/>
            </a:xfrm>
            <a:prstGeom prst="rect">
              <a:avLst/>
            </a:pr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defTabSz="1229533"/>
              <a:endParaRPr lang="es-ES" sz="240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41" name="Rectangle 78">
              <a:extLst>
                <a:ext uri="{FF2B5EF4-FFF2-40B4-BE49-F238E27FC236}">
                  <a16:creationId xmlns:a16="http://schemas.microsoft.com/office/drawing/2014/main" id="{5142E083-521E-45C9-A381-AF953565E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6137" y="3829492"/>
              <a:ext cx="605554" cy="54278"/>
            </a:xfrm>
            <a:prstGeom prst="rect">
              <a:avLst/>
            </a:pr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defTabSz="1229533"/>
              <a:endParaRPr lang="es-ES" sz="240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42" name="Rectangle 79">
              <a:extLst>
                <a:ext uri="{FF2B5EF4-FFF2-40B4-BE49-F238E27FC236}">
                  <a16:creationId xmlns:a16="http://schemas.microsoft.com/office/drawing/2014/main" id="{CB83FF0D-FA12-48B6-B8BF-A1A9D7C9A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8914" y="3629825"/>
              <a:ext cx="1803" cy="1939"/>
            </a:xfrm>
            <a:prstGeom prst="rect">
              <a:avLst/>
            </a:pr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defTabSz="1229533"/>
              <a:endParaRPr lang="es-ES" sz="240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43" name="Rectangle 80">
              <a:extLst>
                <a:ext uri="{FF2B5EF4-FFF2-40B4-BE49-F238E27FC236}">
                  <a16:creationId xmlns:a16="http://schemas.microsoft.com/office/drawing/2014/main" id="{96F4AC00-1041-4299-9DFF-1B3DC9972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8914" y="3540653"/>
              <a:ext cx="1803" cy="1939"/>
            </a:xfrm>
            <a:prstGeom prst="rect">
              <a:avLst/>
            </a:pr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defTabSz="1229533"/>
              <a:endParaRPr lang="es-ES" sz="2400">
                <a:solidFill>
                  <a:prstClr val="black"/>
                </a:solidFill>
                <a:latin typeface="Trebuchet MS"/>
              </a:endParaRPr>
            </a:p>
          </p:txBody>
        </p:sp>
      </p:grpSp>
      <p:grpSp>
        <p:nvGrpSpPr>
          <p:cNvPr id="145" name="Grupo 144">
            <a:extLst>
              <a:ext uri="{FF2B5EF4-FFF2-40B4-BE49-F238E27FC236}">
                <a16:creationId xmlns:a16="http://schemas.microsoft.com/office/drawing/2014/main" id="{5B857221-1FB0-4D07-8752-4BAC6C51E00B}"/>
              </a:ext>
            </a:extLst>
          </p:cNvPr>
          <p:cNvGrpSpPr/>
          <p:nvPr/>
        </p:nvGrpSpPr>
        <p:grpSpPr>
          <a:xfrm>
            <a:off x="2885567" y="2929202"/>
            <a:ext cx="780990" cy="638955"/>
            <a:chOff x="4582294" y="3144361"/>
            <a:chExt cx="780991" cy="638955"/>
          </a:xfrm>
        </p:grpSpPr>
        <p:sp>
          <p:nvSpPr>
            <p:cNvPr id="146" name="Freeform 35">
              <a:extLst>
                <a:ext uri="{FF2B5EF4-FFF2-40B4-BE49-F238E27FC236}">
                  <a16:creationId xmlns:a16="http://schemas.microsoft.com/office/drawing/2014/main" id="{F9911348-CFEE-4CBF-8362-B862D251E4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2294" y="3337325"/>
              <a:ext cx="780991" cy="445991"/>
            </a:xfrm>
            <a:custGeom>
              <a:avLst/>
              <a:gdLst>
                <a:gd name="T0" fmla="*/ 76 w 602"/>
                <a:gd name="T1" fmla="*/ 45 h 349"/>
                <a:gd name="T2" fmla="*/ 76 w 602"/>
                <a:gd name="T3" fmla="*/ 34 h 349"/>
                <a:gd name="T4" fmla="*/ 76 w 602"/>
                <a:gd name="T5" fmla="*/ 0 h 349"/>
                <a:gd name="T6" fmla="*/ 0 w 602"/>
                <a:gd name="T7" fmla="*/ 0 h 349"/>
                <a:gd name="T8" fmla="*/ 0 w 602"/>
                <a:gd name="T9" fmla="*/ 349 h 349"/>
                <a:gd name="T10" fmla="*/ 602 w 602"/>
                <a:gd name="T11" fmla="*/ 349 h 349"/>
                <a:gd name="T12" fmla="*/ 602 w 602"/>
                <a:gd name="T13" fmla="*/ 0 h 349"/>
                <a:gd name="T14" fmla="*/ 527 w 602"/>
                <a:gd name="T15" fmla="*/ 0 h 349"/>
                <a:gd name="T16" fmla="*/ 527 w 602"/>
                <a:gd name="T17" fmla="*/ 34 h 349"/>
                <a:gd name="T18" fmla="*/ 527 w 602"/>
                <a:gd name="T19" fmla="*/ 45 h 349"/>
                <a:gd name="T20" fmla="*/ 377 w 602"/>
                <a:gd name="T21" fmla="*/ 167 h 349"/>
                <a:gd name="T22" fmla="*/ 301 w 602"/>
                <a:gd name="T23" fmla="*/ 113 h 349"/>
                <a:gd name="T24" fmla="*/ 225 w 602"/>
                <a:gd name="T25" fmla="*/ 167 h 349"/>
                <a:gd name="T26" fmla="*/ 76 w 602"/>
                <a:gd name="T27" fmla="*/ 45 h 349"/>
                <a:gd name="T28" fmla="*/ 405 w 602"/>
                <a:gd name="T29" fmla="*/ 186 h 349"/>
                <a:gd name="T30" fmla="*/ 570 w 602"/>
                <a:gd name="T31" fmla="*/ 52 h 349"/>
                <a:gd name="T32" fmla="*/ 570 w 602"/>
                <a:gd name="T33" fmla="*/ 301 h 349"/>
                <a:gd name="T34" fmla="*/ 405 w 602"/>
                <a:gd name="T35" fmla="*/ 186 h 349"/>
                <a:gd name="T36" fmla="*/ 68 w 602"/>
                <a:gd name="T37" fmla="*/ 315 h 349"/>
                <a:gd name="T38" fmla="*/ 301 w 602"/>
                <a:gd name="T39" fmla="*/ 153 h 349"/>
                <a:gd name="T40" fmla="*/ 534 w 602"/>
                <a:gd name="T41" fmla="*/ 315 h 349"/>
                <a:gd name="T42" fmla="*/ 68 w 602"/>
                <a:gd name="T43" fmla="*/ 315 h 349"/>
                <a:gd name="T44" fmla="*/ 197 w 602"/>
                <a:gd name="T45" fmla="*/ 186 h 349"/>
                <a:gd name="T46" fmla="*/ 33 w 602"/>
                <a:gd name="T47" fmla="*/ 301 h 349"/>
                <a:gd name="T48" fmla="*/ 33 w 602"/>
                <a:gd name="T49" fmla="*/ 50 h 349"/>
                <a:gd name="T50" fmla="*/ 197 w 602"/>
                <a:gd name="T51" fmla="*/ 18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2" h="349">
                  <a:moveTo>
                    <a:pt x="76" y="45"/>
                  </a:moveTo>
                  <a:lnTo>
                    <a:pt x="76" y="34"/>
                  </a:lnTo>
                  <a:lnTo>
                    <a:pt x="76" y="0"/>
                  </a:lnTo>
                  <a:lnTo>
                    <a:pt x="0" y="0"/>
                  </a:lnTo>
                  <a:lnTo>
                    <a:pt x="0" y="349"/>
                  </a:lnTo>
                  <a:lnTo>
                    <a:pt x="602" y="349"/>
                  </a:lnTo>
                  <a:lnTo>
                    <a:pt x="602" y="0"/>
                  </a:lnTo>
                  <a:lnTo>
                    <a:pt x="527" y="0"/>
                  </a:lnTo>
                  <a:lnTo>
                    <a:pt x="527" y="34"/>
                  </a:lnTo>
                  <a:lnTo>
                    <a:pt x="527" y="45"/>
                  </a:lnTo>
                  <a:lnTo>
                    <a:pt x="377" y="167"/>
                  </a:lnTo>
                  <a:lnTo>
                    <a:pt x="301" y="113"/>
                  </a:lnTo>
                  <a:lnTo>
                    <a:pt x="225" y="167"/>
                  </a:lnTo>
                  <a:lnTo>
                    <a:pt x="76" y="45"/>
                  </a:lnTo>
                  <a:close/>
                  <a:moveTo>
                    <a:pt x="405" y="186"/>
                  </a:moveTo>
                  <a:lnTo>
                    <a:pt x="570" y="52"/>
                  </a:lnTo>
                  <a:lnTo>
                    <a:pt x="570" y="301"/>
                  </a:lnTo>
                  <a:lnTo>
                    <a:pt x="405" y="186"/>
                  </a:lnTo>
                  <a:close/>
                  <a:moveTo>
                    <a:pt x="68" y="315"/>
                  </a:moveTo>
                  <a:lnTo>
                    <a:pt x="301" y="153"/>
                  </a:lnTo>
                  <a:lnTo>
                    <a:pt x="534" y="315"/>
                  </a:lnTo>
                  <a:lnTo>
                    <a:pt x="68" y="315"/>
                  </a:lnTo>
                  <a:close/>
                  <a:moveTo>
                    <a:pt x="197" y="186"/>
                  </a:moveTo>
                  <a:lnTo>
                    <a:pt x="33" y="301"/>
                  </a:lnTo>
                  <a:lnTo>
                    <a:pt x="33" y="50"/>
                  </a:lnTo>
                  <a:lnTo>
                    <a:pt x="197" y="186"/>
                  </a:lnTo>
                  <a:close/>
                </a:path>
              </a:pathLst>
            </a:cu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  <p:sp>
          <p:nvSpPr>
            <p:cNvPr id="147" name="Freeform 36">
              <a:extLst>
                <a:ext uri="{FF2B5EF4-FFF2-40B4-BE49-F238E27FC236}">
                  <a16:creationId xmlns:a16="http://schemas.microsoft.com/office/drawing/2014/main" id="{60DDA72A-2A5D-41CF-A06B-EF2306258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294" y="3337325"/>
              <a:ext cx="780991" cy="445991"/>
            </a:xfrm>
            <a:custGeom>
              <a:avLst/>
              <a:gdLst>
                <a:gd name="T0" fmla="*/ 76 w 602"/>
                <a:gd name="T1" fmla="*/ 45 h 349"/>
                <a:gd name="T2" fmla="*/ 76 w 602"/>
                <a:gd name="T3" fmla="*/ 34 h 349"/>
                <a:gd name="T4" fmla="*/ 76 w 602"/>
                <a:gd name="T5" fmla="*/ 0 h 349"/>
                <a:gd name="T6" fmla="*/ 0 w 602"/>
                <a:gd name="T7" fmla="*/ 0 h 349"/>
                <a:gd name="T8" fmla="*/ 0 w 602"/>
                <a:gd name="T9" fmla="*/ 349 h 349"/>
                <a:gd name="T10" fmla="*/ 602 w 602"/>
                <a:gd name="T11" fmla="*/ 349 h 349"/>
                <a:gd name="T12" fmla="*/ 602 w 602"/>
                <a:gd name="T13" fmla="*/ 0 h 349"/>
                <a:gd name="T14" fmla="*/ 527 w 602"/>
                <a:gd name="T15" fmla="*/ 0 h 349"/>
                <a:gd name="T16" fmla="*/ 527 w 602"/>
                <a:gd name="T17" fmla="*/ 34 h 349"/>
                <a:gd name="T18" fmla="*/ 527 w 602"/>
                <a:gd name="T19" fmla="*/ 45 h 349"/>
                <a:gd name="T20" fmla="*/ 377 w 602"/>
                <a:gd name="T21" fmla="*/ 167 h 349"/>
                <a:gd name="T22" fmla="*/ 301 w 602"/>
                <a:gd name="T23" fmla="*/ 113 h 349"/>
                <a:gd name="T24" fmla="*/ 225 w 602"/>
                <a:gd name="T25" fmla="*/ 167 h 349"/>
                <a:gd name="T26" fmla="*/ 76 w 602"/>
                <a:gd name="T27" fmla="*/ 45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2" h="349">
                  <a:moveTo>
                    <a:pt x="76" y="45"/>
                  </a:moveTo>
                  <a:lnTo>
                    <a:pt x="76" y="34"/>
                  </a:lnTo>
                  <a:lnTo>
                    <a:pt x="76" y="0"/>
                  </a:lnTo>
                  <a:lnTo>
                    <a:pt x="0" y="0"/>
                  </a:lnTo>
                  <a:lnTo>
                    <a:pt x="0" y="349"/>
                  </a:lnTo>
                  <a:lnTo>
                    <a:pt x="602" y="349"/>
                  </a:lnTo>
                  <a:lnTo>
                    <a:pt x="602" y="0"/>
                  </a:lnTo>
                  <a:lnTo>
                    <a:pt x="527" y="0"/>
                  </a:lnTo>
                  <a:lnTo>
                    <a:pt x="527" y="34"/>
                  </a:lnTo>
                  <a:lnTo>
                    <a:pt x="527" y="45"/>
                  </a:lnTo>
                  <a:lnTo>
                    <a:pt x="377" y="167"/>
                  </a:lnTo>
                  <a:lnTo>
                    <a:pt x="301" y="113"/>
                  </a:lnTo>
                  <a:lnTo>
                    <a:pt x="225" y="167"/>
                  </a:lnTo>
                  <a:lnTo>
                    <a:pt x="76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  <p:sp>
          <p:nvSpPr>
            <p:cNvPr id="148" name="Freeform 37">
              <a:extLst>
                <a:ext uri="{FF2B5EF4-FFF2-40B4-BE49-F238E27FC236}">
                  <a16:creationId xmlns:a16="http://schemas.microsoft.com/office/drawing/2014/main" id="{A457318F-8690-43B3-AD01-2C73FE48D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7712" y="3403777"/>
              <a:ext cx="214059" cy="318200"/>
            </a:xfrm>
            <a:custGeom>
              <a:avLst/>
              <a:gdLst>
                <a:gd name="T0" fmla="*/ 0 w 165"/>
                <a:gd name="T1" fmla="*/ 134 h 249"/>
                <a:gd name="T2" fmla="*/ 165 w 165"/>
                <a:gd name="T3" fmla="*/ 0 h 249"/>
                <a:gd name="T4" fmla="*/ 165 w 165"/>
                <a:gd name="T5" fmla="*/ 249 h 249"/>
                <a:gd name="T6" fmla="*/ 0 w 165"/>
                <a:gd name="T7" fmla="*/ 134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5" h="249">
                  <a:moveTo>
                    <a:pt x="0" y="134"/>
                  </a:moveTo>
                  <a:lnTo>
                    <a:pt x="165" y="0"/>
                  </a:lnTo>
                  <a:lnTo>
                    <a:pt x="165" y="249"/>
                  </a:lnTo>
                  <a:lnTo>
                    <a:pt x="0" y="1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  <p:sp>
          <p:nvSpPr>
            <p:cNvPr id="149" name="Freeform 38">
              <a:extLst>
                <a:ext uri="{FF2B5EF4-FFF2-40B4-BE49-F238E27FC236}">
                  <a16:creationId xmlns:a16="http://schemas.microsoft.com/office/drawing/2014/main" id="{158D83D8-9A52-4EB9-8313-F0A3BCF53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0513" y="3532846"/>
              <a:ext cx="604554" cy="207022"/>
            </a:xfrm>
            <a:custGeom>
              <a:avLst/>
              <a:gdLst>
                <a:gd name="T0" fmla="*/ 0 w 466"/>
                <a:gd name="T1" fmla="*/ 162 h 162"/>
                <a:gd name="T2" fmla="*/ 233 w 466"/>
                <a:gd name="T3" fmla="*/ 0 h 162"/>
                <a:gd name="T4" fmla="*/ 466 w 466"/>
                <a:gd name="T5" fmla="*/ 162 h 162"/>
                <a:gd name="T6" fmla="*/ 0 w 466"/>
                <a:gd name="T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6" h="162">
                  <a:moveTo>
                    <a:pt x="0" y="162"/>
                  </a:moveTo>
                  <a:lnTo>
                    <a:pt x="233" y="0"/>
                  </a:lnTo>
                  <a:lnTo>
                    <a:pt x="466" y="162"/>
                  </a:lnTo>
                  <a:lnTo>
                    <a:pt x="0" y="1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  <p:sp>
          <p:nvSpPr>
            <p:cNvPr id="150" name="Freeform 39">
              <a:extLst>
                <a:ext uri="{FF2B5EF4-FFF2-40B4-BE49-F238E27FC236}">
                  <a16:creationId xmlns:a16="http://schemas.microsoft.com/office/drawing/2014/main" id="{6523ADD5-6042-4F35-92E7-06B4CD15C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106" y="3401221"/>
              <a:ext cx="212762" cy="320756"/>
            </a:xfrm>
            <a:custGeom>
              <a:avLst/>
              <a:gdLst>
                <a:gd name="T0" fmla="*/ 164 w 164"/>
                <a:gd name="T1" fmla="*/ 136 h 251"/>
                <a:gd name="T2" fmla="*/ 0 w 164"/>
                <a:gd name="T3" fmla="*/ 251 h 251"/>
                <a:gd name="T4" fmla="*/ 0 w 164"/>
                <a:gd name="T5" fmla="*/ 0 h 251"/>
                <a:gd name="T6" fmla="*/ 164 w 164"/>
                <a:gd name="T7" fmla="*/ 13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4" h="251">
                  <a:moveTo>
                    <a:pt x="164" y="136"/>
                  </a:moveTo>
                  <a:lnTo>
                    <a:pt x="0" y="251"/>
                  </a:lnTo>
                  <a:lnTo>
                    <a:pt x="0" y="0"/>
                  </a:lnTo>
                  <a:lnTo>
                    <a:pt x="164" y="1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  <p:sp>
          <p:nvSpPr>
            <p:cNvPr id="151" name="Freeform 40">
              <a:extLst>
                <a:ext uri="{FF2B5EF4-FFF2-40B4-BE49-F238E27FC236}">
                  <a16:creationId xmlns:a16="http://schemas.microsoft.com/office/drawing/2014/main" id="{03939EB7-1018-4241-8CFC-DCBA32C79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0891" y="3144361"/>
              <a:ext cx="585095" cy="283696"/>
            </a:xfrm>
            <a:custGeom>
              <a:avLst/>
              <a:gdLst>
                <a:gd name="T0" fmla="*/ 0 w 451"/>
                <a:gd name="T1" fmla="*/ 0 h 222"/>
                <a:gd name="T2" fmla="*/ 0 w 451"/>
                <a:gd name="T3" fmla="*/ 196 h 222"/>
                <a:gd name="T4" fmla="*/ 32 w 451"/>
                <a:gd name="T5" fmla="*/ 222 h 222"/>
                <a:gd name="T6" fmla="*/ 32 w 451"/>
                <a:gd name="T7" fmla="*/ 31 h 222"/>
                <a:gd name="T8" fmla="*/ 419 w 451"/>
                <a:gd name="T9" fmla="*/ 31 h 222"/>
                <a:gd name="T10" fmla="*/ 419 w 451"/>
                <a:gd name="T11" fmla="*/ 221 h 222"/>
                <a:gd name="T12" fmla="*/ 451 w 451"/>
                <a:gd name="T13" fmla="*/ 196 h 222"/>
                <a:gd name="T14" fmla="*/ 451 w 451"/>
                <a:gd name="T15" fmla="*/ 0 h 222"/>
                <a:gd name="T16" fmla="*/ 0 w 451"/>
                <a:gd name="T1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1" h="222">
                  <a:moveTo>
                    <a:pt x="0" y="0"/>
                  </a:moveTo>
                  <a:lnTo>
                    <a:pt x="0" y="196"/>
                  </a:lnTo>
                  <a:lnTo>
                    <a:pt x="32" y="222"/>
                  </a:lnTo>
                  <a:lnTo>
                    <a:pt x="32" y="31"/>
                  </a:lnTo>
                  <a:lnTo>
                    <a:pt x="419" y="31"/>
                  </a:lnTo>
                  <a:lnTo>
                    <a:pt x="419" y="221"/>
                  </a:lnTo>
                  <a:lnTo>
                    <a:pt x="451" y="196"/>
                  </a:lnTo>
                  <a:lnTo>
                    <a:pt x="4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CA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  <p:sp>
          <p:nvSpPr>
            <p:cNvPr id="152" name="Freeform 41">
              <a:extLst>
                <a:ext uri="{FF2B5EF4-FFF2-40B4-BE49-F238E27FC236}">
                  <a16:creationId xmlns:a16="http://schemas.microsoft.com/office/drawing/2014/main" id="{49BCC842-331C-4BA3-972C-1FDCC34EFA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5490" y="3229981"/>
              <a:ext cx="212762" cy="221079"/>
            </a:xfrm>
            <a:custGeom>
              <a:avLst/>
              <a:gdLst>
                <a:gd name="T0" fmla="*/ 82 w 164"/>
                <a:gd name="T1" fmla="*/ 1 h 173"/>
                <a:gd name="T2" fmla="*/ 56 w 164"/>
                <a:gd name="T3" fmla="*/ 7 h 173"/>
                <a:gd name="T4" fmla="*/ 33 w 164"/>
                <a:gd name="T5" fmla="*/ 21 h 173"/>
                <a:gd name="T6" fmla="*/ 15 w 164"/>
                <a:gd name="T7" fmla="*/ 41 h 173"/>
                <a:gd name="T8" fmla="*/ 4 w 164"/>
                <a:gd name="T9" fmla="*/ 66 h 173"/>
                <a:gd name="T10" fmla="*/ 0 w 164"/>
                <a:gd name="T11" fmla="*/ 96 h 173"/>
                <a:gd name="T12" fmla="*/ 6 w 164"/>
                <a:gd name="T13" fmla="*/ 126 h 173"/>
                <a:gd name="T14" fmla="*/ 33 w 164"/>
                <a:gd name="T15" fmla="*/ 159 h 173"/>
                <a:gd name="T16" fmla="*/ 76 w 164"/>
                <a:gd name="T17" fmla="*/ 173 h 173"/>
                <a:gd name="T18" fmla="*/ 100 w 164"/>
                <a:gd name="T19" fmla="*/ 170 h 173"/>
                <a:gd name="T20" fmla="*/ 125 w 164"/>
                <a:gd name="T21" fmla="*/ 161 h 173"/>
                <a:gd name="T22" fmla="*/ 111 w 164"/>
                <a:gd name="T23" fmla="*/ 144 h 173"/>
                <a:gd name="T24" fmla="*/ 87 w 164"/>
                <a:gd name="T25" fmla="*/ 151 h 173"/>
                <a:gd name="T26" fmla="*/ 67 w 164"/>
                <a:gd name="T27" fmla="*/ 150 h 173"/>
                <a:gd name="T28" fmla="*/ 39 w 164"/>
                <a:gd name="T29" fmla="*/ 136 h 173"/>
                <a:gd name="T30" fmla="*/ 25 w 164"/>
                <a:gd name="T31" fmla="*/ 105 h 173"/>
                <a:gd name="T32" fmla="*/ 25 w 164"/>
                <a:gd name="T33" fmla="*/ 79 h 173"/>
                <a:gd name="T34" fmla="*/ 43 w 164"/>
                <a:gd name="T35" fmla="*/ 41 h 173"/>
                <a:gd name="T36" fmla="*/ 75 w 164"/>
                <a:gd name="T37" fmla="*/ 23 h 173"/>
                <a:gd name="T38" fmla="*/ 100 w 164"/>
                <a:gd name="T39" fmla="*/ 22 h 173"/>
                <a:gd name="T40" fmla="*/ 126 w 164"/>
                <a:gd name="T41" fmla="*/ 36 h 173"/>
                <a:gd name="T42" fmla="*/ 139 w 164"/>
                <a:gd name="T43" fmla="*/ 62 h 173"/>
                <a:gd name="T44" fmla="*/ 139 w 164"/>
                <a:gd name="T45" fmla="*/ 84 h 173"/>
                <a:gd name="T46" fmla="*/ 129 w 164"/>
                <a:gd name="T47" fmla="*/ 107 h 173"/>
                <a:gd name="T48" fmla="*/ 121 w 164"/>
                <a:gd name="T49" fmla="*/ 112 h 173"/>
                <a:gd name="T50" fmla="*/ 118 w 164"/>
                <a:gd name="T51" fmla="*/ 111 h 173"/>
                <a:gd name="T52" fmla="*/ 118 w 164"/>
                <a:gd name="T53" fmla="*/ 91 h 173"/>
                <a:gd name="T54" fmla="*/ 124 w 164"/>
                <a:gd name="T55" fmla="*/ 44 h 173"/>
                <a:gd name="T56" fmla="*/ 96 w 164"/>
                <a:gd name="T57" fmla="*/ 39 h 173"/>
                <a:gd name="T58" fmla="*/ 63 w 164"/>
                <a:gd name="T59" fmla="*/ 48 h 173"/>
                <a:gd name="T60" fmla="*/ 40 w 164"/>
                <a:gd name="T61" fmla="*/ 75 h 173"/>
                <a:gd name="T62" fmla="*/ 36 w 164"/>
                <a:gd name="T63" fmla="*/ 98 h 173"/>
                <a:gd name="T64" fmla="*/ 42 w 164"/>
                <a:gd name="T65" fmla="*/ 119 h 173"/>
                <a:gd name="T66" fmla="*/ 56 w 164"/>
                <a:gd name="T67" fmla="*/ 132 h 173"/>
                <a:gd name="T68" fmla="*/ 67 w 164"/>
                <a:gd name="T69" fmla="*/ 133 h 173"/>
                <a:gd name="T70" fmla="*/ 90 w 164"/>
                <a:gd name="T71" fmla="*/ 126 h 173"/>
                <a:gd name="T72" fmla="*/ 99 w 164"/>
                <a:gd name="T73" fmla="*/ 123 h 173"/>
                <a:gd name="T74" fmla="*/ 104 w 164"/>
                <a:gd name="T75" fmla="*/ 130 h 173"/>
                <a:gd name="T76" fmla="*/ 117 w 164"/>
                <a:gd name="T77" fmla="*/ 133 h 173"/>
                <a:gd name="T78" fmla="*/ 135 w 164"/>
                <a:gd name="T79" fmla="*/ 130 h 173"/>
                <a:gd name="T80" fmla="*/ 155 w 164"/>
                <a:gd name="T81" fmla="*/ 109 h 173"/>
                <a:gd name="T82" fmla="*/ 164 w 164"/>
                <a:gd name="T83" fmla="*/ 73 h 173"/>
                <a:gd name="T84" fmla="*/ 158 w 164"/>
                <a:gd name="T85" fmla="*/ 43 h 173"/>
                <a:gd name="T86" fmla="*/ 133 w 164"/>
                <a:gd name="T87" fmla="*/ 12 h 173"/>
                <a:gd name="T88" fmla="*/ 90 w 164"/>
                <a:gd name="T89" fmla="*/ 0 h 173"/>
                <a:gd name="T90" fmla="*/ 94 w 164"/>
                <a:gd name="T91" fmla="*/ 83 h 173"/>
                <a:gd name="T92" fmla="*/ 79 w 164"/>
                <a:gd name="T93" fmla="*/ 108 h 173"/>
                <a:gd name="T94" fmla="*/ 72 w 164"/>
                <a:gd name="T95" fmla="*/ 111 h 173"/>
                <a:gd name="T96" fmla="*/ 63 w 164"/>
                <a:gd name="T97" fmla="*/ 102 h 173"/>
                <a:gd name="T98" fmla="*/ 63 w 164"/>
                <a:gd name="T99" fmla="*/ 90 h 173"/>
                <a:gd name="T100" fmla="*/ 71 w 164"/>
                <a:gd name="T101" fmla="*/ 72 h 173"/>
                <a:gd name="T102" fmla="*/ 87 w 164"/>
                <a:gd name="T103" fmla="*/ 62 h 173"/>
                <a:gd name="T104" fmla="*/ 99 w 164"/>
                <a:gd name="T105" fmla="*/ 6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4" h="173">
                  <a:moveTo>
                    <a:pt x="90" y="0"/>
                  </a:moveTo>
                  <a:lnTo>
                    <a:pt x="90" y="0"/>
                  </a:lnTo>
                  <a:lnTo>
                    <a:pt x="82" y="1"/>
                  </a:lnTo>
                  <a:lnTo>
                    <a:pt x="72" y="3"/>
                  </a:lnTo>
                  <a:lnTo>
                    <a:pt x="64" y="4"/>
                  </a:lnTo>
                  <a:lnTo>
                    <a:pt x="56" y="7"/>
                  </a:lnTo>
                  <a:lnTo>
                    <a:pt x="47" y="11"/>
                  </a:lnTo>
                  <a:lnTo>
                    <a:pt x="40" y="16"/>
                  </a:lnTo>
                  <a:lnTo>
                    <a:pt x="33" y="21"/>
                  </a:lnTo>
                  <a:lnTo>
                    <a:pt x="26" y="28"/>
                  </a:lnTo>
                  <a:lnTo>
                    <a:pt x="21" y="34"/>
                  </a:lnTo>
                  <a:lnTo>
                    <a:pt x="15" y="41"/>
                  </a:lnTo>
                  <a:lnTo>
                    <a:pt x="11" y="48"/>
                  </a:lnTo>
                  <a:lnTo>
                    <a:pt x="7" y="57"/>
                  </a:lnTo>
                  <a:lnTo>
                    <a:pt x="4" y="66"/>
                  </a:lnTo>
                  <a:lnTo>
                    <a:pt x="3" y="75"/>
                  </a:lnTo>
                  <a:lnTo>
                    <a:pt x="1" y="84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1" y="111"/>
                  </a:lnTo>
                  <a:lnTo>
                    <a:pt x="6" y="126"/>
                  </a:lnTo>
                  <a:lnTo>
                    <a:pt x="13" y="140"/>
                  </a:lnTo>
                  <a:lnTo>
                    <a:pt x="22" y="151"/>
                  </a:lnTo>
                  <a:lnTo>
                    <a:pt x="33" y="159"/>
                  </a:lnTo>
                  <a:lnTo>
                    <a:pt x="46" y="166"/>
                  </a:lnTo>
                  <a:lnTo>
                    <a:pt x="61" y="172"/>
                  </a:lnTo>
                  <a:lnTo>
                    <a:pt x="76" y="173"/>
                  </a:lnTo>
                  <a:lnTo>
                    <a:pt x="76" y="173"/>
                  </a:lnTo>
                  <a:lnTo>
                    <a:pt x="89" y="172"/>
                  </a:lnTo>
                  <a:lnTo>
                    <a:pt x="100" y="170"/>
                  </a:lnTo>
                  <a:lnTo>
                    <a:pt x="111" y="168"/>
                  </a:lnTo>
                  <a:lnTo>
                    <a:pt x="121" y="163"/>
                  </a:lnTo>
                  <a:lnTo>
                    <a:pt x="125" y="161"/>
                  </a:lnTo>
                  <a:lnTo>
                    <a:pt x="117" y="141"/>
                  </a:lnTo>
                  <a:lnTo>
                    <a:pt x="111" y="144"/>
                  </a:lnTo>
                  <a:lnTo>
                    <a:pt x="111" y="144"/>
                  </a:lnTo>
                  <a:lnTo>
                    <a:pt x="104" y="147"/>
                  </a:lnTo>
                  <a:lnTo>
                    <a:pt x="97" y="150"/>
                  </a:lnTo>
                  <a:lnTo>
                    <a:pt x="87" y="151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67" y="150"/>
                  </a:lnTo>
                  <a:lnTo>
                    <a:pt x="57" y="147"/>
                  </a:lnTo>
                  <a:lnTo>
                    <a:pt x="47" y="141"/>
                  </a:lnTo>
                  <a:lnTo>
                    <a:pt x="39" y="136"/>
                  </a:lnTo>
                  <a:lnTo>
                    <a:pt x="33" y="127"/>
                  </a:lnTo>
                  <a:lnTo>
                    <a:pt x="28" y="116"/>
                  </a:lnTo>
                  <a:lnTo>
                    <a:pt x="25" y="105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5" y="79"/>
                  </a:lnTo>
                  <a:lnTo>
                    <a:pt x="29" y="65"/>
                  </a:lnTo>
                  <a:lnTo>
                    <a:pt x="35" y="53"/>
                  </a:lnTo>
                  <a:lnTo>
                    <a:pt x="43" y="41"/>
                  </a:lnTo>
                  <a:lnTo>
                    <a:pt x="51" y="33"/>
                  </a:lnTo>
                  <a:lnTo>
                    <a:pt x="63" y="26"/>
                  </a:lnTo>
                  <a:lnTo>
                    <a:pt x="75" y="23"/>
                  </a:lnTo>
                  <a:lnTo>
                    <a:pt x="89" y="22"/>
                  </a:lnTo>
                  <a:lnTo>
                    <a:pt x="89" y="22"/>
                  </a:lnTo>
                  <a:lnTo>
                    <a:pt x="100" y="22"/>
                  </a:lnTo>
                  <a:lnTo>
                    <a:pt x="110" y="25"/>
                  </a:lnTo>
                  <a:lnTo>
                    <a:pt x="119" y="29"/>
                  </a:lnTo>
                  <a:lnTo>
                    <a:pt x="126" y="36"/>
                  </a:lnTo>
                  <a:lnTo>
                    <a:pt x="132" y="43"/>
                  </a:lnTo>
                  <a:lnTo>
                    <a:pt x="136" y="53"/>
                  </a:lnTo>
                  <a:lnTo>
                    <a:pt x="139" y="62"/>
                  </a:lnTo>
                  <a:lnTo>
                    <a:pt x="140" y="75"/>
                  </a:lnTo>
                  <a:lnTo>
                    <a:pt x="140" y="75"/>
                  </a:lnTo>
                  <a:lnTo>
                    <a:pt x="139" y="84"/>
                  </a:lnTo>
                  <a:lnTo>
                    <a:pt x="137" y="93"/>
                  </a:lnTo>
                  <a:lnTo>
                    <a:pt x="133" y="101"/>
                  </a:lnTo>
                  <a:lnTo>
                    <a:pt x="129" y="107"/>
                  </a:lnTo>
                  <a:lnTo>
                    <a:pt x="129" y="107"/>
                  </a:lnTo>
                  <a:lnTo>
                    <a:pt x="125" y="111"/>
                  </a:lnTo>
                  <a:lnTo>
                    <a:pt x="121" y="112"/>
                  </a:lnTo>
                  <a:lnTo>
                    <a:pt x="121" y="112"/>
                  </a:lnTo>
                  <a:lnTo>
                    <a:pt x="118" y="111"/>
                  </a:lnTo>
                  <a:lnTo>
                    <a:pt x="118" y="111"/>
                  </a:lnTo>
                  <a:lnTo>
                    <a:pt x="117" y="107"/>
                  </a:lnTo>
                  <a:lnTo>
                    <a:pt x="117" y="101"/>
                  </a:lnTo>
                  <a:lnTo>
                    <a:pt x="118" y="91"/>
                  </a:lnTo>
                  <a:lnTo>
                    <a:pt x="128" y="46"/>
                  </a:lnTo>
                  <a:lnTo>
                    <a:pt x="124" y="44"/>
                  </a:lnTo>
                  <a:lnTo>
                    <a:pt x="124" y="44"/>
                  </a:lnTo>
                  <a:lnTo>
                    <a:pt x="111" y="40"/>
                  </a:lnTo>
                  <a:lnTo>
                    <a:pt x="96" y="39"/>
                  </a:lnTo>
                  <a:lnTo>
                    <a:pt x="96" y="39"/>
                  </a:lnTo>
                  <a:lnTo>
                    <a:pt x="85" y="40"/>
                  </a:lnTo>
                  <a:lnTo>
                    <a:pt x="72" y="43"/>
                  </a:lnTo>
                  <a:lnTo>
                    <a:pt x="63" y="48"/>
                  </a:lnTo>
                  <a:lnTo>
                    <a:pt x="54" y="57"/>
                  </a:lnTo>
                  <a:lnTo>
                    <a:pt x="46" y="65"/>
                  </a:lnTo>
                  <a:lnTo>
                    <a:pt x="40" y="75"/>
                  </a:lnTo>
                  <a:lnTo>
                    <a:pt x="38" y="87"/>
                  </a:lnTo>
                  <a:lnTo>
                    <a:pt x="36" y="98"/>
                  </a:lnTo>
                  <a:lnTo>
                    <a:pt x="36" y="98"/>
                  </a:lnTo>
                  <a:lnTo>
                    <a:pt x="36" y="107"/>
                  </a:lnTo>
                  <a:lnTo>
                    <a:pt x="39" y="114"/>
                  </a:lnTo>
                  <a:lnTo>
                    <a:pt x="42" y="119"/>
                  </a:lnTo>
                  <a:lnTo>
                    <a:pt x="46" y="125"/>
                  </a:lnTo>
                  <a:lnTo>
                    <a:pt x="50" y="129"/>
                  </a:lnTo>
                  <a:lnTo>
                    <a:pt x="56" y="132"/>
                  </a:lnTo>
                  <a:lnTo>
                    <a:pt x="61" y="133"/>
                  </a:lnTo>
                  <a:lnTo>
                    <a:pt x="67" y="133"/>
                  </a:lnTo>
                  <a:lnTo>
                    <a:pt x="67" y="133"/>
                  </a:lnTo>
                  <a:lnTo>
                    <a:pt x="75" y="133"/>
                  </a:lnTo>
                  <a:lnTo>
                    <a:pt x="83" y="130"/>
                  </a:lnTo>
                  <a:lnTo>
                    <a:pt x="90" y="126"/>
                  </a:lnTo>
                  <a:lnTo>
                    <a:pt x="97" y="120"/>
                  </a:lnTo>
                  <a:lnTo>
                    <a:pt x="97" y="120"/>
                  </a:lnTo>
                  <a:lnTo>
                    <a:pt x="99" y="123"/>
                  </a:lnTo>
                  <a:lnTo>
                    <a:pt x="101" y="127"/>
                  </a:lnTo>
                  <a:lnTo>
                    <a:pt x="101" y="127"/>
                  </a:lnTo>
                  <a:lnTo>
                    <a:pt x="104" y="130"/>
                  </a:lnTo>
                  <a:lnTo>
                    <a:pt x="108" y="132"/>
                  </a:lnTo>
                  <a:lnTo>
                    <a:pt x="112" y="133"/>
                  </a:lnTo>
                  <a:lnTo>
                    <a:pt x="117" y="133"/>
                  </a:lnTo>
                  <a:lnTo>
                    <a:pt x="117" y="133"/>
                  </a:lnTo>
                  <a:lnTo>
                    <a:pt x="126" y="133"/>
                  </a:lnTo>
                  <a:lnTo>
                    <a:pt x="135" y="130"/>
                  </a:lnTo>
                  <a:lnTo>
                    <a:pt x="142" y="125"/>
                  </a:lnTo>
                  <a:lnTo>
                    <a:pt x="150" y="118"/>
                  </a:lnTo>
                  <a:lnTo>
                    <a:pt x="155" y="109"/>
                  </a:lnTo>
                  <a:lnTo>
                    <a:pt x="160" y="100"/>
                  </a:lnTo>
                  <a:lnTo>
                    <a:pt x="162" y="87"/>
                  </a:lnTo>
                  <a:lnTo>
                    <a:pt x="164" y="73"/>
                  </a:lnTo>
                  <a:lnTo>
                    <a:pt x="164" y="73"/>
                  </a:lnTo>
                  <a:lnTo>
                    <a:pt x="162" y="57"/>
                  </a:lnTo>
                  <a:lnTo>
                    <a:pt x="158" y="43"/>
                  </a:lnTo>
                  <a:lnTo>
                    <a:pt x="153" y="32"/>
                  </a:lnTo>
                  <a:lnTo>
                    <a:pt x="143" y="21"/>
                  </a:lnTo>
                  <a:lnTo>
                    <a:pt x="133" y="12"/>
                  </a:lnTo>
                  <a:lnTo>
                    <a:pt x="121" y="5"/>
                  </a:lnTo>
                  <a:lnTo>
                    <a:pt x="107" y="1"/>
                  </a:lnTo>
                  <a:lnTo>
                    <a:pt x="90" y="0"/>
                  </a:lnTo>
                  <a:lnTo>
                    <a:pt x="90" y="0"/>
                  </a:lnTo>
                  <a:close/>
                  <a:moveTo>
                    <a:pt x="94" y="83"/>
                  </a:moveTo>
                  <a:lnTo>
                    <a:pt x="94" y="83"/>
                  </a:lnTo>
                  <a:lnTo>
                    <a:pt x="92" y="93"/>
                  </a:lnTo>
                  <a:lnTo>
                    <a:pt x="86" y="101"/>
                  </a:lnTo>
                  <a:lnTo>
                    <a:pt x="79" y="108"/>
                  </a:lnTo>
                  <a:lnTo>
                    <a:pt x="75" y="109"/>
                  </a:lnTo>
                  <a:lnTo>
                    <a:pt x="72" y="111"/>
                  </a:lnTo>
                  <a:lnTo>
                    <a:pt x="72" y="111"/>
                  </a:lnTo>
                  <a:lnTo>
                    <a:pt x="67" y="109"/>
                  </a:lnTo>
                  <a:lnTo>
                    <a:pt x="64" y="107"/>
                  </a:lnTo>
                  <a:lnTo>
                    <a:pt x="63" y="102"/>
                  </a:lnTo>
                  <a:lnTo>
                    <a:pt x="61" y="98"/>
                  </a:lnTo>
                  <a:lnTo>
                    <a:pt x="61" y="98"/>
                  </a:lnTo>
                  <a:lnTo>
                    <a:pt x="63" y="90"/>
                  </a:lnTo>
                  <a:lnTo>
                    <a:pt x="64" y="84"/>
                  </a:lnTo>
                  <a:lnTo>
                    <a:pt x="67" y="77"/>
                  </a:lnTo>
                  <a:lnTo>
                    <a:pt x="71" y="72"/>
                  </a:lnTo>
                  <a:lnTo>
                    <a:pt x="76" y="68"/>
                  </a:lnTo>
                  <a:lnTo>
                    <a:pt x="81" y="64"/>
                  </a:lnTo>
                  <a:lnTo>
                    <a:pt x="87" y="62"/>
                  </a:lnTo>
                  <a:lnTo>
                    <a:pt x="93" y="61"/>
                  </a:lnTo>
                  <a:lnTo>
                    <a:pt x="93" y="61"/>
                  </a:lnTo>
                  <a:lnTo>
                    <a:pt x="99" y="62"/>
                  </a:lnTo>
                  <a:lnTo>
                    <a:pt x="94" y="83"/>
                  </a:lnTo>
                  <a:close/>
                </a:path>
              </a:pathLst>
            </a:custGeom>
            <a:solidFill>
              <a:srgbClr val="BCCA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</p:grpSp>
      <p:grpSp>
        <p:nvGrpSpPr>
          <p:cNvPr id="153" name="Grupo 152">
            <a:extLst>
              <a:ext uri="{FF2B5EF4-FFF2-40B4-BE49-F238E27FC236}">
                <a16:creationId xmlns:a16="http://schemas.microsoft.com/office/drawing/2014/main" id="{C290078B-B4E4-4DBD-9F71-5E3A37D5078F}"/>
              </a:ext>
            </a:extLst>
          </p:cNvPr>
          <p:cNvGrpSpPr/>
          <p:nvPr/>
        </p:nvGrpSpPr>
        <p:grpSpPr>
          <a:xfrm>
            <a:off x="2864142" y="4570754"/>
            <a:ext cx="774700" cy="844549"/>
            <a:chOff x="10125705" y="2647819"/>
            <a:chExt cx="774700" cy="844550"/>
          </a:xfrm>
        </p:grpSpPr>
        <p:sp>
          <p:nvSpPr>
            <p:cNvPr id="154" name="Freeform 69">
              <a:extLst>
                <a:ext uri="{FF2B5EF4-FFF2-40B4-BE49-F238E27FC236}">
                  <a16:creationId xmlns:a16="http://schemas.microsoft.com/office/drawing/2014/main" id="{9660F286-5845-4DD4-B140-38E2377F73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3818" y="3012944"/>
              <a:ext cx="496888" cy="479425"/>
            </a:xfrm>
            <a:custGeom>
              <a:avLst/>
              <a:gdLst>
                <a:gd name="T0" fmla="*/ 313 w 313"/>
                <a:gd name="T1" fmla="*/ 82 h 302"/>
                <a:gd name="T2" fmla="*/ 300 w 313"/>
                <a:gd name="T3" fmla="*/ 75 h 302"/>
                <a:gd name="T4" fmla="*/ 276 w 313"/>
                <a:gd name="T5" fmla="*/ 58 h 302"/>
                <a:gd name="T6" fmla="*/ 255 w 313"/>
                <a:gd name="T7" fmla="*/ 38 h 302"/>
                <a:gd name="T8" fmla="*/ 237 w 313"/>
                <a:gd name="T9" fmla="*/ 14 h 302"/>
                <a:gd name="T10" fmla="*/ 231 w 313"/>
                <a:gd name="T11" fmla="*/ 0 h 302"/>
                <a:gd name="T12" fmla="*/ 218 w 313"/>
                <a:gd name="T13" fmla="*/ 23 h 302"/>
                <a:gd name="T14" fmla="*/ 185 w 313"/>
                <a:gd name="T15" fmla="*/ 58 h 302"/>
                <a:gd name="T16" fmla="*/ 144 w 313"/>
                <a:gd name="T17" fmla="*/ 85 h 302"/>
                <a:gd name="T18" fmla="*/ 96 w 313"/>
                <a:gd name="T19" fmla="*/ 98 h 302"/>
                <a:gd name="T20" fmla="*/ 71 w 313"/>
                <a:gd name="T21" fmla="*/ 100 h 302"/>
                <a:gd name="T22" fmla="*/ 52 w 313"/>
                <a:gd name="T23" fmla="*/ 100 h 302"/>
                <a:gd name="T24" fmla="*/ 16 w 313"/>
                <a:gd name="T25" fmla="*/ 93 h 302"/>
                <a:gd name="T26" fmla="*/ 0 w 313"/>
                <a:gd name="T27" fmla="*/ 151 h 302"/>
                <a:gd name="T28" fmla="*/ 0 w 313"/>
                <a:gd name="T29" fmla="*/ 152 h 302"/>
                <a:gd name="T30" fmla="*/ 0 w 313"/>
                <a:gd name="T31" fmla="*/ 154 h 302"/>
                <a:gd name="T32" fmla="*/ 1 w 313"/>
                <a:gd name="T33" fmla="*/ 170 h 302"/>
                <a:gd name="T34" fmla="*/ 10 w 313"/>
                <a:gd name="T35" fmla="*/ 200 h 302"/>
                <a:gd name="T36" fmla="*/ 26 w 313"/>
                <a:gd name="T37" fmla="*/ 226 h 302"/>
                <a:gd name="T38" fmla="*/ 47 w 313"/>
                <a:gd name="T39" fmla="*/ 250 h 302"/>
                <a:gd name="T40" fmla="*/ 72 w 313"/>
                <a:gd name="T41" fmla="*/ 269 h 302"/>
                <a:gd name="T42" fmla="*/ 99 w 313"/>
                <a:gd name="T43" fmla="*/ 286 h 302"/>
                <a:gd name="T44" fmla="*/ 124 w 313"/>
                <a:gd name="T45" fmla="*/ 296 h 302"/>
                <a:gd name="T46" fmla="*/ 147 w 313"/>
                <a:gd name="T47" fmla="*/ 302 h 302"/>
                <a:gd name="T48" fmla="*/ 157 w 313"/>
                <a:gd name="T49" fmla="*/ 302 h 302"/>
                <a:gd name="T50" fmla="*/ 182 w 313"/>
                <a:gd name="T51" fmla="*/ 299 h 302"/>
                <a:gd name="T52" fmla="*/ 212 w 313"/>
                <a:gd name="T53" fmla="*/ 286 h 302"/>
                <a:gd name="T54" fmla="*/ 245 w 313"/>
                <a:gd name="T55" fmla="*/ 267 h 302"/>
                <a:gd name="T56" fmla="*/ 275 w 313"/>
                <a:gd name="T57" fmla="*/ 241 h 302"/>
                <a:gd name="T58" fmla="*/ 175 w 313"/>
                <a:gd name="T59" fmla="*/ 241 h 302"/>
                <a:gd name="T60" fmla="*/ 171 w 313"/>
                <a:gd name="T61" fmla="*/ 240 h 302"/>
                <a:gd name="T62" fmla="*/ 168 w 313"/>
                <a:gd name="T63" fmla="*/ 234 h 302"/>
                <a:gd name="T64" fmla="*/ 168 w 313"/>
                <a:gd name="T65" fmla="*/ 231 h 302"/>
                <a:gd name="T66" fmla="*/ 172 w 313"/>
                <a:gd name="T67" fmla="*/ 226 h 302"/>
                <a:gd name="T68" fmla="*/ 288 w 313"/>
                <a:gd name="T69" fmla="*/ 226 h 302"/>
                <a:gd name="T70" fmla="*/ 298 w 313"/>
                <a:gd name="T71" fmla="*/ 210 h 302"/>
                <a:gd name="T72" fmla="*/ 312 w 313"/>
                <a:gd name="T73" fmla="*/ 173 h 302"/>
                <a:gd name="T74" fmla="*/ 313 w 313"/>
                <a:gd name="T75" fmla="*/ 154 h 302"/>
                <a:gd name="T76" fmla="*/ 313 w 313"/>
                <a:gd name="T77" fmla="*/ 152 h 302"/>
                <a:gd name="T78" fmla="*/ 313 w 313"/>
                <a:gd name="T79" fmla="*/ 151 h 302"/>
                <a:gd name="T80" fmla="*/ 87 w 313"/>
                <a:gd name="T81" fmla="*/ 145 h 302"/>
                <a:gd name="T82" fmla="*/ 81 w 313"/>
                <a:gd name="T83" fmla="*/ 143 h 302"/>
                <a:gd name="T84" fmla="*/ 72 w 313"/>
                <a:gd name="T85" fmla="*/ 134 h 302"/>
                <a:gd name="T86" fmla="*/ 71 w 313"/>
                <a:gd name="T87" fmla="*/ 128 h 302"/>
                <a:gd name="T88" fmla="*/ 75 w 313"/>
                <a:gd name="T89" fmla="*/ 116 h 302"/>
                <a:gd name="T90" fmla="*/ 87 w 313"/>
                <a:gd name="T91" fmla="*/ 112 h 302"/>
                <a:gd name="T92" fmla="*/ 93 w 313"/>
                <a:gd name="T93" fmla="*/ 113 h 302"/>
                <a:gd name="T94" fmla="*/ 102 w 313"/>
                <a:gd name="T95" fmla="*/ 122 h 302"/>
                <a:gd name="T96" fmla="*/ 104 w 313"/>
                <a:gd name="T97" fmla="*/ 128 h 302"/>
                <a:gd name="T98" fmla="*/ 99 w 313"/>
                <a:gd name="T99" fmla="*/ 140 h 302"/>
                <a:gd name="T100" fmla="*/ 87 w 313"/>
                <a:gd name="T101" fmla="*/ 145 h 302"/>
                <a:gd name="T102" fmla="*/ 229 w 313"/>
                <a:gd name="T103" fmla="*/ 145 h 302"/>
                <a:gd name="T104" fmla="*/ 223 w 313"/>
                <a:gd name="T105" fmla="*/ 143 h 302"/>
                <a:gd name="T106" fmla="*/ 214 w 313"/>
                <a:gd name="T107" fmla="*/ 134 h 302"/>
                <a:gd name="T108" fmla="*/ 212 w 313"/>
                <a:gd name="T109" fmla="*/ 128 h 302"/>
                <a:gd name="T110" fmla="*/ 217 w 313"/>
                <a:gd name="T111" fmla="*/ 116 h 302"/>
                <a:gd name="T112" fmla="*/ 229 w 313"/>
                <a:gd name="T113" fmla="*/ 112 h 302"/>
                <a:gd name="T114" fmla="*/ 234 w 313"/>
                <a:gd name="T115" fmla="*/ 113 h 302"/>
                <a:gd name="T116" fmla="*/ 243 w 313"/>
                <a:gd name="T117" fmla="*/ 122 h 302"/>
                <a:gd name="T118" fmla="*/ 245 w 313"/>
                <a:gd name="T119" fmla="*/ 128 h 302"/>
                <a:gd name="T120" fmla="*/ 240 w 313"/>
                <a:gd name="T121" fmla="*/ 140 h 302"/>
                <a:gd name="T122" fmla="*/ 229 w 313"/>
                <a:gd name="T123" fmla="*/ 145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3" h="302">
                  <a:moveTo>
                    <a:pt x="313" y="82"/>
                  </a:moveTo>
                  <a:lnTo>
                    <a:pt x="313" y="82"/>
                  </a:lnTo>
                  <a:lnTo>
                    <a:pt x="313" y="82"/>
                  </a:lnTo>
                  <a:lnTo>
                    <a:pt x="300" y="75"/>
                  </a:lnTo>
                  <a:lnTo>
                    <a:pt x="288" y="67"/>
                  </a:lnTo>
                  <a:lnTo>
                    <a:pt x="276" y="58"/>
                  </a:lnTo>
                  <a:lnTo>
                    <a:pt x="266" y="48"/>
                  </a:lnTo>
                  <a:lnTo>
                    <a:pt x="255" y="38"/>
                  </a:lnTo>
                  <a:lnTo>
                    <a:pt x="246" y="26"/>
                  </a:lnTo>
                  <a:lnTo>
                    <a:pt x="237" y="14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26" y="12"/>
                  </a:lnTo>
                  <a:lnTo>
                    <a:pt x="218" y="23"/>
                  </a:lnTo>
                  <a:lnTo>
                    <a:pt x="203" y="42"/>
                  </a:lnTo>
                  <a:lnTo>
                    <a:pt x="185" y="58"/>
                  </a:lnTo>
                  <a:lnTo>
                    <a:pt x="165" y="73"/>
                  </a:lnTo>
                  <a:lnTo>
                    <a:pt x="144" y="85"/>
                  </a:lnTo>
                  <a:lnTo>
                    <a:pt x="120" y="93"/>
                  </a:lnTo>
                  <a:lnTo>
                    <a:pt x="96" y="98"/>
                  </a:lnTo>
                  <a:lnTo>
                    <a:pt x="83" y="100"/>
                  </a:lnTo>
                  <a:lnTo>
                    <a:pt x="71" y="100"/>
                  </a:lnTo>
                  <a:lnTo>
                    <a:pt x="71" y="100"/>
                  </a:lnTo>
                  <a:lnTo>
                    <a:pt x="52" y="100"/>
                  </a:lnTo>
                  <a:lnTo>
                    <a:pt x="34" y="97"/>
                  </a:lnTo>
                  <a:lnTo>
                    <a:pt x="16" y="93"/>
                  </a:lnTo>
                  <a:lnTo>
                    <a:pt x="0" y="85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1" y="170"/>
                  </a:lnTo>
                  <a:lnTo>
                    <a:pt x="4" y="185"/>
                  </a:lnTo>
                  <a:lnTo>
                    <a:pt x="10" y="200"/>
                  </a:lnTo>
                  <a:lnTo>
                    <a:pt x="17" y="213"/>
                  </a:lnTo>
                  <a:lnTo>
                    <a:pt x="26" y="226"/>
                  </a:lnTo>
                  <a:lnTo>
                    <a:pt x="37" y="238"/>
                  </a:lnTo>
                  <a:lnTo>
                    <a:pt x="47" y="250"/>
                  </a:lnTo>
                  <a:lnTo>
                    <a:pt x="60" y="261"/>
                  </a:lnTo>
                  <a:lnTo>
                    <a:pt x="72" y="269"/>
                  </a:lnTo>
                  <a:lnTo>
                    <a:pt x="86" y="278"/>
                  </a:lnTo>
                  <a:lnTo>
                    <a:pt x="99" y="286"/>
                  </a:lnTo>
                  <a:lnTo>
                    <a:pt x="111" y="292"/>
                  </a:lnTo>
                  <a:lnTo>
                    <a:pt x="124" y="296"/>
                  </a:lnTo>
                  <a:lnTo>
                    <a:pt x="136" y="301"/>
                  </a:lnTo>
                  <a:lnTo>
                    <a:pt x="147" y="302"/>
                  </a:lnTo>
                  <a:lnTo>
                    <a:pt x="157" y="302"/>
                  </a:lnTo>
                  <a:lnTo>
                    <a:pt x="157" y="302"/>
                  </a:lnTo>
                  <a:lnTo>
                    <a:pt x="169" y="302"/>
                  </a:lnTo>
                  <a:lnTo>
                    <a:pt x="182" y="299"/>
                  </a:lnTo>
                  <a:lnTo>
                    <a:pt x="197" y="293"/>
                  </a:lnTo>
                  <a:lnTo>
                    <a:pt x="212" y="286"/>
                  </a:lnTo>
                  <a:lnTo>
                    <a:pt x="229" y="278"/>
                  </a:lnTo>
                  <a:lnTo>
                    <a:pt x="245" y="267"/>
                  </a:lnTo>
                  <a:lnTo>
                    <a:pt x="260" y="255"/>
                  </a:lnTo>
                  <a:lnTo>
                    <a:pt x="275" y="241"/>
                  </a:lnTo>
                  <a:lnTo>
                    <a:pt x="175" y="241"/>
                  </a:lnTo>
                  <a:lnTo>
                    <a:pt x="175" y="241"/>
                  </a:lnTo>
                  <a:lnTo>
                    <a:pt x="172" y="241"/>
                  </a:lnTo>
                  <a:lnTo>
                    <a:pt x="171" y="240"/>
                  </a:lnTo>
                  <a:lnTo>
                    <a:pt x="168" y="237"/>
                  </a:lnTo>
                  <a:lnTo>
                    <a:pt x="168" y="234"/>
                  </a:lnTo>
                  <a:lnTo>
                    <a:pt x="168" y="234"/>
                  </a:lnTo>
                  <a:lnTo>
                    <a:pt x="168" y="231"/>
                  </a:lnTo>
                  <a:lnTo>
                    <a:pt x="171" y="228"/>
                  </a:lnTo>
                  <a:lnTo>
                    <a:pt x="172" y="226"/>
                  </a:lnTo>
                  <a:lnTo>
                    <a:pt x="175" y="226"/>
                  </a:lnTo>
                  <a:lnTo>
                    <a:pt x="288" y="226"/>
                  </a:lnTo>
                  <a:lnTo>
                    <a:pt x="288" y="226"/>
                  </a:lnTo>
                  <a:lnTo>
                    <a:pt x="298" y="210"/>
                  </a:lnTo>
                  <a:lnTo>
                    <a:pt x="306" y="192"/>
                  </a:lnTo>
                  <a:lnTo>
                    <a:pt x="312" y="173"/>
                  </a:lnTo>
                  <a:lnTo>
                    <a:pt x="313" y="164"/>
                  </a:lnTo>
                  <a:lnTo>
                    <a:pt x="313" y="154"/>
                  </a:lnTo>
                  <a:lnTo>
                    <a:pt x="313" y="154"/>
                  </a:lnTo>
                  <a:lnTo>
                    <a:pt x="313" y="152"/>
                  </a:lnTo>
                  <a:lnTo>
                    <a:pt x="313" y="152"/>
                  </a:lnTo>
                  <a:lnTo>
                    <a:pt x="313" y="151"/>
                  </a:lnTo>
                  <a:lnTo>
                    <a:pt x="313" y="82"/>
                  </a:lnTo>
                  <a:close/>
                  <a:moveTo>
                    <a:pt x="87" y="145"/>
                  </a:moveTo>
                  <a:lnTo>
                    <a:pt x="87" y="145"/>
                  </a:lnTo>
                  <a:lnTo>
                    <a:pt x="81" y="143"/>
                  </a:lnTo>
                  <a:lnTo>
                    <a:pt x="75" y="140"/>
                  </a:lnTo>
                  <a:lnTo>
                    <a:pt x="72" y="134"/>
                  </a:lnTo>
                  <a:lnTo>
                    <a:pt x="71" y="128"/>
                  </a:lnTo>
                  <a:lnTo>
                    <a:pt x="71" y="128"/>
                  </a:lnTo>
                  <a:lnTo>
                    <a:pt x="72" y="122"/>
                  </a:lnTo>
                  <a:lnTo>
                    <a:pt x="75" y="116"/>
                  </a:lnTo>
                  <a:lnTo>
                    <a:pt x="81" y="113"/>
                  </a:lnTo>
                  <a:lnTo>
                    <a:pt x="87" y="112"/>
                  </a:lnTo>
                  <a:lnTo>
                    <a:pt x="87" y="112"/>
                  </a:lnTo>
                  <a:lnTo>
                    <a:pt x="93" y="113"/>
                  </a:lnTo>
                  <a:lnTo>
                    <a:pt x="99" y="116"/>
                  </a:lnTo>
                  <a:lnTo>
                    <a:pt x="102" y="122"/>
                  </a:lnTo>
                  <a:lnTo>
                    <a:pt x="104" y="128"/>
                  </a:lnTo>
                  <a:lnTo>
                    <a:pt x="104" y="128"/>
                  </a:lnTo>
                  <a:lnTo>
                    <a:pt x="102" y="134"/>
                  </a:lnTo>
                  <a:lnTo>
                    <a:pt x="99" y="140"/>
                  </a:lnTo>
                  <a:lnTo>
                    <a:pt x="93" y="143"/>
                  </a:lnTo>
                  <a:lnTo>
                    <a:pt x="87" y="145"/>
                  </a:lnTo>
                  <a:lnTo>
                    <a:pt x="87" y="145"/>
                  </a:lnTo>
                  <a:close/>
                  <a:moveTo>
                    <a:pt x="229" y="145"/>
                  </a:moveTo>
                  <a:lnTo>
                    <a:pt x="229" y="145"/>
                  </a:lnTo>
                  <a:lnTo>
                    <a:pt x="223" y="143"/>
                  </a:lnTo>
                  <a:lnTo>
                    <a:pt x="217" y="140"/>
                  </a:lnTo>
                  <a:lnTo>
                    <a:pt x="214" y="134"/>
                  </a:lnTo>
                  <a:lnTo>
                    <a:pt x="212" y="128"/>
                  </a:lnTo>
                  <a:lnTo>
                    <a:pt x="212" y="128"/>
                  </a:lnTo>
                  <a:lnTo>
                    <a:pt x="214" y="122"/>
                  </a:lnTo>
                  <a:lnTo>
                    <a:pt x="217" y="116"/>
                  </a:lnTo>
                  <a:lnTo>
                    <a:pt x="223" y="113"/>
                  </a:lnTo>
                  <a:lnTo>
                    <a:pt x="229" y="112"/>
                  </a:lnTo>
                  <a:lnTo>
                    <a:pt x="229" y="112"/>
                  </a:lnTo>
                  <a:lnTo>
                    <a:pt x="234" y="113"/>
                  </a:lnTo>
                  <a:lnTo>
                    <a:pt x="240" y="116"/>
                  </a:lnTo>
                  <a:lnTo>
                    <a:pt x="243" y="122"/>
                  </a:lnTo>
                  <a:lnTo>
                    <a:pt x="245" y="128"/>
                  </a:lnTo>
                  <a:lnTo>
                    <a:pt x="245" y="128"/>
                  </a:lnTo>
                  <a:lnTo>
                    <a:pt x="243" y="134"/>
                  </a:lnTo>
                  <a:lnTo>
                    <a:pt x="240" y="140"/>
                  </a:lnTo>
                  <a:lnTo>
                    <a:pt x="234" y="143"/>
                  </a:lnTo>
                  <a:lnTo>
                    <a:pt x="229" y="145"/>
                  </a:lnTo>
                  <a:lnTo>
                    <a:pt x="229" y="145"/>
                  </a:lnTo>
                  <a:close/>
                </a:path>
              </a:pathLst>
            </a:cu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  <p:sp>
          <p:nvSpPr>
            <p:cNvPr id="155" name="Freeform 70">
              <a:extLst>
                <a:ext uri="{FF2B5EF4-FFF2-40B4-BE49-F238E27FC236}">
                  <a16:creationId xmlns:a16="http://schemas.microsoft.com/office/drawing/2014/main" id="{8C8EC8C7-EB1C-480B-A531-BDAF5E906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9868" y="2647819"/>
              <a:ext cx="203200" cy="111125"/>
            </a:xfrm>
            <a:custGeom>
              <a:avLst/>
              <a:gdLst>
                <a:gd name="T0" fmla="*/ 64 w 128"/>
                <a:gd name="T1" fmla="*/ 59 h 70"/>
                <a:gd name="T2" fmla="*/ 96 w 128"/>
                <a:gd name="T3" fmla="*/ 62 h 70"/>
                <a:gd name="T4" fmla="*/ 128 w 128"/>
                <a:gd name="T5" fmla="*/ 70 h 70"/>
                <a:gd name="T6" fmla="*/ 128 w 128"/>
                <a:gd name="T7" fmla="*/ 64 h 70"/>
                <a:gd name="T8" fmla="*/ 126 w 128"/>
                <a:gd name="T9" fmla="*/ 52 h 70"/>
                <a:gd name="T10" fmla="*/ 123 w 128"/>
                <a:gd name="T11" fmla="*/ 42 h 70"/>
                <a:gd name="T12" fmla="*/ 122 w 128"/>
                <a:gd name="T13" fmla="*/ 36 h 70"/>
                <a:gd name="T14" fmla="*/ 122 w 128"/>
                <a:gd name="T15" fmla="*/ 36 h 70"/>
                <a:gd name="T16" fmla="*/ 116 w 128"/>
                <a:gd name="T17" fmla="*/ 27 h 70"/>
                <a:gd name="T18" fmla="*/ 116 w 128"/>
                <a:gd name="T19" fmla="*/ 25 h 70"/>
                <a:gd name="T20" fmla="*/ 111 w 128"/>
                <a:gd name="T21" fmla="*/ 21 h 70"/>
                <a:gd name="T22" fmla="*/ 110 w 128"/>
                <a:gd name="T23" fmla="*/ 19 h 70"/>
                <a:gd name="T24" fmla="*/ 108 w 128"/>
                <a:gd name="T25" fmla="*/ 18 h 70"/>
                <a:gd name="T26" fmla="*/ 107 w 128"/>
                <a:gd name="T27" fmla="*/ 16 h 70"/>
                <a:gd name="T28" fmla="*/ 102 w 128"/>
                <a:gd name="T29" fmla="*/ 13 h 70"/>
                <a:gd name="T30" fmla="*/ 101 w 128"/>
                <a:gd name="T31" fmla="*/ 12 h 70"/>
                <a:gd name="T32" fmla="*/ 99 w 128"/>
                <a:gd name="T33" fmla="*/ 10 h 70"/>
                <a:gd name="T34" fmla="*/ 95 w 128"/>
                <a:gd name="T35" fmla="*/ 7 h 70"/>
                <a:gd name="T36" fmla="*/ 93 w 128"/>
                <a:gd name="T37" fmla="*/ 7 h 70"/>
                <a:gd name="T38" fmla="*/ 90 w 128"/>
                <a:gd name="T39" fmla="*/ 6 h 70"/>
                <a:gd name="T40" fmla="*/ 89 w 128"/>
                <a:gd name="T41" fmla="*/ 4 h 70"/>
                <a:gd name="T42" fmla="*/ 83 w 128"/>
                <a:gd name="T43" fmla="*/ 3 h 70"/>
                <a:gd name="T44" fmla="*/ 81 w 128"/>
                <a:gd name="T45" fmla="*/ 3 h 70"/>
                <a:gd name="T46" fmla="*/ 77 w 128"/>
                <a:gd name="T47" fmla="*/ 1 h 70"/>
                <a:gd name="T48" fmla="*/ 77 w 128"/>
                <a:gd name="T49" fmla="*/ 1 h 70"/>
                <a:gd name="T50" fmla="*/ 71 w 128"/>
                <a:gd name="T51" fmla="*/ 0 h 70"/>
                <a:gd name="T52" fmla="*/ 70 w 128"/>
                <a:gd name="T53" fmla="*/ 0 h 70"/>
                <a:gd name="T54" fmla="*/ 64 w 128"/>
                <a:gd name="T55" fmla="*/ 0 h 70"/>
                <a:gd name="T56" fmla="*/ 58 w 128"/>
                <a:gd name="T57" fmla="*/ 0 h 70"/>
                <a:gd name="T58" fmla="*/ 56 w 128"/>
                <a:gd name="T59" fmla="*/ 0 h 70"/>
                <a:gd name="T60" fmla="*/ 52 w 128"/>
                <a:gd name="T61" fmla="*/ 1 h 70"/>
                <a:gd name="T62" fmla="*/ 50 w 128"/>
                <a:gd name="T63" fmla="*/ 1 h 70"/>
                <a:gd name="T64" fmla="*/ 46 w 128"/>
                <a:gd name="T65" fmla="*/ 3 h 70"/>
                <a:gd name="T66" fmla="*/ 44 w 128"/>
                <a:gd name="T67" fmla="*/ 3 h 70"/>
                <a:gd name="T68" fmla="*/ 40 w 128"/>
                <a:gd name="T69" fmla="*/ 4 h 70"/>
                <a:gd name="T70" fmla="*/ 38 w 128"/>
                <a:gd name="T71" fmla="*/ 6 h 70"/>
                <a:gd name="T72" fmla="*/ 35 w 128"/>
                <a:gd name="T73" fmla="*/ 7 h 70"/>
                <a:gd name="T74" fmla="*/ 32 w 128"/>
                <a:gd name="T75" fmla="*/ 7 h 70"/>
                <a:gd name="T76" fmla="*/ 29 w 128"/>
                <a:gd name="T77" fmla="*/ 10 h 70"/>
                <a:gd name="T78" fmla="*/ 26 w 128"/>
                <a:gd name="T79" fmla="*/ 12 h 70"/>
                <a:gd name="T80" fmla="*/ 25 w 128"/>
                <a:gd name="T81" fmla="*/ 13 h 70"/>
                <a:gd name="T82" fmla="*/ 18 w 128"/>
                <a:gd name="T83" fmla="*/ 21 h 70"/>
                <a:gd name="T84" fmla="*/ 16 w 128"/>
                <a:gd name="T85" fmla="*/ 21 h 70"/>
                <a:gd name="T86" fmla="*/ 10 w 128"/>
                <a:gd name="T87" fmla="*/ 30 h 70"/>
                <a:gd name="T88" fmla="*/ 10 w 128"/>
                <a:gd name="T89" fmla="*/ 30 h 70"/>
                <a:gd name="T90" fmla="*/ 7 w 128"/>
                <a:gd name="T91" fmla="*/ 36 h 70"/>
                <a:gd name="T92" fmla="*/ 4 w 128"/>
                <a:gd name="T93" fmla="*/ 42 h 70"/>
                <a:gd name="T94" fmla="*/ 4 w 128"/>
                <a:gd name="T95" fmla="*/ 42 h 70"/>
                <a:gd name="T96" fmla="*/ 0 w 128"/>
                <a:gd name="T97" fmla="*/ 64 h 70"/>
                <a:gd name="T98" fmla="*/ 0 w 128"/>
                <a:gd name="T99" fmla="*/ 70 h 70"/>
                <a:gd name="T100" fmla="*/ 16 w 128"/>
                <a:gd name="T101" fmla="*/ 65 h 70"/>
                <a:gd name="T102" fmla="*/ 47 w 128"/>
                <a:gd name="T103" fmla="*/ 59 h 70"/>
                <a:gd name="T104" fmla="*/ 64 w 128"/>
                <a:gd name="T105" fmla="*/ 5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70">
                  <a:moveTo>
                    <a:pt x="64" y="59"/>
                  </a:moveTo>
                  <a:lnTo>
                    <a:pt x="64" y="59"/>
                  </a:lnTo>
                  <a:lnTo>
                    <a:pt x="80" y="59"/>
                  </a:lnTo>
                  <a:lnTo>
                    <a:pt x="96" y="62"/>
                  </a:lnTo>
                  <a:lnTo>
                    <a:pt x="113" y="65"/>
                  </a:lnTo>
                  <a:lnTo>
                    <a:pt x="128" y="70"/>
                  </a:lnTo>
                  <a:lnTo>
                    <a:pt x="128" y="7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52"/>
                  </a:lnTo>
                  <a:lnTo>
                    <a:pt x="123" y="42"/>
                  </a:lnTo>
                  <a:lnTo>
                    <a:pt x="123" y="42"/>
                  </a:lnTo>
                  <a:lnTo>
                    <a:pt x="123" y="42"/>
                  </a:lnTo>
                  <a:lnTo>
                    <a:pt x="122" y="36"/>
                  </a:lnTo>
                  <a:lnTo>
                    <a:pt x="122" y="36"/>
                  </a:lnTo>
                  <a:lnTo>
                    <a:pt x="122" y="36"/>
                  </a:lnTo>
                  <a:lnTo>
                    <a:pt x="116" y="27"/>
                  </a:lnTo>
                  <a:lnTo>
                    <a:pt x="116" y="27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0" y="19"/>
                  </a:lnTo>
                  <a:lnTo>
                    <a:pt x="110" y="19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2" y="13"/>
                  </a:lnTo>
                  <a:lnTo>
                    <a:pt x="102" y="13"/>
                  </a:lnTo>
                  <a:lnTo>
                    <a:pt x="101" y="12"/>
                  </a:lnTo>
                  <a:lnTo>
                    <a:pt x="101" y="12"/>
                  </a:lnTo>
                  <a:lnTo>
                    <a:pt x="99" y="10"/>
                  </a:lnTo>
                  <a:lnTo>
                    <a:pt x="99" y="10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3" y="7"/>
                  </a:lnTo>
                  <a:lnTo>
                    <a:pt x="93" y="7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" y="5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6" y="65"/>
                  </a:lnTo>
                  <a:lnTo>
                    <a:pt x="31" y="62"/>
                  </a:lnTo>
                  <a:lnTo>
                    <a:pt x="47" y="59"/>
                  </a:lnTo>
                  <a:lnTo>
                    <a:pt x="64" y="59"/>
                  </a:lnTo>
                  <a:lnTo>
                    <a:pt x="64" y="59"/>
                  </a:lnTo>
                  <a:close/>
                </a:path>
              </a:pathLst>
            </a:cu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  <p:sp>
          <p:nvSpPr>
            <p:cNvPr id="156" name="Freeform 71">
              <a:extLst>
                <a:ext uri="{FF2B5EF4-FFF2-40B4-BE49-F238E27FC236}">
                  <a16:creationId xmlns:a16="http://schemas.microsoft.com/office/drawing/2014/main" id="{3CF86B0B-366C-4317-B380-A057415E3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1593" y="2755769"/>
              <a:ext cx="538163" cy="401638"/>
            </a:xfrm>
            <a:custGeom>
              <a:avLst/>
              <a:gdLst>
                <a:gd name="T0" fmla="*/ 241 w 339"/>
                <a:gd name="T1" fmla="*/ 17 h 253"/>
                <a:gd name="T2" fmla="*/ 237 w 339"/>
                <a:gd name="T3" fmla="*/ 14 h 253"/>
                <a:gd name="T4" fmla="*/ 232 w 339"/>
                <a:gd name="T5" fmla="*/ 12 h 253"/>
                <a:gd name="T6" fmla="*/ 232 w 339"/>
                <a:gd name="T7" fmla="*/ 12 h 253"/>
                <a:gd name="T8" fmla="*/ 219 w 339"/>
                <a:gd name="T9" fmla="*/ 8 h 253"/>
                <a:gd name="T10" fmla="*/ 211 w 339"/>
                <a:gd name="T11" fmla="*/ 6 h 253"/>
                <a:gd name="T12" fmla="*/ 208 w 339"/>
                <a:gd name="T13" fmla="*/ 5 h 253"/>
                <a:gd name="T14" fmla="*/ 199 w 339"/>
                <a:gd name="T15" fmla="*/ 3 h 253"/>
                <a:gd name="T16" fmla="*/ 195 w 339"/>
                <a:gd name="T17" fmla="*/ 2 h 253"/>
                <a:gd name="T18" fmla="*/ 187 w 339"/>
                <a:gd name="T19" fmla="*/ 2 h 253"/>
                <a:gd name="T20" fmla="*/ 182 w 339"/>
                <a:gd name="T21" fmla="*/ 0 h 253"/>
                <a:gd name="T22" fmla="*/ 170 w 339"/>
                <a:gd name="T23" fmla="*/ 0 h 253"/>
                <a:gd name="T24" fmla="*/ 162 w 339"/>
                <a:gd name="T25" fmla="*/ 0 h 253"/>
                <a:gd name="T26" fmla="*/ 153 w 339"/>
                <a:gd name="T27" fmla="*/ 2 h 253"/>
                <a:gd name="T28" fmla="*/ 149 w 339"/>
                <a:gd name="T29" fmla="*/ 2 h 253"/>
                <a:gd name="T30" fmla="*/ 140 w 339"/>
                <a:gd name="T31" fmla="*/ 3 h 253"/>
                <a:gd name="T32" fmla="*/ 137 w 339"/>
                <a:gd name="T33" fmla="*/ 3 h 253"/>
                <a:gd name="T34" fmla="*/ 130 w 339"/>
                <a:gd name="T35" fmla="*/ 5 h 253"/>
                <a:gd name="T36" fmla="*/ 124 w 339"/>
                <a:gd name="T37" fmla="*/ 8 h 253"/>
                <a:gd name="T38" fmla="*/ 116 w 339"/>
                <a:gd name="T39" fmla="*/ 9 h 253"/>
                <a:gd name="T40" fmla="*/ 115 w 339"/>
                <a:gd name="T41" fmla="*/ 9 h 253"/>
                <a:gd name="T42" fmla="*/ 104 w 339"/>
                <a:gd name="T43" fmla="*/ 14 h 253"/>
                <a:gd name="T44" fmla="*/ 77 w 339"/>
                <a:gd name="T45" fmla="*/ 27 h 253"/>
                <a:gd name="T46" fmla="*/ 28 w 339"/>
                <a:gd name="T47" fmla="*/ 78 h 253"/>
                <a:gd name="T48" fmla="*/ 5 w 339"/>
                <a:gd name="T49" fmla="*/ 133 h 253"/>
                <a:gd name="T50" fmla="*/ 0 w 339"/>
                <a:gd name="T51" fmla="*/ 170 h 253"/>
                <a:gd name="T52" fmla="*/ 0 w 339"/>
                <a:gd name="T53" fmla="*/ 179 h 253"/>
                <a:gd name="T54" fmla="*/ 2 w 339"/>
                <a:gd name="T55" fmla="*/ 186 h 253"/>
                <a:gd name="T56" fmla="*/ 2 w 339"/>
                <a:gd name="T57" fmla="*/ 192 h 253"/>
                <a:gd name="T58" fmla="*/ 3 w 339"/>
                <a:gd name="T59" fmla="*/ 201 h 253"/>
                <a:gd name="T60" fmla="*/ 5 w 339"/>
                <a:gd name="T61" fmla="*/ 203 h 253"/>
                <a:gd name="T62" fmla="*/ 6 w 339"/>
                <a:gd name="T63" fmla="*/ 211 h 253"/>
                <a:gd name="T64" fmla="*/ 8 w 339"/>
                <a:gd name="T65" fmla="*/ 219 h 253"/>
                <a:gd name="T66" fmla="*/ 15 w 339"/>
                <a:gd name="T67" fmla="*/ 238 h 253"/>
                <a:gd name="T68" fmla="*/ 49 w 339"/>
                <a:gd name="T69" fmla="*/ 249 h 253"/>
                <a:gd name="T70" fmla="*/ 85 w 339"/>
                <a:gd name="T71" fmla="*/ 253 h 253"/>
                <a:gd name="T72" fmla="*/ 155 w 339"/>
                <a:gd name="T73" fmla="*/ 237 h 253"/>
                <a:gd name="T74" fmla="*/ 211 w 339"/>
                <a:gd name="T75" fmla="*/ 195 h 253"/>
                <a:gd name="T76" fmla="*/ 238 w 339"/>
                <a:gd name="T77" fmla="*/ 155 h 253"/>
                <a:gd name="T78" fmla="*/ 245 w 339"/>
                <a:gd name="T79" fmla="*/ 139 h 253"/>
                <a:gd name="T80" fmla="*/ 253 w 339"/>
                <a:gd name="T81" fmla="*/ 155 h 253"/>
                <a:gd name="T82" fmla="*/ 266 w 339"/>
                <a:gd name="T83" fmla="*/ 179 h 253"/>
                <a:gd name="T84" fmla="*/ 293 w 339"/>
                <a:gd name="T85" fmla="*/ 210 h 253"/>
                <a:gd name="T86" fmla="*/ 327 w 339"/>
                <a:gd name="T87" fmla="*/ 234 h 253"/>
                <a:gd name="T88" fmla="*/ 327 w 339"/>
                <a:gd name="T89" fmla="*/ 231 h 253"/>
                <a:gd name="T90" fmla="*/ 335 w 339"/>
                <a:gd name="T91" fmla="*/ 208 h 253"/>
                <a:gd name="T92" fmla="*/ 336 w 339"/>
                <a:gd name="T93" fmla="*/ 201 h 253"/>
                <a:gd name="T94" fmla="*/ 336 w 339"/>
                <a:gd name="T95" fmla="*/ 200 h 253"/>
                <a:gd name="T96" fmla="*/ 338 w 339"/>
                <a:gd name="T97" fmla="*/ 192 h 253"/>
                <a:gd name="T98" fmla="*/ 338 w 339"/>
                <a:gd name="T99" fmla="*/ 186 h 253"/>
                <a:gd name="T100" fmla="*/ 339 w 339"/>
                <a:gd name="T101" fmla="*/ 177 h 253"/>
                <a:gd name="T102" fmla="*/ 339 w 339"/>
                <a:gd name="T103" fmla="*/ 170 h 253"/>
                <a:gd name="T104" fmla="*/ 324 w 339"/>
                <a:gd name="T105" fmla="*/ 100 h 253"/>
                <a:gd name="T106" fmla="*/ 284 w 339"/>
                <a:gd name="T107" fmla="*/ 45 h 253"/>
                <a:gd name="T108" fmla="*/ 244 w 339"/>
                <a:gd name="T109" fmla="*/ 1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9" h="253">
                  <a:moveTo>
                    <a:pt x="244" y="18"/>
                  </a:moveTo>
                  <a:lnTo>
                    <a:pt x="241" y="17"/>
                  </a:lnTo>
                  <a:lnTo>
                    <a:pt x="241" y="17"/>
                  </a:lnTo>
                  <a:lnTo>
                    <a:pt x="238" y="15"/>
                  </a:lnTo>
                  <a:lnTo>
                    <a:pt x="238" y="15"/>
                  </a:lnTo>
                  <a:lnTo>
                    <a:pt x="237" y="14"/>
                  </a:lnTo>
                  <a:lnTo>
                    <a:pt x="237" y="14"/>
                  </a:lnTo>
                  <a:lnTo>
                    <a:pt x="237" y="14"/>
                  </a:lnTo>
                  <a:lnTo>
                    <a:pt x="232" y="12"/>
                  </a:lnTo>
                  <a:lnTo>
                    <a:pt x="232" y="12"/>
                  </a:lnTo>
                  <a:lnTo>
                    <a:pt x="232" y="12"/>
                  </a:lnTo>
                  <a:lnTo>
                    <a:pt x="232" y="12"/>
                  </a:lnTo>
                  <a:lnTo>
                    <a:pt x="232" y="12"/>
                  </a:lnTo>
                  <a:lnTo>
                    <a:pt x="219" y="8"/>
                  </a:lnTo>
                  <a:lnTo>
                    <a:pt x="219" y="8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11" y="6"/>
                  </a:lnTo>
                  <a:lnTo>
                    <a:pt x="211" y="6"/>
                  </a:lnTo>
                  <a:lnTo>
                    <a:pt x="208" y="5"/>
                  </a:lnTo>
                  <a:lnTo>
                    <a:pt x="208" y="5"/>
                  </a:lnTo>
                  <a:lnTo>
                    <a:pt x="204" y="3"/>
                  </a:lnTo>
                  <a:lnTo>
                    <a:pt x="204" y="3"/>
                  </a:lnTo>
                  <a:lnTo>
                    <a:pt x="199" y="3"/>
                  </a:lnTo>
                  <a:lnTo>
                    <a:pt x="199" y="3"/>
                  </a:lnTo>
                  <a:lnTo>
                    <a:pt x="195" y="2"/>
                  </a:lnTo>
                  <a:lnTo>
                    <a:pt x="195" y="2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87" y="2"/>
                  </a:lnTo>
                  <a:lnTo>
                    <a:pt x="187" y="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3" y="2"/>
                  </a:lnTo>
                  <a:lnTo>
                    <a:pt x="153" y="2"/>
                  </a:lnTo>
                  <a:lnTo>
                    <a:pt x="149" y="2"/>
                  </a:lnTo>
                  <a:lnTo>
                    <a:pt x="149" y="2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0" y="3"/>
                  </a:lnTo>
                  <a:lnTo>
                    <a:pt x="140" y="3"/>
                  </a:lnTo>
                  <a:lnTo>
                    <a:pt x="137" y="3"/>
                  </a:lnTo>
                  <a:lnTo>
                    <a:pt x="137" y="3"/>
                  </a:lnTo>
                  <a:lnTo>
                    <a:pt x="131" y="5"/>
                  </a:lnTo>
                  <a:lnTo>
                    <a:pt x="131" y="5"/>
                  </a:lnTo>
                  <a:lnTo>
                    <a:pt x="130" y="5"/>
                  </a:lnTo>
                  <a:lnTo>
                    <a:pt x="130" y="5"/>
                  </a:lnTo>
                  <a:lnTo>
                    <a:pt x="124" y="8"/>
                  </a:lnTo>
                  <a:lnTo>
                    <a:pt x="124" y="8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16" y="9"/>
                  </a:lnTo>
                  <a:lnTo>
                    <a:pt x="116" y="9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0" y="17"/>
                  </a:lnTo>
                  <a:lnTo>
                    <a:pt x="100" y="17"/>
                  </a:lnTo>
                  <a:lnTo>
                    <a:pt x="77" y="27"/>
                  </a:lnTo>
                  <a:lnTo>
                    <a:pt x="60" y="42"/>
                  </a:lnTo>
                  <a:lnTo>
                    <a:pt x="42" y="58"/>
                  </a:lnTo>
                  <a:lnTo>
                    <a:pt x="28" y="78"/>
                  </a:lnTo>
                  <a:lnTo>
                    <a:pt x="17" y="98"/>
                  </a:lnTo>
                  <a:lnTo>
                    <a:pt x="8" y="121"/>
                  </a:lnTo>
                  <a:lnTo>
                    <a:pt x="5" y="133"/>
                  </a:lnTo>
                  <a:lnTo>
                    <a:pt x="3" y="145"/>
                  </a:lnTo>
                  <a:lnTo>
                    <a:pt x="2" y="156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2" y="183"/>
                  </a:lnTo>
                  <a:lnTo>
                    <a:pt x="2" y="183"/>
                  </a:lnTo>
                  <a:lnTo>
                    <a:pt x="2" y="186"/>
                  </a:lnTo>
                  <a:lnTo>
                    <a:pt x="2" y="186"/>
                  </a:lnTo>
                  <a:lnTo>
                    <a:pt x="2" y="192"/>
                  </a:lnTo>
                  <a:lnTo>
                    <a:pt x="2" y="192"/>
                  </a:lnTo>
                  <a:lnTo>
                    <a:pt x="3" y="195"/>
                  </a:lnTo>
                  <a:lnTo>
                    <a:pt x="3" y="195"/>
                  </a:lnTo>
                  <a:lnTo>
                    <a:pt x="3" y="201"/>
                  </a:lnTo>
                  <a:lnTo>
                    <a:pt x="3" y="201"/>
                  </a:lnTo>
                  <a:lnTo>
                    <a:pt x="5" y="203"/>
                  </a:lnTo>
                  <a:lnTo>
                    <a:pt x="5" y="203"/>
                  </a:lnTo>
                  <a:lnTo>
                    <a:pt x="6" y="210"/>
                  </a:lnTo>
                  <a:lnTo>
                    <a:pt x="6" y="210"/>
                  </a:lnTo>
                  <a:lnTo>
                    <a:pt x="6" y="211"/>
                  </a:lnTo>
                  <a:lnTo>
                    <a:pt x="6" y="211"/>
                  </a:lnTo>
                  <a:lnTo>
                    <a:pt x="8" y="219"/>
                  </a:lnTo>
                  <a:lnTo>
                    <a:pt x="8" y="219"/>
                  </a:lnTo>
                  <a:lnTo>
                    <a:pt x="8" y="219"/>
                  </a:lnTo>
                  <a:lnTo>
                    <a:pt x="8" y="219"/>
                  </a:lnTo>
                  <a:lnTo>
                    <a:pt x="15" y="238"/>
                  </a:lnTo>
                  <a:lnTo>
                    <a:pt x="15" y="238"/>
                  </a:lnTo>
                  <a:lnTo>
                    <a:pt x="31" y="244"/>
                  </a:lnTo>
                  <a:lnTo>
                    <a:pt x="49" y="249"/>
                  </a:lnTo>
                  <a:lnTo>
                    <a:pt x="67" y="252"/>
                  </a:lnTo>
                  <a:lnTo>
                    <a:pt x="85" y="253"/>
                  </a:lnTo>
                  <a:lnTo>
                    <a:pt x="85" y="253"/>
                  </a:lnTo>
                  <a:lnTo>
                    <a:pt x="109" y="252"/>
                  </a:lnTo>
                  <a:lnTo>
                    <a:pt x="132" y="246"/>
                  </a:lnTo>
                  <a:lnTo>
                    <a:pt x="155" y="237"/>
                  </a:lnTo>
                  <a:lnTo>
                    <a:pt x="176" y="226"/>
                  </a:lnTo>
                  <a:lnTo>
                    <a:pt x="195" y="211"/>
                  </a:lnTo>
                  <a:lnTo>
                    <a:pt x="211" y="195"/>
                  </a:lnTo>
                  <a:lnTo>
                    <a:pt x="226" y="176"/>
                  </a:lnTo>
                  <a:lnTo>
                    <a:pt x="238" y="155"/>
                  </a:lnTo>
                  <a:lnTo>
                    <a:pt x="238" y="155"/>
                  </a:lnTo>
                  <a:lnTo>
                    <a:pt x="238" y="155"/>
                  </a:lnTo>
                  <a:lnTo>
                    <a:pt x="241" y="149"/>
                  </a:lnTo>
                  <a:lnTo>
                    <a:pt x="245" y="13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253" y="155"/>
                  </a:lnTo>
                  <a:lnTo>
                    <a:pt x="253" y="155"/>
                  </a:lnTo>
                  <a:lnTo>
                    <a:pt x="259" y="167"/>
                  </a:lnTo>
                  <a:lnTo>
                    <a:pt x="266" y="179"/>
                  </a:lnTo>
                  <a:lnTo>
                    <a:pt x="274" y="191"/>
                  </a:lnTo>
                  <a:lnTo>
                    <a:pt x="283" y="200"/>
                  </a:lnTo>
                  <a:lnTo>
                    <a:pt x="293" y="210"/>
                  </a:lnTo>
                  <a:lnTo>
                    <a:pt x="303" y="219"/>
                  </a:lnTo>
                  <a:lnTo>
                    <a:pt x="315" y="226"/>
                  </a:lnTo>
                  <a:lnTo>
                    <a:pt x="327" y="234"/>
                  </a:lnTo>
                  <a:lnTo>
                    <a:pt x="327" y="234"/>
                  </a:lnTo>
                  <a:lnTo>
                    <a:pt x="327" y="231"/>
                  </a:lnTo>
                  <a:lnTo>
                    <a:pt x="327" y="231"/>
                  </a:lnTo>
                  <a:lnTo>
                    <a:pt x="327" y="231"/>
                  </a:lnTo>
                  <a:lnTo>
                    <a:pt x="335" y="208"/>
                  </a:lnTo>
                  <a:lnTo>
                    <a:pt x="335" y="208"/>
                  </a:lnTo>
                  <a:lnTo>
                    <a:pt x="335" y="208"/>
                  </a:lnTo>
                  <a:lnTo>
                    <a:pt x="335" y="208"/>
                  </a:lnTo>
                  <a:lnTo>
                    <a:pt x="336" y="201"/>
                  </a:lnTo>
                  <a:lnTo>
                    <a:pt x="336" y="201"/>
                  </a:lnTo>
                  <a:lnTo>
                    <a:pt x="336" y="200"/>
                  </a:lnTo>
                  <a:lnTo>
                    <a:pt x="336" y="200"/>
                  </a:lnTo>
                  <a:lnTo>
                    <a:pt x="338" y="194"/>
                  </a:lnTo>
                  <a:lnTo>
                    <a:pt x="338" y="194"/>
                  </a:lnTo>
                  <a:lnTo>
                    <a:pt x="338" y="192"/>
                  </a:lnTo>
                  <a:lnTo>
                    <a:pt x="338" y="192"/>
                  </a:lnTo>
                  <a:lnTo>
                    <a:pt x="338" y="186"/>
                  </a:lnTo>
                  <a:lnTo>
                    <a:pt x="338" y="186"/>
                  </a:lnTo>
                  <a:lnTo>
                    <a:pt x="339" y="182"/>
                  </a:lnTo>
                  <a:lnTo>
                    <a:pt x="339" y="182"/>
                  </a:lnTo>
                  <a:lnTo>
                    <a:pt x="339" y="177"/>
                  </a:lnTo>
                  <a:lnTo>
                    <a:pt x="339" y="177"/>
                  </a:lnTo>
                  <a:lnTo>
                    <a:pt x="339" y="170"/>
                  </a:lnTo>
                  <a:lnTo>
                    <a:pt x="339" y="170"/>
                  </a:lnTo>
                  <a:lnTo>
                    <a:pt x="338" y="146"/>
                  </a:lnTo>
                  <a:lnTo>
                    <a:pt x="333" y="122"/>
                  </a:lnTo>
                  <a:lnTo>
                    <a:pt x="324" y="100"/>
                  </a:lnTo>
                  <a:lnTo>
                    <a:pt x="314" y="81"/>
                  </a:lnTo>
                  <a:lnTo>
                    <a:pt x="300" y="61"/>
                  </a:lnTo>
                  <a:lnTo>
                    <a:pt x="284" y="45"/>
                  </a:lnTo>
                  <a:lnTo>
                    <a:pt x="265" y="30"/>
                  </a:lnTo>
                  <a:lnTo>
                    <a:pt x="244" y="18"/>
                  </a:lnTo>
                  <a:lnTo>
                    <a:pt x="244" y="18"/>
                  </a:lnTo>
                  <a:close/>
                </a:path>
              </a:pathLst>
            </a:cu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  <p:sp>
          <p:nvSpPr>
            <p:cNvPr id="157" name="Freeform 72">
              <a:extLst>
                <a:ext uri="{FF2B5EF4-FFF2-40B4-BE49-F238E27FC236}">
                  <a16:creationId xmlns:a16="http://schemas.microsoft.com/office/drawing/2014/main" id="{AA6AFAE1-8C60-44BE-90D8-86E87F685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5130" y="2681156"/>
              <a:ext cx="295275" cy="728663"/>
            </a:xfrm>
            <a:custGeom>
              <a:avLst/>
              <a:gdLst>
                <a:gd name="T0" fmla="*/ 171 w 186"/>
                <a:gd name="T1" fmla="*/ 251 h 459"/>
                <a:gd name="T2" fmla="*/ 174 w 186"/>
                <a:gd name="T3" fmla="*/ 217 h 459"/>
                <a:gd name="T4" fmla="*/ 174 w 186"/>
                <a:gd name="T5" fmla="*/ 199 h 459"/>
                <a:gd name="T6" fmla="*/ 168 w 186"/>
                <a:gd name="T7" fmla="*/ 163 h 459"/>
                <a:gd name="T8" fmla="*/ 156 w 186"/>
                <a:gd name="T9" fmla="*/ 131 h 459"/>
                <a:gd name="T10" fmla="*/ 140 w 186"/>
                <a:gd name="T11" fmla="*/ 99 h 459"/>
                <a:gd name="T12" fmla="*/ 119 w 186"/>
                <a:gd name="T13" fmla="*/ 71 h 459"/>
                <a:gd name="T14" fmla="*/ 94 w 186"/>
                <a:gd name="T15" fmla="*/ 47 h 459"/>
                <a:gd name="T16" fmla="*/ 64 w 186"/>
                <a:gd name="T17" fmla="*/ 26 h 459"/>
                <a:gd name="T18" fmla="*/ 31 w 186"/>
                <a:gd name="T19" fmla="*/ 10 h 459"/>
                <a:gd name="T20" fmla="*/ 0 w 186"/>
                <a:gd name="T21" fmla="*/ 0 h 459"/>
                <a:gd name="T22" fmla="*/ 6 w 186"/>
                <a:gd name="T23" fmla="*/ 12 h 459"/>
                <a:gd name="T24" fmla="*/ 11 w 186"/>
                <a:gd name="T25" fmla="*/ 26 h 459"/>
                <a:gd name="T26" fmla="*/ 14 w 186"/>
                <a:gd name="T27" fmla="*/ 26 h 459"/>
                <a:gd name="T28" fmla="*/ 43 w 186"/>
                <a:gd name="T29" fmla="*/ 40 h 459"/>
                <a:gd name="T30" fmla="*/ 70 w 186"/>
                <a:gd name="T31" fmla="*/ 56 h 459"/>
                <a:gd name="T32" fmla="*/ 94 w 186"/>
                <a:gd name="T33" fmla="*/ 77 h 459"/>
                <a:gd name="T34" fmla="*/ 115 w 186"/>
                <a:gd name="T35" fmla="*/ 101 h 459"/>
                <a:gd name="T36" fmla="*/ 131 w 186"/>
                <a:gd name="T37" fmla="*/ 128 h 459"/>
                <a:gd name="T38" fmla="*/ 143 w 186"/>
                <a:gd name="T39" fmla="*/ 156 h 459"/>
                <a:gd name="T40" fmla="*/ 150 w 186"/>
                <a:gd name="T41" fmla="*/ 186 h 459"/>
                <a:gd name="T42" fmla="*/ 152 w 186"/>
                <a:gd name="T43" fmla="*/ 217 h 459"/>
                <a:gd name="T44" fmla="*/ 150 w 186"/>
                <a:gd name="T45" fmla="*/ 241 h 459"/>
                <a:gd name="T46" fmla="*/ 140 w 186"/>
                <a:gd name="T47" fmla="*/ 239 h 459"/>
                <a:gd name="T48" fmla="*/ 122 w 186"/>
                <a:gd name="T49" fmla="*/ 245 h 459"/>
                <a:gd name="T50" fmla="*/ 121 w 186"/>
                <a:gd name="T51" fmla="*/ 252 h 459"/>
                <a:gd name="T52" fmla="*/ 119 w 186"/>
                <a:gd name="T53" fmla="*/ 260 h 459"/>
                <a:gd name="T54" fmla="*/ 115 w 186"/>
                <a:gd name="T55" fmla="*/ 275 h 459"/>
                <a:gd name="T56" fmla="*/ 129 w 186"/>
                <a:gd name="T57" fmla="*/ 371 h 459"/>
                <a:gd name="T58" fmla="*/ 77 w 186"/>
                <a:gd name="T59" fmla="*/ 432 h 459"/>
                <a:gd name="T60" fmla="*/ 74 w 186"/>
                <a:gd name="T61" fmla="*/ 434 h 459"/>
                <a:gd name="T62" fmla="*/ 51 w 186"/>
                <a:gd name="T63" fmla="*/ 459 h 459"/>
                <a:gd name="T64" fmla="*/ 143 w 186"/>
                <a:gd name="T65" fmla="*/ 459 h 459"/>
                <a:gd name="T66" fmla="*/ 153 w 186"/>
                <a:gd name="T67" fmla="*/ 455 h 459"/>
                <a:gd name="T68" fmla="*/ 158 w 186"/>
                <a:gd name="T69" fmla="*/ 446 h 459"/>
                <a:gd name="T70" fmla="*/ 158 w 186"/>
                <a:gd name="T71" fmla="*/ 368 h 459"/>
                <a:gd name="T72" fmla="*/ 170 w 186"/>
                <a:gd name="T73" fmla="*/ 363 h 459"/>
                <a:gd name="T74" fmla="*/ 179 w 186"/>
                <a:gd name="T75" fmla="*/ 352 h 459"/>
                <a:gd name="T76" fmla="*/ 184 w 186"/>
                <a:gd name="T77" fmla="*/ 342 h 459"/>
                <a:gd name="T78" fmla="*/ 186 w 186"/>
                <a:gd name="T79" fmla="*/ 328 h 459"/>
                <a:gd name="T80" fmla="*/ 186 w 186"/>
                <a:gd name="T81" fmla="*/ 284 h 459"/>
                <a:gd name="T82" fmla="*/ 183 w 186"/>
                <a:gd name="T83" fmla="*/ 266 h 459"/>
                <a:gd name="T84" fmla="*/ 171 w 186"/>
                <a:gd name="T85" fmla="*/ 251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6" h="459">
                  <a:moveTo>
                    <a:pt x="171" y="251"/>
                  </a:moveTo>
                  <a:lnTo>
                    <a:pt x="171" y="251"/>
                  </a:lnTo>
                  <a:lnTo>
                    <a:pt x="174" y="235"/>
                  </a:lnTo>
                  <a:lnTo>
                    <a:pt x="174" y="217"/>
                  </a:lnTo>
                  <a:lnTo>
                    <a:pt x="174" y="217"/>
                  </a:lnTo>
                  <a:lnTo>
                    <a:pt x="174" y="199"/>
                  </a:lnTo>
                  <a:lnTo>
                    <a:pt x="171" y="181"/>
                  </a:lnTo>
                  <a:lnTo>
                    <a:pt x="168" y="163"/>
                  </a:lnTo>
                  <a:lnTo>
                    <a:pt x="162" y="147"/>
                  </a:lnTo>
                  <a:lnTo>
                    <a:pt x="156" y="131"/>
                  </a:lnTo>
                  <a:lnTo>
                    <a:pt x="149" y="114"/>
                  </a:lnTo>
                  <a:lnTo>
                    <a:pt x="140" y="99"/>
                  </a:lnTo>
                  <a:lnTo>
                    <a:pt x="129" y="84"/>
                  </a:lnTo>
                  <a:lnTo>
                    <a:pt x="119" y="71"/>
                  </a:lnTo>
                  <a:lnTo>
                    <a:pt x="107" y="59"/>
                  </a:lnTo>
                  <a:lnTo>
                    <a:pt x="94" y="47"/>
                  </a:lnTo>
                  <a:lnTo>
                    <a:pt x="79" y="35"/>
                  </a:lnTo>
                  <a:lnTo>
                    <a:pt x="64" y="26"/>
                  </a:lnTo>
                  <a:lnTo>
                    <a:pt x="48" y="18"/>
                  </a:lnTo>
                  <a:lnTo>
                    <a:pt x="31" y="10"/>
                  </a:lnTo>
                  <a:lnTo>
                    <a:pt x="14" y="4"/>
                  </a:lnTo>
                  <a:lnTo>
                    <a:pt x="0" y="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30" y="32"/>
                  </a:lnTo>
                  <a:lnTo>
                    <a:pt x="43" y="40"/>
                  </a:lnTo>
                  <a:lnTo>
                    <a:pt x="58" y="47"/>
                  </a:lnTo>
                  <a:lnTo>
                    <a:pt x="70" y="56"/>
                  </a:lnTo>
                  <a:lnTo>
                    <a:pt x="83" y="67"/>
                  </a:lnTo>
                  <a:lnTo>
                    <a:pt x="94" y="77"/>
                  </a:lnTo>
                  <a:lnTo>
                    <a:pt x="104" y="89"/>
                  </a:lnTo>
                  <a:lnTo>
                    <a:pt x="115" y="101"/>
                  </a:lnTo>
                  <a:lnTo>
                    <a:pt x="122" y="114"/>
                  </a:lnTo>
                  <a:lnTo>
                    <a:pt x="131" y="128"/>
                  </a:lnTo>
                  <a:lnTo>
                    <a:pt x="137" y="141"/>
                  </a:lnTo>
                  <a:lnTo>
                    <a:pt x="143" y="156"/>
                  </a:lnTo>
                  <a:lnTo>
                    <a:pt x="146" y="171"/>
                  </a:lnTo>
                  <a:lnTo>
                    <a:pt x="150" y="186"/>
                  </a:lnTo>
                  <a:lnTo>
                    <a:pt x="152" y="200"/>
                  </a:lnTo>
                  <a:lnTo>
                    <a:pt x="152" y="217"/>
                  </a:lnTo>
                  <a:lnTo>
                    <a:pt x="152" y="217"/>
                  </a:lnTo>
                  <a:lnTo>
                    <a:pt x="150" y="241"/>
                  </a:lnTo>
                  <a:lnTo>
                    <a:pt x="150" y="241"/>
                  </a:lnTo>
                  <a:lnTo>
                    <a:pt x="140" y="239"/>
                  </a:lnTo>
                  <a:lnTo>
                    <a:pt x="124" y="239"/>
                  </a:lnTo>
                  <a:lnTo>
                    <a:pt x="122" y="245"/>
                  </a:lnTo>
                  <a:lnTo>
                    <a:pt x="122" y="245"/>
                  </a:lnTo>
                  <a:lnTo>
                    <a:pt x="121" y="252"/>
                  </a:lnTo>
                  <a:lnTo>
                    <a:pt x="121" y="252"/>
                  </a:lnTo>
                  <a:lnTo>
                    <a:pt x="119" y="260"/>
                  </a:lnTo>
                  <a:lnTo>
                    <a:pt x="119" y="260"/>
                  </a:lnTo>
                  <a:lnTo>
                    <a:pt x="115" y="275"/>
                  </a:lnTo>
                  <a:lnTo>
                    <a:pt x="115" y="371"/>
                  </a:lnTo>
                  <a:lnTo>
                    <a:pt x="129" y="371"/>
                  </a:lnTo>
                  <a:lnTo>
                    <a:pt x="129" y="432"/>
                  </a:lnTo>
                  <a:lnTo>
                    <a:pt x="77" y="432"/>
                  </a:lnTo>
                  <a:lnTo>
                    <a:pt x="74" y="434"/>
                  </a:lnTo>
                  <a:lnTo>
                    <a:pt x="74" y="434"/>
                  </a:lnTo>
                  <a:lnTo>
                    <a:pt x="61" y="450"/>
                  </a:lnTo>
                  <a:lnTo>
                    <a:pt x="51" y="459"/>
                  </a:lnTo>
                  <a:lnTo>
                    <a:pt x="143" y="459"/>
                  </a:lnTo>
                  <a:lnTo>
                    <a:pt x="143" y="459"/>
                  </a:lnTo>
                  <a:lnTo>
                    <a:pt x="149" y="458"/>
                  </a:lnTo>
                  <a:lnTo>
                    <a:pt x="153" y="455"/>
                  </a:lnTo>
                  <a:lnTo>
                    <a:pt x="156" y="452"/>
                  </a:lnTo>
                  <a:lnTo>
                    <a:pt x="158" y="446"/>
                  </a:lnTo>
                  <a:lnTo>
                    <a:pt x="158" y="368"/>
                  </a:lnTo>
                  <a:lnTo>
                    <a:pt x="158" y="368"/>
                  </a:lnTo>
                  <a:lnTo>
                    <a:pt x="164" y="365"/>
                  </a:lnTo>
                  <a:lnTo>
                    <a:pt x="170" y="363"/>
                  </a:lnTo>
                  <a:lnTo>
                    <a:pt x="174" y="358"/>
                  </a:lnTo>
                  <a:lnTo>
                    <a:pt x="179" y="352"/>
                  </a:lnTo>
                  <a:lnTo>
                    <a:pt x="182" y="348"/>
                  </a:lnTo>
                  <a:lnTo>
                    <a:pt x="184" y="342"/>
                  </a:lnTo>
                  <a:lnTo>
                    <a:pt x="186" y="334"/>
                  </a:lnTo>
                  <a:lnTo>
                    <a:pt x="186" y="328"/>
                  </a:lnTo>
                  <a:lnTo>
                    <a:pt x="186" y="284"/>
                  </a:lnTo>
                  <a:lnTo>
                    <a:pt x="186" y="284"/>
                  </a:lnTo>
                  <a:lnTo>
                    <a:pt x="184" y="275"/>
                  </a:lnTo>
                  <a:lnTo>
                    <a:pt x="183" y="266"/>
                  </a:lnTo>
                  <a:lnTo>
                    <a:pt x="177" y="258"/>
                  </a:lnTo>
                  <a:lnTo>
                    <a:pt x="171" y="251"/>
                  </a:lnTo>
                  <a:lnTo>
                    <a:pt x="171" y="251"/>
                  </a:lnTo>
                  <a:close/>
                </a:path>
              </a:pathLst>
            </a:custGeom>
            <a:solidFill>
              <a:srgbClr val="BCCA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  <p:sp>
          <p:nvSpPr>
            <p:cNvPr id="158" name="Freeform 73">
              <a:extLst>
                <a:ext uri="{FF2B5EF4-FFF2-40B4-BE49-F238E27FC236}">
                  <a16:creationId xmlns:a16="http://schemas.microsoft.com/office/drawing/2014/main" id="{398DFF81-06FF-4C76-B534-95E16ABC9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5705" y="2681156"/>
              <a:ext cx="290513" cy="588963"/>
            </a:xfrm>
            <a:custGeom>
              <a:avLst/>
              <a:gdLst>
                <a:gd name="T0" fmla="*/ 11 w 183"/>
                <a:gd name="T1" fmla="*/ 217 h 371"/>
                <a:gd name="T2" fmla="*/ 14 w 183"/>
                <a:gd name="T3" fmla="*/ 252 h 371"/>
                <a:gd name="T4" fmla="*/ 8 w 183"/>
                <a:gd name="T5" fmla="*/ 258 h 371"/>
                <a:gd name="T6" fmla="*/ 2 w 183"/>
                <a:gd name="T7" fmla="*/ 275 h 371"/>
                <a:gd name="T8" fmla="*/ 0 w 183"/>
                <a:gd name="T9" fmla="*/ 327 h 371"/>
                <a:gd name="T10" fmla="*/ 2 w 183"/>
                <a:gd name="T11" fmla="*/ 336 h 371"/>
                <a:gd name="T12" fmla="*/ 9 w 183"/>
                <a:gd name="T13" fmla="*/ 352 h 371"/>
                <a:gd name="T14" fmla="*/ 21 w 183"/>
                <a:gd name="T15" fmla="*/ 364 h 371"/>
                <a:gd name="T16" fmla="*/ 37 w 183"/>
                <a:gd name="T17" fmla="*/ 370 h 371"/>
                <a:gd name="T18" fmla="*/ 72 w 183"/>
                <a:gd name="T19" fmla="*/ 371 h 371"/>
                <a:gd name="T20" fmla="*/ 72 w 183"/>
                <a:gd name="T21" fmla="*/ 282 h 371"/>
                <a:gd name="T22" fmla="*/ 67 w 183"/>
                <a:gd name="T23" fmla="*/ 270 h 371"/>
                <a:gd name="T24" fmla="*/ 64 w 183"/>
                <a:gd name="T25" fmla="*/ 261 h 371"/>
                <a:gd name="T26" fmla="*/ 63 w 183"/>
                <a:gd name="T27" fmla="*/ 252 h 371"/>
                <a:gd name="T28" fmla="*/ 61 w 183"/>
                <a:gd name="T29" fmla="*/ 245 h 371"/>
                <a:gd name="T30" fmla="*/ 45 w 183"/>
                <a:gd name="T31" fmla="*/ 239 h 371"/>
                <a:gd name="T32" fmla="*/ 34 w 183"/>
                <a:gd name="T33" fmla="*/ 241 h 371"/>
                <a:gd name="T34" fmla="*/ 33 w 183"/>
                <a:gd name="T35" fmla="*/ 217 h 371"/>
                <a:gd name="T36" fmla="*/ 33 w 183"/>
                <a:gd name="T37" fmla="*/ 200 h 371"/>
                <a:gd name="T38" fmla="*/ 39 w 183"/>
                <a:gd name="T39" fmla="*/ 171 h 371"/>
                <a:gd name="T40" fmla="*/ 48 w 183"/>
                <a:gd name="T41" fmla="*/ 141 h 371"/>
                <a:gd name="T42" fmla="*/ 63 w 183"/>
                <a:gd name="T43" fmla="*/ 114 h 371"/>
                <a:gd name="T44" fmla="*/ 81 w 183"/>
                <a:gd name="T45" fmla="*/ 89 h 371"/>
                <a:gd name="T46" fmla="*/ 101 w 183"/>
                <a:gd name="T47" fmla="*/ 68 h 371"/>
                <a:gd name="T48" fmla="*/ 127 w 183"/>
                <a:gd name="T49" fmla="*/ 49 h 371"/>
                <a:gd name="T50" fmla="*/ 155 w 183"/>
                <a:gd name="T51" fmla="*/ 34 h 371"/>
                <a:gd name="T52" fmla="*/ 173 w 183"/>
                <a:gd name="T53" fmla="*/ 26 h 371"/>
                <a:gd name="T54" fmla="*/ 173 w 183"/>
                <a:gd name="T55" fmla="*/ 23 h 371"/>
                <a:gd name="T56" fmla="*/ 183 w 183"/>
                <a:gd name="T57" fmla="*/ 0 h 371"/>
                <a:gd name="T58" fmla="*/ 170 w 183"/>
                <a:gd name="T59" fmla="*/ 4 h 371"/>
                <a:gd name="T60" fmla="*/ 136 w 183"/>
                <a:gd name="T61" fmla="*/ 19 h 371"/>
                <a:gd name="T62" fmla="*/ 104 w 183"/>
                <a:gd name="T63" fmla="*/ 37 h 371"/>
                <a:gd name="T64" fmla="*/ 78 w 183"/>
                <a:gd name="T65" fmla="*/ 59 h 371"/>
                <a:gd name="T66" fmla="*/ 55 w 183"/>
                <a:gd name="T67" fmla="*/ 86 h 371"/>
                <a:gd name="T68" fmla="*/ 36 w 183"/>
                <a:gd name="T69" fmla="*/ 116 h 371"/>
                <a:gd name="T70" fmla="*/ 23 w 183"/>
                <a:gd name="T71" fmla="*/ 147 h 371"/>
                <a:gd name="T72" fmla="*/ 14 w 183"/>
                <a:gd name="T73" fmla="*/ 181 h 371"/>
                <a:gd name="T74" fmla="*/ 11 w 183"/>
                <a:gd name="T75" fmla="*/ 217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3" h="371">
                  <a:moveTo>
                    <a:pt x="11" y="217"/>
                  </a:moveTo>
                  <a:lnTo>
                    <a:pt x="11" y="217"/>
                  </a:lnTo>
                  <a:lnTo>
                    <a:pt x="12" y="235"/>
                  </a:lnTo>
                  <a:lnTo>
                    <a:pt x="14" y="252"/>
                  </a:lnTo>
                  <a:lnTo>
                    <a:pt x="14" y="252"/>
                  </a:lnTo>
                  <a:lnTo>
                    <a:pt x="8" y="258"/>
                  </a:lnTo>
                  <a:lnTo>
                    <a:pt x="5" y="266"/>
                  </a:lnTo>
                  <a:lnTo>
                    <a:pt x="2" y="275"/>
                  </a:lnTo>
                  <a:lnTo>
                    <a:pt x="0" y="282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" y="336"/>
                  </a:lnTo>
                  <a:lnTo>
                    <a:pt x="5" y="345"/>
                  </a:lnTo>
                  <a:lnTo>
                    <a:pt x="9" y="352"/>
                  </a:lnTo>
                  <a:lnTo>
                    <a:pt x="14" y="358"/>
                  </a:lnTo>
                  <a:lnTo>
                    <a:pt x="21" y="364"/>
                  </a:lnTo>
                  <a:lnTo>
                    <a:pt x="29" y="368"/>
                  </a:lnTo>
                  <a:lnTo>
                    <a:pt x="37" y="370"/>
                  </a:lnTo>
                  <a:lnTo>
                    <a:pt x="46" y="371"/>
                  </a:lnTo>
                  <a:lnTo>
                    <a:pt x="72" y="371"/>
                  </a:lnTo>
                  <a:lnTo>
                    <a:pt x="72" y="285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67" y="270"/>
                  </a:lnTo>
                  <a:lnTo>
                    <a:pt x="67" y="270"/>
                  </a:lnTo>
                  <a:lnTo>
                    <a:pt x="64" y="261"/>
                  </a:lnTo>
                  <a:lnTo>
                    <a:pt x="64" y="261"/>
                  </a:lnTo>
                  <a:lnTo>
                    <a:pt x="63" y="252"/>
                  </a:lnTo>
                  <a:lnTo>
                    <a:pt x="63" y="252"/>
                  </a:lnTo>
                  <a:lnTo>
                    <a:pt x="61" y="245"/>
                  </a:lnTo>
                  <a:lnTo>
                    <a:pt x="61" y="23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34" y="241"/>
                  </a:lnTo>
                  <a:lnTo>
                    <a:pt x="34" y="241"/>
                  </a:lnTo>
                  <a:lnTo>
                    <a:pt x="33" y="217"/>
                  </a:lnTo>
                  <a:lnTo>
                    <a:pt x="33" y="217"/>
                  </a:lnTo>
                  <a:lnTo>
                    <a:pt x="33" y="200"/>
                  </a:lnTo>
                  <a:lnTo>
                    <a:pt x="36" y="186"/>
                  </a:lnTo>
                  <a:lnTo>
                    <a:pt x="39" y="171"/>
                  </a:lnTo>
                  <a:lnTo>
                    <a:pt x="43" y="156"/>
                  </a:lnTo>
                  <a:lnTo>
                    <a:pt x="48" y="141"/>
                  </a:lnTo>
                  <a:lnTo>
                    <a:pt x="55" y="128"/>
                  </a:lnTo>
                  <a:lnTo>
                    <a:pt x="63" y="114"/>
                  </a:lnTo>
                  <a:lnTo>
                    <a:pt x="70" y="102"/>
                  </a:lnTo>
                  <a:lnTo>
                    <a:pt x="81" y="89"/>
                  </a:lnTo>
                  <a:lnTo>
                    <a:pt x="91" y="79"/>
                  </a:lnTo>
                  <a:lnTo>
                    <a:pt x="101" y="68"/>
                  </a:lnTo>
                  <a:lnTo>
                    <a:pt x="113" y="58"/>
                  </a:lnTo>
                  <a:lnTo>
                    <a:pt x="127" y="49"/>
                  </a:lnTo>
                  <a:lnTo>
                    <a:pt x="140" y="40"/>
                  </a:lnTo>
                  <a:lnTo>
                    <a:pt x="155" y="34"/>
                  </a:lnTo>
                  <a:lnTo>
                    <a:pt x="170" y="28"/>
                  </a:lnTo>
                  <a:lnTo>
                    <a:pt x="173" y="26"/>
                  </a:lnTo>
                  <a:lnTo>
                    <a:pt x="173" y="23"/>
                  </a:lnTo>
                  <a:lnTo>
                    <a:pt x="173" y="23"/>
                  </a:lnTo>
                  <a:lnTo>
                    <a:pt x="177" y="13"/>
                  </a:lnTo>
                  <a:lnTo>
                    <a:pt x="183" y="0"/>
                  </a:lnTo>
                  <a:lnTo>
                    <a:pt x="170" y="4"/>
                  </a:lnTo>
                  <a:lnTo>
                    <a:pt x="170" y="4"/>
                  </a:lnTo>
                  <a:lnTo>
                    <a:pt x="152" y="10"/>
                  </a:lnTo>
                  <a:lnTo>
                    <a:pt x="136" y="19"/>
                  </a:lnTo>
                  <a:lnTo>
                    <a:pt x="119" y="26"/>
                  </a:lnTo>
                  <a:lnTo>
                    <a:pt x="104" y="37"/>
                  </a:lnTo>
                  <a:lnTo>
                    <a:pt x="91" y="47"/>
                  </a:lnTo>
                  <a:lnTo>
                    <a:pt x="78" y="59"/>
                  </a:lnTo>
                  <a:lnTo>
                    <a:pt x="66" y="73"/>
                  </a:lnTo>
                  <a:lnTo>
                    <a:pt x="55" y="86"/>
                  </a:lnTo>
                  <a:lnTo>
                    <a:pt x="45" y="101"/>
                  </a:lnTo>
                  <a:lnTo>
                    <a:pt x="36" y="116"/>
                  </a:lnTo>
                  <a:lnTo>
                    <a:pt x="29" y="131"/>
                  </a:lnTo>
                  <a:lnTo>
                    <a:pt x="23" y="147"/>
                  </a:lnTo>
                  <a:lnTo>
                    <a:pt x="18" y="163"/>
                  </a:lnTo>
                  <a:lnTo>
                    <a:pt x="14" y="181"/>
                  </a:lnTo>
                  <a:lnTo>
                    <a:pt x="12" y="199"/>
                  </a:lnTo>
                  <a:lnTo>
                    <a:pt x="11" y="217"/>
                  </a:lnTo>
                  <a:lnTo>
                    <a:pt x="11" y="217"/>
                  </a:lnTo>
                  <a:close/>
                </a:path>
              </a:pathLst>
            </a:custGeom>
            <a:solidFill>
              <a:srgbClr val="BCCA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</p:grpSp>
      <p:grpSp>
        <p:nvGrpSpPr>
          <p:cNvPr id="159" name="Grupo 158">
            <a:extLst>
              <a:ext uri="{FF2B5EF4-FFF2-40B4-BE49-F238E27FC236}">
                <a16:creationId xmlns:a16="http://schemas.microsoft.com/office/drawing/2014/main" id="{3D7BD94E-DEB6-4019-A91E-7B52BEFE145A}"/>
              </a:ext>
            </a:extLst>
          </p:cNvPr>
          <p:cNvGrpSpPr/>
          <p:nvPr/>
        </p:nvGrpSpPr>
        <p:grpSpPr>
          <a:xfrm>
            <a:off x="2920110" y="1275195"/>
            <a:ext cx="679449" cy="885827"/>
            <a:chOff x="1179183" y="2985633"/>
            <a:chExt cx="679450" cy="885826"/>
          </a:xfrm>
        </p:grpSpPr>
        <p:sp>
          <p:nvSpPr>
            <p:cNvPr id="160" name="Freeform 28">
              <a:extLst>
                <a:ext uri="{FF2B5EF4-FFF2-40B4-BE49-F238E27FC236}">
                  <a16:creationId xmlns:a16="http://schemas.microsoft.com/office/drawing/2014/main" id="{2F43D33F-9A60-47E5-A032-8E530F26E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583" y="3739696"/>
              <a:ext cx="374650" cy="131763"/>
            </a:xfrm>
            <a:custGeom>
              <a:avLst/>
              <a:gdLst>
                <a:gd name="T0" fmla="*/ 118 w 236"/>
                <a:gd name="T1" fmla="*/ 57 h 83"/>
                <a:gd name="T2" fmla="*/ 118 w 236"/>
                <a:gd name="T3" fmla="*/ 57 h 83"/>
                <a:gd name="T4" fmla="*/ 101 w 236"/>
                <a:gd name="T5" fmla="*/ 57 h 83"/>
                <a:gd name="T6" fmla="*/ 84 w 236"/>
                <a:gd name="T7" fmla="*/ 54 h 83"/>
                <a:gd name="T8" fmla="*/ 69 w 236"/>
                <a:gd name="T9" fmla="*/ 50 h 83"/>
                <a:gd name="T10" fmla="*/ 53 w 236"/>
                <a:gd name="T11" fmla="*/ 44 h 83"/>
                <a:gd name="T12" fmla="*/ 39 w 236"/>
                <a:gd name="T13" fmla="*/ 36 h 83"/>
                <a:gd name="T14" fmla="*/ 24 w 236"/>
                <a:gd name="T15" fmla="*/ 25 h 83"/>
                <a:gd name="T16" fmla="*/ 12 w 236"/>
                <a:gd name="T17" fmla="*/ 13 h 83"/>
                <a:gd name="T18" fmla="*/ 0 w 236"/>
                <a:gd name="T19" fmla="*/ 0 h 83"/>
                <a:gd name="T20" fmla="*/ 0 w 236"/>
                <a:gd name="T21" fmla="*/ 83 h 83"/>
                <a:gd name="T22" fmla="*/ 236 w 236"/>
                <a:gd name="T23" fmla="*/ 83 h 83"/>
                <a:gd name="T24" fmla="*/ 236 w 236"/>
                <a:gd name="T25" fmla="*/ 0 h 83"/>
                <a:gd name="T26" fmla="*/ 236 w 236"/>
                <a:gd name="T27" fmla="*/ 0 h 83"/>
                <a:gd name="T28" fmla="*/ 224 w 236"/>
                <a:gd name="T29" fmla="*/ 15 h 83"/>
                <a:gd name="T30" fmla="*/ 212 w 236"/>
                <a:gd name="T31" fmla="*/ 25 h 83"/>
                <a:gd name="T32" fmla="*/ 197 w 236"/>
                <a:gd name="T33" fmla="*/ 36 h 83"/>
                <a:gd name="T34" fmla="*/ 183 w 236"/>
                <a:gd name="T35" fmla="*/ 44 h 83"/>
                <a:gd name="T36" fmla="*/ 166 w 236"/>
                <a:gd name="T37" fmla="*/ 50 h 83"/>
                <a:gd name="T38" fmla="*/ 151 w 236"/>
                <a:gd name="T39" fmla="*/ 54 h 83"/>
                <a:gd name="T40" fmla="*/ 135 w 236"/>
                <a:gd name="T41" fmla="*/ 57 h 83"/>
                <a:gd name="T42" fmla="*/ 118 w 236"/>
                <a:gd name="T43" fmla="*/ 57 h 83"/>
                <a:gd name="T44" fmla="*/ 118 w 236"/>
                <a:gd name="T45" fmla="*/ 5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83">
                  <a:moveTo>
                    <a:pt x="118" y="57"/>
                  </a:moveTo>
                  <a:lnTo>
                    <a:pt x="118" y="57"/>
                  </a:lnTo>
                  <a:lnTo>
                    <a:pt x="101" y="57"/>
                  </a:lnTo>
                  <a:lnTo>
                    <a:pt x="84" y="54"/>
                  </a:lnTo>
                  <a:lnTo>
                    <a:pt x="69" y="50"/>
                  </a:lnTo>
                  <a:lnTo>
                    <a:pt x="53" y="44"/>
                  </a:lnTo>
                  <a:lnTo>
                    <a:pt x="39" y="36"/>
                  </a:lnTo>
                  <a:lnTo>
                    <a:pt x="24" y="25"/>
                  </a:lnTo>
                  <a:lnTo>
                    <a:pt x="12" y="13"/>
                  </a:lnTo>
                  <a:lnTo>
                    <a:pt x="0" y="0"/>
                  </a:lnTo>
                  <a:lnTo>
                    <a:pt x="0" y="83"/>
                  </a:lnTo>
                  <a:lnTo>
                    <a:pt x="236" y="83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24" y="15"/>
                  </a:lnTo>
                  <a:lnTo>
                    <a:pt x="212" y="25"/>
                  </a:lnTo>
                  <a:lnTo>
                    <a:pt x="197" y="36"/>
                  </a:lnTo>
                  <a:lnTo>
                    <a:pt x="183" y="44"/>
                  </a:lnTo>
                  <a:lnTo>
                    <a:pt x="166" y="50"/>
                  </a:lnTo>
                  <a:lnTo>
                    <a:pt x="151" y="54"/>
                  </a:lnTo>
                  <a:lnTo>
                    <a:pt x="135" y="57"/>
                  </a:lnTo>
                  <a:lnTo>
                    <a:pt x="118" y="57"/>
                  </a:lnTo>
                  <a:lnTo>
                    <a:pt x="118" y="57"/>
                  </a:lnTo>
                  <a:close/>
                </a:path>
              </a:pathLst>
            </a:cu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  <p:sp>
          <p:nvSpPr>
            <p:cNvPr id="161" name="Freeform 29">
              <a:extLst>
                <a:ext uri="{FF2B5EF4-FFF2-40B4-BE49-F238E27FC236}">
                  <a16:creationId xmlns:a16="http://schemas.microsoft.com/office/drawing/2014/main" id="{7D101F66-A1A2-4DAC-9CFF-8248C8DC90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9183" y="2985633"/>
              <a:ext cx="679450" cy="811213"/>
            </a:xfrm>
            <a:custGeom>
              <a:avLst/>
              <a:gdLst>
                <a:gd name="T0" fmla="*/ 396 w 428"/>
                <a:gd name="T1" fmla="*/ 182 h 511"/>
                <a:gd name="T2" fmla="*/ 393 w 428"/>
                <a:gd name="T3" fmla="*/ 147 h 511"/>
                <a:gd name="T4" fmla="*/ 376 w 428"/>
                <a:gd name="T5" fmla="*/ 100 h 511"/>
                <a:gd name="T6" fmla="*/ 349 w 428"/>
                <a:gd name="T7" fmla="*/ 59 h 511"/>
                <a:gd name="T8" fmla="*/ 322 w 428"/>
                <a:gd name="T9" fmla="*/ 35 h 511"/>
                <a:gd name="T10" fmla="*/ 272 w 428"/>
                <a:gd name="T11" fmla="*/ 9 h 511"/>
                <a:gd name="T12" fmla="*/ 214 w 428"/>
                <a:gd name="T13" fmla="*/ 0 h 511"/>
                <a:gd name="T14" fmla="*/ 177 w 428"/>
                <a:gd name="T15" fmla="*/ 3 h 511"/>
                <a:gd name="T16" fmla="*/ 127 w 428"/>
                <a:gd name="T17" fmla="*/ 21 h 511"/>
                <a:gd name="T18" fmla="*/ 85 w 428"/>
                <a:gd name="T19" fmla="*/ 53 h 511"/>
                <a:gd name="T20" fmla="*/ 53 w 428"/>
                <a:gd name="T21" fmla="*/ 95 h 511"/>
                <a:gd name="T22" fmla="*/ 35 w 428"/>
                <a:gd name="T23" fmla="*/ 145 h 511"/>
                <a:gd name="T24" fmla="*/ 32 w 428"/>
                <a:gd name="T25" fmla="*/ 182 h 511"/>
                <a:gd name="T26" fmla="*/ 26 w 428"/>
                <a:gd name="T27" fmla="*/ 202 h 511"/>
                <a:gd name="T28" fmla="*/ 9 w 428"/>
                <a:gd name="T29" fmla="*/ 215 h 511"/>
                <a:gd name="T30" fmla="*/ 2 w 428"/>
                <a:gd name="T31" fmla="*/ 235 h 511"/>
                <a:gd name="T32" fmla="*/ 2 w 428"/>
                <a:gd name="T33" fmla="*/ 250 h 511"/>
                <a:gd name="T34" fmla="*/ 12 w 428"/>
                <a:gd name="T35" fmla="*/ 273 h 511"/>
                <a:gd name="T36" fmla="*/ 33 w 428"/>
                <a:gd name="T37" fmla="*/ 285 h 511"/>
                <a:gd name="T38" fmla="*/ 53 w 428"/>
                <a:gd name="T39" fmla="*/ 349 h 511"/>
                <a:gd name="T40" fmla="*/ 68 w 428"/>
                <a:gd name="T41" fmla="*/ 403 h 511"/>
                <a:gd name="T42" fmla="*/ 96 w 428"/>
                <a:gd name="T43" fmla="*/ 447 h 511"/>
                <a:gd name="T44" fmla="*/ 135 w 428"/>
                <a:gd name="T45" fmla="*/ 485 h 511"/>
                <a:gd name="T46" fmla="*/ 180 w 428"/>
                <a:gd name="T47" fmla="*/ 506 h 511"/>
                <a:gd name="T48" fmla="*/ 214 w 428"/>
                <a:gd name="T49" fmla="*/ 511 h 511"/>
                <a:gd name="T50" fmla="*/ 262 w 428"/>
                <a:gd name="T51" fmla="*/ 500 h 511"/>
                <a:gd name="T52" fmla="*/ 308 w 428"/>
                <a:gd name="T53" fmla="*/ 475 h 511"/>
                <a:gd name="T54" fmla="*/ 332 w 428"/>
                <a:gd name="T55" fmla="*/ 447 h 511"/>
                <a:gd name="T56" fmla="*/ 349 w 428"/>
                <a:gd name="T57" fmla="*/ 424 h 511"/>
                <a:gd name="T58" fmla="*/ 372 w 428"/>
                <a:gd name="T59" fmla="*/ 370 h 511"/>
                <a:gd name="T60" fmla="*/ 385 w 428"/>
                <a:gd name="T61" fmla="*/ 286 h 511"/>
                <a:gd name="T62" fmla="*/ 410 w 428"/>
                <a:gd name="T63" fmla="*/ 277 h 511"/>
                <a:gd name="T64" fmla="*/ 425 w 428"/>
                <a:gd name="T65" fmla="*/ 259 h 511"/>
                <a:gd name="T66" fmla="*/ 428 w 428"/>
                <a:gd name="T67" fmla="*/ 242 h 511"/>
                <a:gd name="T68" fmla="*/ 422 w 428"/>
                <a:gd name="T69" fmla="*/ 221 h 511"/>
                <a:gd name="T70" fmla="*/ 408 w 428"/>
                <a:gd name="T71" fmla="*/ 206 h 511"/>
                <a:gd name="T72" fmla="*/ 396 w 428"/>
                <a:gd name="T73" fmla="*/ 200 h 511"/>
                <a:gd name="T74" fmla="*/ 133 w 428"/>
                <a:gd name="T75" fmla="*/ 267 h 511"/>
                <a:gd name="T76" fmla="*/ 117 w 428"/>
                <a:gd name="T77" fmla="*/ 253 h 511"/>
                <a:gd name="T78" fmla="*/ 115 w 428"/>
                <a:gd name="T79" fmla="*/ 244 h 511"/>
                <a:gd name="T80" fmla="*/ 121 w 428"/>
                <a:gd name="T81" fmla="*/ 227 h 511"/>
                <a:gd name="T82" fmla="*/ 138 w 428"/>
                <a:gd name="T83" fmla="*/ 220 h 511"/>
                <a:gd name="T84" fmla="*/ 147 w 428"/>
                <a:gd name="T85" fmla="*/ 223 h 511"/>
                <a:gd name="T86" fmla="*/ 162 w 428"/>
                <a:gd name="T87" fmla="*/ 239 h 511"/>
                <a:gd name="T88" fmla="*/ 162 w 428"/>
                <a:gd name="T89" fmla="*/ 249 h 511"/>
                <a:gd name="T90" fmla="*/ 147 w 428"/>
                <a:gd name="T91" fmla="*/ 265 h 511"/>
                <a:gd name="T92" fmla="*/ 138 w 428"/>
                <a:gd name="T93" fmla="*/ 268 h 511"/>
                <a:gd name="T94" fmla="*/ 293 w 428"/>
                <a:gd name="T95" fmla="*/ 267 h 511"/>
                <a:gd name="T96" fmla="*/ 276 w 428"/>
                <a:gd name="T97" fmla="*/ 253 h 511"/>
                <a:gd name="T98" fmla="*/ 273 w 428"/>
                <a:gd name="T99" fmla="*/ 244 h 511"/>
                <a:gd name="T100" fmla="*/ 281 w 428"/>
                <a:gd name="T101" fmla="*/ 227 h 511"/>
                <a:gd name="T102" fmla="*/ 297 w 428"/>
                <a:gd name="T103" fmla="*/ 220 h 511"/>
                <a:gd name="T104" fmla="*/ 306 w 428"/>
                <a:gd name="T105" fmla="*/ 223 h 511"/>
                <a:gd name="T106" fmla="*/ 320 w 428"/>
                <a:gd name="T107" fmla="*/ 239 h 511"/>
                <a:gd name="T108" fmla="*/ 320 w 428"/>
                <a:gd name="T109" fmla="*/ 249 h 511"/>
                <a:gd name="T110" fmla="*/ 306 w 428"/>
                <a:gd name="T111" fmla="*/ 265 h 511"/>
                <a:gd name="T112" fmla="*/ 297 w 428"/>
                <a:gd name="T113" fmla="*/ 268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511">
                  <a:moveTo>
                    <a:pt x="396" y="200"/>
                  </a:moveTo>
                  <a:lnTo>
                    <a:pt x="396" y="200"/>
                  </a:lnTo>
                  <a:lnTo>
                    <a:pt x="396" y="182"/>
                  </a:lnTo>
                  <a:lnTo>
                    <a:pt x="396" y="182"/>
                  </a:lnTo>
                  <a:lnTo>
                    <a:pt x="396" y="164"/>
                  </a:lnTo>
                  <a:lnTo>
                    <a:pt x="393" y="147"/>
                  </a:lnTo>
                  <a:lnTo>
                    <a:pt x="388" y="130"/>
                  </a:lnTo>
                  <a:lnTo>
                    <a:pt x="384" y="115"/>
                  </a:lnTo>
                  <a:lnTo>
                    <a:pt x="376" y="100"/>
                  </a:lnTo>
                  <a:lnTo>
                    <a:pt x="369" y="85"/>
                  </a:lnTo>
                  <a:lnTo>
                    <a:pt x="359" y="71"/>
                  </a:lnTo>
                  <a:lnTo>
                    <a:pt x="349" y="59"/>
                  </a:lnTo>
                  <a:lnTo>
                    <a:pt x="349" y="59"/>
                  </a:lnTo>
                  <a:lnTo>
                    <a:pt x="335" y="45"/>
                  </a:lnTo>
                  <a:lnTo>
                    <a:pt x="322" y="35"/>
                  </a:lnTo>
                  <a:lnTo>
                    <a:pt x="305" y="24"/>
                  </a:lnTo>
                  <a:lnTo>
                    <a:pt x="288" y="15"/>
                  </a:lnTo>
                  <a:lnTo>
                    <a:pt x="272" y="9"/>
                  </a:lnTo>
                  <a:lnTo>
                    <a:pt x="253" y="4"/>
                  </a:lnTo>
                  <a:lnTo>
                    <a:pt x="234" y="1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196" y="0"/>
                  </a:lnTo>
                  <a:lnTo>
                    <a:pt x="177" y="3"/>
                  </a:lnTo>
                  <a:lnTo>
                    <a:pt x="159" y="7"/>
                  </a:lnTo>
                  <a:lnTo>
                    <a:pt x="143" y="13"/>
                  </a:lnTo>
                  <a:lnTo>
                    <a:pt x="127" y="21"/>
                  </a:lnTo>
                  <a:lnTo>
                    <a:pt x="112" y="30"/>
                  </a:lnTo>
                  <a:lnTo>
                    <a:pt x="99" y="41"/>
                  </a:lnTo>
                  <a:lnTo>
                    <a:pt x="85" y="53"/>
                  </a:lnTo>
                  <a:lnTo>
                    <a:pt x="73" y="67"/>
                  </a:lnTo>
                  <a:lnTo>
                    <a:pt x="62" y="80"/>
                  </a:lnTo>
                  <a:lnTo>
                    <a:pt x="53" y="95"/>
                  </a:lnTo>
                  <a:lnTo>
                    <a:pt x="46" y="111"/>
                  </a:lnTo>
                  <a:lnTo>
                    <a:pt x="39" y="127"/>
                  </a:lnTo>
                  <a:lnTo>
                    <a:pt x="35" y="145"/>
                  </a:lnTo>
                  <a:lnTo>
                    <a:pt x="33" y="164"/>
                  </a:lnTo>
                  <a:lnTo>
                    <a:pt x="32" y="182"/>
                  </a:lnTo>
                  <a:lnTo>
                    <a:pt x="32" y="182"/>
                  </a:lnTo>
                  <a:lnTo>
                    <a:pt x="33" y="200"/>
                  </a:lnTo>
                  <a:lnTo>
                    <a:pt x="33" y="200"/>
                  </a:lnTo>
                  <a:lnTo>
                    <a:pt x="26" y="202"/>
                  </a:lnTo>
                  <a:lnTo>
                    <a:pt x="20" y="206"/>
                  </a:lnTo>
                  <a:lnTo>
                    <a:pt x="14" y="211"/>
                  </a:lnTo>
                  <a:lnTo>
                    <a:pt x="9" y="215"/>
                  </a:lnTo>
                  <a:lnTo>
                    <a:pt x="6" y="221"/>
                  </a:lnTo>
                  <a:lnTo>
                    <a:pt x="3" y="227"/>
                  </a:lnTo>
                  <a:lnTo>
                    <a:pt x="2" y="235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2" y="250"/>
                  </a:lnTo>
                  <a:lnTo>
                    <a:pt x="3" y="259"/>
                  </a:lnTo>
                  <a:lnTo>
                    <a:pt x="8" y="267"/>
                  </a:lnTo>
                  <a:lnTo>
                    <a:pt x="12" y="273"/>
                  </a:lnTo>
                  <a:lnTo>
                    <a:pt x="18" y="277"/>
                  </a:lnTo>
                  <a:lnTo>
                    <a:pt x="26" y="282"/>
                  </a:lnTo>
                  <a:lnTo>
                    <a:pt x="33" y="285"/>
                  </a:lnTo>
                  <a:lnTo>
                    <a:pt x="42" y="286"/>
                  </a:lnTo>
                  <a:lnTo>
                    <a:pt x="53" y="349"/>
                  </a:lnTo>
                  <a:lnTo>
                    <a:pt x="53" y="349"/>
                  </a:lnTo>
                  <a:lnTo>
                    <a:pt x="55" y="364"/>
                  </a:lnTo>
                  <a:lnTo>
                    <a:pt x="59" y="377"/>
                  </a:lnTo>
                  <a:lnTo>
                    <a:pt x="68" y="403"/>
                  </a:lnTo>
                  <a:lnTo>
                    <a:pt x="80" y="426"/>
                  </a:lnTo>
                  <a:lnTo>
                    <a:pt x="96" y="447"/>
                  </a:lnTo>
                  <a:lnTo>
                    <a:pt x="96" y="447"/>
                  </a:lnTo>
                  <a:lnTo>
                    <a:pt x="108" y="461"/>
                  </a:lnTo>
                  <a:lnTo>
                    <a:pt x="120" y="473"/>
                  </a:lnTo>
                  <a:lnTo>
                    <a:pt x="135" y="485"/>
                  </a:lnTo>
                  <a:lnTo>
                    <a:pt x="149" y="493"/>
                  </a:lnTo>
                  <a:lnTo>
                    <a:pt x="165" y="500"/>
                  </a:lnTo>
                  <a:lnTo>
                    <a:pt x="180" y="506"/>
                  </a:lnTo>
                  <a:lnTo>
                    <a:pt x="197" y="509"/>
                  </a:lnTo>
                  <a:lnTo>
                    <a:pt x="214" y="511"/>
                  </a:lnTo>
                  <a:lnTo>
                    <a:pt x="214" y="511"/>
                  </a:lnTo>
                  <a:lnTo>
                    <a:pt x="231" y="509"/>
                  </a:lnTo>
                  <a:lnTo>
                    <a:pt x="247" y="506"/>
                  </a:lnTo>
                  <a:lnTo>
                    <a:pt x="262" y="500"/>
                  </a:lnTo>
                  <a:lnTo>
                    <a:pt x="279" y="494"/>
                  </a:lnTo>
                  <a:lnTo>
                    <a:pt x="293" y="485"/>
                  </a:lnTo>
                  <a:lnTo>
                    <a:pt x="308" y="475"/>
                  </a:lnTo>
                  <a:lnTo>
                    <a:pt x="320" y="461"/>
                  </a:lnTo>
                  <a:lnTo>
                    <a:pt x="332" y="447"/>
                  </a:lnTo>
                  <a:lnTo>
                    <a:pt x="332" y="447"/>
                  </a:lnTo>
                  <a:lnTo>
                    <a:pt x="341" y="437"/>
                  </a:lnTo>
                  <a:lnTo>
                    <a:pt x="349" y="424"/>
                  </a:lnTo>
                  <a:lnTo>
                    <a:pt x="349" y="424"/>
                  </a:lnTo>
                  <a:lnTo>
                    <a:pt x="358" y="408"/>
                  </a:lnTo>
                  <a:lnTo>
                    <a:pt x="366" y="390"/>
                  </a:lnTo>
                  <a:lnTo>
                    <a:pt x="372" y="370"/>
                  </a:lnTo>
                  <a:lnTo>
                    <a:pt x="375" y="349"/>
                  </a:lnTo>
                  <a:lnTo>
                    <a:pt x="385" y="286"/>
                  </a:lnTo>
                  <a:lnTo>
                    <a:pt x="385" y="286"/>
                  </a:lnTo>
                  <a:lnTo>
                    <a:pt x="394" y="285"/>
                  </a:lnTo>
                  <a:lnTo>
                    <a:pt x="402" y="282"/>
                  </a:lnTo>
                  <a:lnTo>
                    <a:pt x="410" y="277"/>
                  </a:lnTo>
                  <a:lnTo>
                    <a:pt x="416" y="273"/>
                  </a:lnTo>
                  <a:lnTo>
                    <a:pt x="420" y="267"/>
                  </a:lnTo>
                  <a:lnTo>
                    <a:pt x="425" y="259"/>
                  </a:lnTo>
                  <a:lnTo>
                    <a:pt x="426" y="250"/>
                  </a:lnTo>
                  <a:lnTo>
                    <a:pt x="428" y="242"/>
                  </a:lnTo>
                  <a:lnTo>
                    <a:pt x="428" y="242"/>
                  </a:lnTo>
                  <a:lnTo>
                    <a:pt x="426" y="235"/>
                  </a:lnTo>
                  <a:lnTo>
                    <a:pt x="425" y="227"/>
                  </a:lnTo>
                  <a:lnTo>
                    <a:pt x="422" y="221"/>
                  </a:lnTo>
                  <a:lnTo>
                    <a:pt x="419" y="215"/>
                  </a:lnTo>
                  <a:lnTo>
                    <a:pt x="414" y="211"/>
                  </a:lnTo>
                  <a:lnTo>
                    <a:pt x="408" y="206"/>
                  </a:lnTo>
                  <a:lnTo>
                    <a:pt x="402" y="202"/>
                  </a:lnTo>
                  <a:lnTo>
                    <a:pt x="396" y="200"/>
                  </a:lnTo>
                  <a:lnTo>
                    <a:pt x="396" y="200"/>
                  </a:lnTo>
                  <a:close/>
                  <a:moveTo>
                    <a:pt x="138" y="268"/>
                  </a:moveTo>
                  <a:lnTo>
                    <a:pt x="138" y="268"/>
                  </a:lnTo>
                  <a:lnTo>
                    <a:pt x="133" y="267"/>
                  </a:lnTo>
                  <a:lnTo>
                    <a:pt x="129" y="265"/>
                  </a:lnTo>
                  <a:lnTo>
                    <a:pt x="121" y="261"/>
                  </a:lnTo>
                  <a:lnTo>
                    <a:pt x="117" y="253"/>
                  </a:lnTo>
                  <a:lnTo>
                    <a:pt x="115" y="249"/>
                  </a:lnTo>
                  <a:lnTo>
                    <a:pt x="115" y="244"/>
                  </a:lnTo>
                  <a:lnTo>
                    <a:pt x="115" y="244"/>
                  </a:lnTo>
                  <a:lnTo>
                    <a:pt x="115" y="239"/>
                  </a:lnTo>
                  <a:lnTo>
                    <a:pt x="117" y="235"/>
                  </a:lnTo>
                  <a:lnTo>
                    <a:pt x="121" y="227"/>
                  </a:lnTo>
                  <a:lnTo>
                    <a:pt x="129" y="223"/>
                  </a:lnTo>
                  <a:lnTo>
                    <a:pt x="133" y="221"/>
                  </a:lnTo>
                  <a:lnTo>
                    <a:pt x="138" y="220"/>
                  </a:lnTo>
                  <a:lnTo>
                    <a:pt x="138" y="220"/>
                  </a:lnTo>
                  <a:lnTo>
                    <a:pt x="144" y="221"/>
                  </a:lnTo>
                  <a:lnTo>
                    <a:pt x="147" y="223"/>
                  </a:lnTo>
                  <a:lnTo>
                    <a:pt x="155" y="227"/>
                  </a:lnTo>
                  <a:lnTo>
                    <a:pt x="161" y="235"/>
                  </a:lnTo>
                  <a:lnTo>
                    <a:pt x="162" y="239"/>
                  </a:lnTo>
                  <a:lnTo>
                    <a:pt x="162" y="244"/>
                  </a:lnTo>
                  <a:lnTo>
                    <a:pt x="162" y="244"/>
                  </a:lnTo>
                  <a:lnTo>
                    <a:pt x="162" y="249"/>
                  </a:lnTo>
                  <a:lnTo>
                    <a:pt x="161" y="253"/>
                  </a:lnTo>
                  <a:lnTo>
                    <a:pt x="155" y="261"/>
                  </a:lnTo>
                  <a:lnTo>
                    <a:pt x="147" y="265"/>
                  </a:lnTo>
                  <a:lnTo>
                    <a:pt x="144" y="267"/>
                  </a:lnTo>
                  <a:lnTo>
                    <a:pt x="138" y="268"/>
                  </a:lnTo>
                  <a:lnTo>
                    <a:pt x="138" y="268"/>
                  </a:lnTo>
                  <a:close/>
                  <a:moveTo>
                    <a:pt x="297" y="268"/>
                  </a:moveTo>
                  <a:lnTo>
                    <a:pt x="297" y="268"/>
                  </a:lnTo>
                  <a:lnTo>
                    <a:pt x="293" y="267"/>
                  </a:lnTo>
                  <a:lnTo>
                    <a:pt x="288" y="265"/>
                  </a:lnTo>
                  <a:lnTo>
                    <a:pt x="281" y="261"/>
                  </a:lnTo>
                  <a:lnTo>
                    <a:pt x="276" y="253"/>
                  </a:lnTo>
                  <a:lnTo>
                    <a:pt x="275" y="249"/>
                  </a:lnTo>
                  <a:lnTo>
                    <a:pt x="273" y="244"/>
                  </a:lnTo>
                  <a:lnTo>
                    <a:pt x="273" y="244"/>
                  </a:lnTo>
                  <a:lnTo>
                    <a:pt x="275" y="239"/>
                  </a:lnTo>
                  <a:lnTo>
                    <a:pt x="276" y="235"/>
                  </a:lnTo>
                  <a:lnTo>
                    <a:pt x="281" y="227"/>
                  </a:lnTo>
                  <a:lnTo>
                    <a:pt x="288" y="223"/>
                  </a:lnTo>
                  <a:lnTo>
                    <a:pt x="293" y="221"/>
                  </a:lnTo>
                  <a:lnTo>
                    <a:pt x="297" y="220"/>
                  </a:lnTo>
                  <a:lnTo>
                    <a:pt x="297" y="220"/>
                  </a:lnTo>
                  <a:lnTo>
                    <a:pt x="302" y="221"/>
                  </a:lnTo>
                  <a:lnTo>
                    <a:pt x="306" y="223"/>
                  </a:lnTo>
                  <a:lnTo>
                    <a:pt x="314" y="227"/>
                  </a:lnTo>
                  <a:lnTo>
                    <a:pt x="319" y="235"/>
                  </a:lnTo>
                  <a:lnTo>
                    <a:pt x="320" y="239"/>
                  </a:lnTo>
                  <a:lnTo>
                    <a:pt x="322" y="244"/>
                  </a:lnTo>
                  <a:lnTo>
                    <a:pt x="322" y="244"/>
                  </a:lnTo>
                  <a:lnTo>
                    <a:pt x="320" y="249"/>
                  </a:lnTo>
                  <a:lnTo>
                    <a:pt x="319" y="253"/>
                  </a:lnTo>
                  <a:lnTo>
                    <a:pt x="314" y="261"/>
                  </a:lnTo>
                  <a:lnTo>
                    <a:pt x="306" y="265"/>
                  </a:lnTo>
                  <a:lnTo>
                    <a:pt x="302" y="267"/>
                  </a:lnTo>
                  <a:lnTo>
                    <a:pt x="297" y="268"/>
                  </a:lnTo>
                  <a:lnTo>
                    <a:pt x="297" y="268"/>
                  </a:lnTo>
                  <a:close/>
                </a:path>
              </a:pathLst>
            </a:cu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</p:grpSp>
      <p:grpSp>
        <p:nvGrpSpPr>
          <p:cNvPr id="165" name="Grupo 164">
            <a:extLst>
              <a:ext uri="{FF2B5EF4-FFF2-40B4-BE49-F238E27FC236}">
                <a16:creationId xmlns:a16="http://schemas.microsoft.com/office/drawing/2014/main" id="{E79249E4-B2C5-4876-8CAC-88D272EC44BD}"/>
              </a:ext>
            </a:extLst>
          </p:cNvPr>
          <p:cNvGrpSpPr/>
          <p:nvPr/>
        </p:nvGrpSpPr>
        <p:grpSpPr>
          <a:xfrm>
            <a:off x="6427556" y="3109958"/>
            <a:ext cx="797737" cy="725755"/>
            <a:chOff x="7019604" y="5484887"/>
            <a:chExt cx="555256" cy="544390"/>
          </a:xfrm>
        </p:grpSpPr>
        <p:sp>
          <p:nvSpPr>
            <p:cNvPr id="166" name="Freeform 16">
              <a:extLst>
                <a:ext uri="{FF2B5EF4-FFF2-40B4-BE49-F238E27FC236}">
                  <a16:creationId xmlns:a16="http://schemas.microsoft.com/office/drawing/2014/main" id="{BB514138-95AC-48BF-87A5-2B392854C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9604" y="5484887"/>
              <a:ext cx="555256" cy="544390"/>
            </a:xfrm>
            <a:custGeom>
              <a:avLst/>
              <a:gdLst>
                <a:gd name="T0" fmla="*/ 428 w 428"/>
                <a:gd name="T1" fmla="*/ 212 h 426"/>
                <a:gd name="T2" fmla="*/ 424 w 428"/>
                <a:gd name="T3" fmla="*/ 255 h 426"/>
                <a:gd name="T4" fmla="*/ 410 w 428"/>
                <a:gd name="T5" fmla="*/ 296 h 426"/>
                <a:gd name="T6" fmla="*/ 391 w 428"/>
                <a:gd name="T7" fmla="*/ 333 h 426"/>
                <a:gd name="T8" fmla="*/ 365 w 428"/>
                <a:gd name="T9" fmla="*/ 364 h 426"/>
                <a:gd name="T10" fmla="*/ 333 w 428"/>
                <a:gd name="T11" fmla="*/ 389 h 426"/>
                <a:gd name="T12" fmla="*/ 296 w 428"/>
                <a:gd name="T13" fmla="*/ 410 h 426"/>
                <a:gd name="T14" fmla="*/ 257 w 428"/>
                <a:gd name="T15" fmla="*/ 422 h 426"/>
                <a:gd name="T16" fmla="*/ 214 w 428"/>
                <a:gd name="T17" fmla="*/ 426 h 426"/>
                <a:gd name="T18" fmla="*/ 192 w 428"/>
                <a:gd name="T19" fmla="*/ 425 h 426"/>
                <a:gd name="T20" fmla="*/ 150 w 428"/>
                <a:gd name="T21" fmla="*/ 416 h 426"/>
                <a:gd name="T22" fmla="*/ 112 w 428"/>
                <a:gd name="T23" fmla="*/ 400 h 426"/>
                <a:gd name="T24" fmla="*/ 78 w 428"/>
                <a:gd name="T25" fmla="*/ 377 h 426"/>
                <a:gd name="T26" fmla="*/ 49 w 428"/>
                <a:gd name="T27" fmla="*/ 349 h 426"/>
                <a:gd name="T28" fmla="*/ 26 w 428"/>
                <a:gd name="T29" fmla="*/ 315 h 426"/>
                <a:gd name="T30" fmla="*/ 11 w 428"/>
                <a:gd name="T31" fmla="*/ 276 h 426"/>
                <a:gd name="T32" fmla="*/ 1 w 428"/>
                <a:gd name="T33" fmla="*/ 235 h 426"/>
                <a:gd name="T34" fmla="*/ 0 w 428"/>
                <a:gd name="T35" fmla="*/ 212 h 426"/>
                <a:gd name="T36" fmla="*/ 5 w 428"/>
                <a:gd name="T37" fmla="*/ 170 h 426"/>
                <a:gd name="T38" fmla="*/ 17 w 428"/>
                <a:gd name="T39" fmla="*/ 130 h 426"/>
                <a:gd name="T40" fmla="*/ 36 w 428"/>
                <a:gd name="T41" fmla="*/ 93 h 426"/>
                <a:gd name="T42" fmla="*/ 63 w 428"/>
                <a:gd name="T43" fmla="*/ 62 h 426"/>
                <a:gd name="T44" fmla="*/ 95 w 428"/>
                <a:gd name="T45" fmla="*/ 36 h 426"/>
                <a:gd name="T46" fmla="*/ 131 w 428"/>
                <a:gd name="T47" fmla="*/ 16 h 426"/>
                <a:gd name="T48" fmla="*/ 170 w 428"/>
                <a:gd name="T49" fmla="*/ 4 h 426"/>
                <a:gd name="T50" fmla="*/ 214 w 428"/>
                <a:gd name="T51" fmla="*/ 0 h 426"/>
                <a:gd name="T52" fmla="*/ 235 w 428"/>
                <a:gd name="T53" fmla="*/ 1 h 426"/>
                <a:gd name="T54" fmla="*/ 277 w 428"/>
                <a:gd name="T55" fmla="*/ 9 h 426"/>
                <a:gd name="T56" fmla="*/ 315 w 428"/>
                <a:gd name="T57" fmla="*/ 25 h 426"/>
                <a:gd name="T58" fmla="*/ 349 w 428"/>
                <a:gd name="T59" fmla="*/ 48 h 426"/>
                <a:gd name="T60" fmla="*/ 379 w 428"/>
                <a:gd name="T61" fmla="*/ 77 h 426"/>
                <a:gd name="T62" fmla="*/ 402 w 428"/>
                <a:gd name="T63" fmla="*/ 111 h 426"/>
                <a:gd name="T64" fmla="*/ 418 w 428"/>
                <a:gd name="T65" fmla="*/ 150 h 426"/>
                <a:gd name="T66" fmla="*/ 426 w 428"/>
                <a:gd name="T67" fmla="*/ 190 h 426"/>
                <a:gd name="T68" fmla="*/ 428 w 428"/>
                <a:gd name="T69" fmla="*/ 212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8" h="426">
                  <a:moveTo>
                    <a:pt x="428" y="212"/>
                  </a:moveTo>
                  <a:lnTo>
                    <a:pt x="428" y="212"/>
                  </a:lnTo>
                  <a:lnTo>
                    <a:pt x="426" y="235"/>
                  </a:lnTo>
                  <a:lnTo>
                    <a:pt x="424" y="255"/>
                  </a:lnTo>
                  <a:lnTo>
                    <a:pt x="418" y="276"/>
                  </a:lnTo>
                  <a:lnTo>
                    <a:pt x="410" y="296"/>
                  </a:lnTo>
                  <a:lnTo>
                    <a:pt x="402" y="315"/>
                  </a:lnTo>
                  <a:lnTo>
                    <a:pt x="391" y="333"/>
                  </a:lnTo>
                  <a:lnTo>
                    <a:pt x="379" y="349"/>
                  </a:lnTo>
                  <a:lnTo>
                    <a:pt x="365" y="364"/>
                  </a:lnTo>
                  <a:lnTo>
                    <a:pt x="349" y="377"/>
                  </a:lnTo>
                  <a:lnTo>
                    <a:pt x="333" y="389"/>
                  </a:lnTo>
                  <a:lnTo>
                    <a:pt x="315" y="400"/>
                  </a:lnTo>
                  <a:lnTo>
                    <a:pt x="296" y="410"/>
                  </a:lnTo>
                  <a:lnTo>
                    <a:pt x="277" y="416"/>
                  </a:lnTo>
                  <a:lnTo>
                    <a:pt x="257" y="422"/>
                  </a:lnTo>
                  <a:lnTo>
                    <a:pt x="235" y="425"/>
                  </a:lnTo>
                  <a:lnTo>
                    <a:pt x="214" y="426"/>
                  </a:lnTo>
                  <a:lnTo>
                    <a:pt x="214" y="426"/>
                  </a:lnTo>
                  <a:lnTo>
                    <a:pt x="192" y="425"/>
                  </a:lnTo>
                  <a:lnTo>
                    <a:pt x="170" y="422"/>
                  </a:lnTo>
                  <a:lnTo>
                    <a:pt x="150" y="416"/>
                  </a:lnTo>
                  <a:lnTo>
                    <a:pt x="131" y="410"/>
                  </a:lnTo>
                  <a:lnTo>
                    <a:pt x="112" y="400"/>
                  </a:lnTo>
                  <a:lnTo>
                    <a:pt x="95" y="389"/>
                  </a:lnTo>
                  <a:lnTo>
                    <a:pt x="78" y="377"/>
                  </a:lnTo>
                  <a:lnTo>
                    <a:pt x="63" y="364"/>
                  </a:lnTo>
                  <a:lnTo>
                    <a:pt x="49" y="349"/>
                  </a:lnTo>
                  <a:lnTo>
                    <a:pt x="36" y="333"/>
                  </a:lnTo>
                  <a:lnTo>
                    <a:pt x="26" y="315"/>
                  </a:lnTo>
                  <a:lnTo>
                    <a:pt x="17" y="296"/>
                  </a:lnTo>
                  <a:lnTo>
                    <a:pt x="11" y="276"/>
                  </a:lnTo>
                  <a:lnTo>
                    <a:pt x="5" y="255"/>
                  </a:lnTo>
                  <a:lnTo>
                    <a:pt x="1" y="235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" y="190"/>
                  </a:lnTo>
                  <a:lnTo>
                    <a:pt x="5" y="170"/>
                  </a:lnTo>
                  <a:lnTo>
                    <a:pt x="11" y="150"/>
                  </a:lnTo>
                  <a:lnTo>
                    <a:pt x="17" y="130"/>
                  </a:lnTo>
                  <a:lnTo>
                    <a:pt x="26" y="111"/>
                  </a:lnTo>
                  <a:lnTo>
                    <a:pt x="36" y="93"/>
                  </a:lnTo>
                  <a:lnTo>
                    <a:pt x="49" y="77"/>
                  </a:lnTo>
                  <a:lnTo>
                    <a:pt x="63" y="62"/>
                  </a:lnTo>
                  <a:lnTo>
                    <a:pt x="78" y="48"/>
                  </a:lnTo>
                  <a:lnTo>
                    <a:pt x="95" y="36"/>
                  </a:lnTo>
                  <a:lnTo>
                    <a:pt x="112" y="25"/>
                  </a:lnTo>
                  <a:lnTo>
                    <a:pt x="131" y="16"/>
                  </a:lnTo>
                  <a:lnTo>
                    <a:pt x="150" y="9"/>
                  </a:lnTo>
                  <a:lnTo>
                    <a:pt x="170" y="4"/>
                  </a:lnTo>
                  <a:lnTo>
                    <a:pt x="192" y="1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235" y="1"/>
                  </a:lnTo>
                  <a:lnTo>
                    <a:pt x="257" y="4"/>
                  </a:lnTo>
                  <a:lnTo>
                    <a:pt x="277" y="9"/>
                  </a:lnTo>
                  <a:lnTo>
                    <a:pt x="296" y="16"/>
                  </a:lnTo>
                  <a:lnTo>
                    <a:pt x="315" y="25"/>
                  </a:lnTo>
                  <a:lnTo>
                    <a:pt x="333" y="36"/>
                  </a:lnTo>
                  <a:lnTo>
                    <a:pt x="349" y="48"/>
                  </a:lnTo>
                  <a:lnTo>
                    <a:pt x="365" y="62"/>
                  </a:lnTo>
                  <a:lnTo>
                    <a:pt x="379" y="77"/>
                  </a:lnTo>
                  <a:lnTo>
                    <a:pt x="391" y="93"/>
                  </a:lnTo>
                  <a:lnTo>
                    <a:pt x="402" y="111"/>
                  </a:lnTo>
                  <a:lnTo>
                    <a:pt x="410" y="130"/>
                  </a:lnTo>
                  <a:lnTo>
                    <a:pt x="418" y="150"/>
                  </a:lnTo>
                  <a:lnTo>
                    <a:pt x="424" y="170"/>
                  </a:lnTo>
                  <a:lnTo>
                    <a:pt x="426" y="190"/>
                  </a:lnTo>
                  <a:lnTo>
                    <a:pt x="428" y="212"/>
                  </a:lnTo>
                  <a:lnTo>
                    <a:pt x="428" y="212"/>
                  </a:lnTo>
                  <a:close/>
                </a:path>
              </a:pathLst>
            </a:cu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  <p:sp>
          <p:nvSpPr>
            <p:cNvPr id="167" name="Freeform 17">
              <a:extLst>
                <a:ext uri="{FF2B5EF4-FFF2-40B4-BE49-F238E27FC236}">
                  <a16:creationId xmlns:a16="http://schemas.microsoft.com/office/drawing/2014/main" id="{725B1DB3-EE74-4C4B-9774-7BAA9F225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5177" y="5562840"/>
              <a:ext cx="216654" cy="212133"/>
            </a:xfrm>
            <a:custGeom>
              <a:avLst/>
              <a:gdLst>
                <a:gd name="T0" fmla="*/ 30 w 167"/>
                <a:gd name="T1" fmla="*/ 138 h 166"/>
                <a:gd name="T2" fmla="*/ 30 w 167"/>
                <a:gd name="T3" fmla="*/ 0 h 166"/>
                <a:gd name="T4" fmla="*/ 0 w 167"/>
                <a:gd name="T5" fmla="*/ 0 h 166"/>
                <a:gd name="T6" fmla="*/ 0 w 167"/>
                <a:gd name="T7" fmla="*/ 138 h 166"/>
                <a:gd name="T8" fmla="*/ 0 w 167"/>
                <a:gd name="T9" fmla="*/ 166 h 166"/>
                <a:gd name="T10" fmla="*/ 30 w 167"/>
                <a:gd name="T11" fmla="*/ 166 h 166"/>
                <a:gd name="T12" fmla="*/ 167 w 167"/>
                <a:gd name="T13" fmla="*/ 166 h 166"/>
                <a:gd name="T14" fmla="*/ 167 w 167"/>
                <a:gd name="T15" fmla="*/ 138 h 166"/>
                <a:gd name="T16" fmla="*/ 30 w 167"/>
                <a:gd name="T17" fmla="*/ 13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6">
                  <a:moveTo>
                    <a:pt x="30" y="138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0" y="138"/>
                  </a:lnTo>
                  <a:lnTo>
                    <a:pt x="0" y="166"/>
                  </a:lnTo>
                  <a:lnTo>
                    <a:pt x="30" y="166"/>
                  </a:lnTo>
                  <a:lnTo>
                    <a:pt x="167" y="166"/>
                  </a:lnTo>
                  <a:lnTo>
                    <a:pt x="167" y="138"/>
                  </a:lnTo>
                  <a:lnTo>
                    <a:pt x="30" y="138"/>
                  </a:lnTo>
                  <a:close/>
                </a:path>
              </a:pathLst>
            </a:custGeom>
            <a:solidFill>
              <a:srgbClr val="BCCA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</p:grpSp>
      <p:grpSp>
        <p:nvGrpSpPr>
          <p:cNvPr id="168" name="Grupo 167">
            <a:extLst>
              <a:ext uri="{FF2B5EF4-FFF2-40B4-BE49-F238E27FC236}">
                <a16:creationId xmlns:a16="http://schemas.microsoft.com/office/drawing/2014/main" id="{C8ED4ABD-F24E-4A40-BCA1-6CDA6A088751}"/>
              </a:ext>
            </a:extLst>
          </p:cNvPr>
          <p:cNvGrpSpPr/>
          <p:nvPr/>
        </p:nvGrpSpPr>
        <p:grpSpPr>
          <a:xfrm>
            <a:off x="9908420" y="3082307"/>
            <a:ext cx="1028700" cy="781051"/>
            <a:chOff x="6642967" y="2917772"/>
            <a:chExt cx="1028700" cy="781050"/>
          </a:xfrm>
        </p:grpSpPr>
        <p:sp>
          <p:nvSpPr>
            <p:cNvPr id="169" name="Freeform 81">
              <a:extLst>
                <a:ext uri="{FF2B5EF4-FFF2-40B4-BE49-F238E27FC236}">
                  <a16:creationId xmlns:a16="http://schemas.microsoft.com/office/drawing/2014/main" id="{8C8C0542-1776-48FC-850D-5689AD659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1104" y="2917772"/>
              <a:ext cx="690563" cy="458788"/>
            </a:xfrm>
            <a:custGeom>
              <a:avLst/>
              <a:gdLst>
                <a:gd name="T0" fmla="*/ 293 w 435"/>
                <a:gd name="T1" fmla="*/ 0 h 289"/>
                <a:gd name="T2" fmla="*/ 206 w 435"/>
                <a:gd name="T3" fmla="*/ 86 h 289"/>
                <a:gd name="T4" fmla="*/ 203 w 435"/>
                <a:gd name="T5" fmla="*/ 85 h 289"/>
                <a:gd name="T6" fmla="*/ 203 w 435"/>
                <a:gd name="T7" fmla="*/ 85 h 289"/>
                <a:gd name="T8" fmla="*/ 190 w 435"/>
                <a:gd name="T9" fmla="*/ 80 h 289"/>
                <a:gd name="T10" fmla="*/ 175 w 435"/>
                <a:gd name="T11" fmla="*/ 76 h 289"/>
                <a:gd name="T12" fmla="*/ 160 w 435"/>
                <a:gd name="T13" fmla="*/ 74 h 289"/>
                <a:gd name="T14" fmla="*/ 145 w 435"/>
                <a:gd name="T15" fmla="*/ 76 h 289"/>
                <a:gd name="T16" fmla="*/ 132 w 435"/>
                <a:gd name="T17" fmla="*/ 78 h 289"/>
                <a:gd name="T18" fmla="*/ 119 w 435"/>
                <a:gd name="T19" fmla="*/ 84 h 289"/>
                <a:gd name="T20" fmla="*/ 107 w 435"/>
                <a:gd name="T21" fmla="*/ 92 h 289"/>
                <a:gd name="T22" fmla="*/ 95 w 435"/>
                <a:gd name="T23" fmla="*/ 101 h 289"/>
                <a:gd name="T24" fmla="*/ 9 w 435"/>
                <a:gd name="T25" fmla="*/ 187 h 289"/>
                <a:gd name="T26" fmla="*/ 9 w 435"/>
                <a:gd name="T27" fmla="*/ 187 h 289"/>
                <a:gd name="T28" fmla="*/ 5 w 435"/>
                <a:gd name="T29" fmla="*/ 192 h 289"/>
                <a:gd name="T30" fmla="*/ 2 w 435"/>
                <a:gd name="T31" fmla="*/ 198 h 289"/>
                <a:gd name="T32" fmla="*/ 1 w 435"/>
                <a:gd name="T33" fmla="*/ 204 h 289"/>
                <a:gd name="T34" fmla="*/ 0 w 435"/>
                <a:gd name="T35" fmla="*/ 211 h 289"/>
                <a:gd name="T36" fmla="*/ 0 w 435"/>
                <a:gd name="T37" fmla="*/ 211 h 289"/>
                <a:gd name="T38" fmla="*/ 1 w 435"/>
                <a:gd name="T39" fmla="*/ 216 h 289"/>
                <a:gd name="T40" fmla="*/ 2 w 435"/>
                <a:gd name="T41" fmla="*/ 223 h 289"/>
                <a:gd name="T42" fmla="*/ 5 w 435"/>
                <a:gd name="T43" fmla="*/ 228 h 289"/>
                <a:gd name="T44" fmla="*/ 9 w 435"/>
                <a:gd name="T45" fmla="*/ 234 h 289"/>
                <a:gd name="T46" fmla="*/ 9 w 435"/>
                <a:gd name="T47" fmla="*/ 234 h 289"/>
                <a:gd name="T48" fmla="*/ 14 w 435"/>
                <a:gd name="T49" fmla="*/ 238 h 289"/>
                <a:gd name="T50" fmla="*/ 21 w 435"/>
                <a:gd name="T51" fmla="*/ 240 h 289"/>
                <a:gd name="T52" fmla="*/ 26 w 435"/>
                <a:gd name="T53" fmla="*/ 243 h 289"/>
                <a:gd name="T54" fmla="*/ 33 w 435"/>
                <a:gd name="T55" fmla="*/ 243 h 289"/>
                <a:gd name="T56" fmla="*/ 40 w 435"/>
                <a:gd name="T57" fmla="*/ 243 h 289"/>
                <a:gd name="T58" fmla="*/ 45 w 435"/>
                <a:gd name="T59" fmla="*/ 240 h 289"/>
                <a:gd name="T60" fmla="*/ 50 w 435"/>
                <a:gd name="T61" fmla="*/ 238 h 289"/>
                <a:gd name="T62" fmla="*/ 56 w 435"/>
                <a:gd name="T63" fmla="*/ 234 h 289"/>
                <a:gd name="T64" fmla="*/ 99 w 435"/>
                <a:gd name="T65" fmla="*/ 191 h 289"/>
                <a:gd name="T66" fmla="*/ 101 w 435"/>
                <a:gd name="T67" fmla="*/ 192 h 289"/>
                <a:gd name="T68" fmla="*/ 101 w 435"/>
                <a:gd name="T69" fmla="*/ 192 h 289"/>
                <a:gd name="T70" fmla="*/ 112 w 435"/>
                <a:gd name="T71" fmla="*/ 198 h 289"/>
                <a:gd name="T72" fmla="*/ 121 w 435"/>
                <a:gd name="T73" fmla="*/ 202 h 289"/>
                <a:gd name="T74" fmla="*/ 132 w 435"/>
                <a:gd name="T75" fmla="*/ 204 h 289"/>
                <a:gd name="T76" fmla="*/ 144 w 435"/>
                <a:gd name="T77" fmla="*/ 204 h 289"/>
                <a:gd name="T78" fmla="*/ 155 w 435"/>
                <a:gd name="T79" fmla="*/ 204 h 289"/>
                <a:gd name="T80" fmla="*/ 166 w 435"/>
                <a:gd name="T81" fmla="*/ 202 h 289"/>
                <a:gd name="T82" fmla="*/ 176 w 435"/>
                <a:gd name="T83" fmla="*/ 198 h 289"/>
                <a:gd name="T84" fmla="*/ 186 w 435"/>
                <a:gd name="T85" fmla="*/ 192 h 289"/>
                <a:gd name="T86" fmla="*/ 188 w 435"/>
                <a:gd name="T87" fmla="*/ 191 h 289"/>
                <a:gd name="T88" fmla="*/ 287 w 435"/>
                <a:gd name="T89" fmla="*/ 289 h 289"/>
                <a:gd name="T90" fmla="*/ 435 w 435"/>
                <a:gd name="T91" fmla="*/ 141 h 289"/>
                <a:gd name="T92" fmla="*/ 293 w 435"/>
                <a:gd name="T93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5" h="289">
                  <a:moveTo>
                    <a:pt x="293" y="0"/>
                  </a:moveTo>
                  <a:lnTo>
                    <a:pt x="206" y="86"/>
                  </a:lnTo>
                  <a:lnTo>
                    <a:pt x="203" y="85"/>
                  </a:lnTo>
                  <a:lnTo>
                    <a:pt x="203" y="85"/>
                  </a:lnTo>
                  <a:lnTo>
                    <a:pt x="190" y="80"/>
                  </a:lnTo>
                  <a:lnTo>
                    <a:pt x="175" y="76"/>
                  </a:lnTo>
                  <a:lnTo>
                    <a:pt x="160" y="74"/>
                  </a:lnTo>
                  <a:lnTo>
                    <a:pt x="145" y="76"/>
                  </a:lnTo>
                  <a:lnTo>
                    <a:pt x="132" y="78"/>
                  </a:lnTo>
                  <a:lnTo>
                    <a:pt x="119" y="84"/>
                  </a:lnTo>
                  <a:lnTo>
                    <a:pt x="107" y="92"/>
                  </a:lnTo>
                  <a:lnTo>
                    <a:pt x="95" y="101"/>
                  </a:lnTo>
                  <a:lnTo>
                    <a:pt x="9" y="187"/>
                  </a:lnTo>
                  <a:lnTo>
                    <a:pt x="9" y="187"/>
                  </a:lnTo>
                  <a:lnTo>
                    <a:pt x="5" y="192"/>
                  </a:lnTo>
                  <a:lnTo>
                    <a:pt x="2" y="198"/>
                  </a:lnTo>
                  <a:lnTo>
                    <a:pt x="1" y="204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" y="216"/>
                  </a:lnTo>
                  <a:lnTo>
                    <a:pt x="2" y="223"/>
                  </a:lnTo>
                  <a:lnTo>
                    <a:pt x="5" y="228"/>
                  </a:lnTo>
                  <a:lnTo>
                    <a:pt x="9" y="234"/>
                  </a:lnTo>
                  <a:lnTo>
                    <a:pt x="9" y="234"/>
                  </a:lnTo>
                  <a:lnTo>
                    <a:pt x="14" y="238"/>
                  </a:lnTo>
                  <a:lnTo>
                    <a:pt x="21" y="240"/>
                  </a:lnTo>
                  <a:lnTo>
                    <a:pt x="26" y="243"/>
                  </a:lnTo>
                  <a:lnTo>
                    <a:pt x="33" y="243"/>
                  </a:lnTo>
                  <a:lnTo>
                    <a:pt x="40" y="243"/>
                  </a:lnTo>
                  <a:lnTo>
                    <a:pt x="45" y="240"/>
                  </a:lnTo>
                  <a:lnTo>
                    <a:pt x="50" y="238"/>
                  </a:lnTo>
                  <a:lnTo>
                    <a:pt x="56" y="234"/>
                  </a:lnTo>
                  <a:lnTo>
                    <a:pt x="99" y="191"/>
                  </a:lnTo>
                  <a:lnTo>
                    <a:pt x="101" y="192"/>
                  </a:lnTo>
                  <a:lnTo>
                    <a:pt x="101" y="192"/>
                  </a:lnTo>
                  <a:lnTo>
                    <a:pt x="112" y="198"/>
                  </a:lnTo>
                  <a:lnTo>
                    <a:pt x="121" y="202"/>
                  </a:lnTo>
                  <a:lnTo>
                    <a:pt x="132" y="204"/>
                  </a:lnTo>
                  <a:lnTo>
                    <a:pt x="144" y="204"/>
                  </a:lnTo>
                  <a:lnTo>
                    <a:pt x="155" y="204"/>
                  </a:lnTo>
                  <a:lnTo>
                    <a:pt x="166" y="202"/>
                  </a:lnTo>
                  <a:lnTo>
                    <a:pt x="176" y="198"/>
                  </a:lnTo>
                  <a:lnTo>
                    <a:pt x="186" y="192"/>
                  </a:lnTo>
                  <a:lnTo>
                    <a:pt x="188" y="191"/>
                  </a:lnTo>
                  <a:lnTo>
                    <a:pt x="287" y="289"/>
                  </a:lnTo>
                  <a:lnTo>
                    <a:pt x="435" y="141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  <p:sp>
          <p:nvSpPr>
            <p:cNvPr id="170" name="Freeform 82">
              <a:extLst>
                <a:ext uri="{FF2B5EF4-FFF2-40B4-BE49-F238E27FC236}">
                  <a16:creationId xmlns:a16="http://schemas.microsoft.com/office/drawing/2014/main" id="{E91F765D-EF4D-4FB1-A227-B541EF68C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042" y="3422597"/>
              <a:ext cx="227013" cy="228600"/>
            </a:xfrm>
            <a:custGeom>
              <a:avLst/>
              <a:gdLst>
                <a:gd name="T0" fmla="*/ 143 w 143"/>
                <a:gd name="T1" fmla="*/ 28 h 144"/>
                <a:gd name="T2" fmla="*/ 143 w 143"/>
                <a:gd name="T3" fmla="*/ 28 h 144"/>
                <a:gd name="T4" fmla="*/ 143 w 143"/>
                <a:gd name="T5" fmla="*/ 23 h 144"/>
                <a:gd name="T6" fmla="*/ 142 w 143"/>
                <a:gd name="T7" fmla="*/ 17 h 144"/>
                <a:gd name="T8" fmla="*/ 139 w 143"/>
                <a:gd name="T9" fmla="*/ 13 h 144"/>
                <a:gd name="T10" fmla="*/ 135 w 143"/>
                <a:gd name="T11" fmla="*/ 9 h 144"/>
                <a:gd name="T12" fmla="*/ 135 w 143"/>
                <a:gd name="T13" fmla="*/ 9 h 144"/>
                <a:gd name="T14" fmla="*/ 131 w 143"/>
                <a:gd name="T15" fmla="*/ 5 h 144"/>
                <a:gd name="T16" fmla="*/ 126 w 143"/>
                <a:gd name="T17" fmla="*/ 3 h 144"/>
                <a:gd name="T18" fmla="*/ 122 w 143"/>
                <a:gd name="T19" fmla="*/ 1 h 144"/>
                <a:gd name="T20" fmla="*/ 116 w 143"/>
                <a:gd name="T21" fmla="*/ 0 h 144"/>
                <a:gd name="T22" fmla="*/ 116 w 143"/>
                <a:gd name="T23" fmla="*/ 0 h 144"/>
                <a:gd name="T24" fmla="*/ 111 w 143"/>
                <a:gd name="T25" fmla="*/ 1 h 144"/>
                <a:gd name="T26" fmla="*/ 106 w 143"/>
                <a:gd name="T27" fmla="*/ 3 h 144"/>
                <a:gd name="T28" fmla="*/ 100 w 143"/>
                <a:gd name="T29" fmla="*/ 5 h 144"/>
                <a:gd name="T30" fmla="*/ 96 w 143"/>
                <a:gd name="T31" fmla="*/ 9 h 144"/>
                <a:gd name="T32" fmla="*/ 8 w 143"/>
                <a:gd name="T33" fmla="*/ 96 h 144"/>
                <a:gd name="T34" fmla="*/ 8 w 143"/>
                <a:gd name="T35" fmla="*/ 96 h 144"/>
                <a:gd name="T36" fmla="*/ 4 w 143"/>
                <a:gd name="T37" fmla="*/ 102 h 144"/>
                <a:gd name="T38" fmla="*/ 1 w 143"/>
                <a:gd name="T39" fmla="*/ 106 h 144"/>
                <a:gd name="T40" fmla="*/ 0 w 143"/>
                <a:gd name="T41" fmla="*/ 111 h 144"/>
                <a:gd name="T42" fmla="*/ 0 w 143"/>
                <a:gd name="T43" fmla="*/ 116 h 144"/>
                <a:gd name="T44" fmla="*/ 0 w 143"/>
                <a:gd name="T45" fmla="*/ 116 h 144"/>
                <a:gd name="T46" fmla="*/ 0 w 143"/>
                <a:gd name="T47" fmla="*/ 122 h 144"/>
                <a:gd name="T48" fmla="*/ 1 w 143"/>
                <a:gd name="T49" fmla="*/ 127 h 144"/>
                <a:gd name="T50" fmla="*/ 4 w 143"/>
                <a:gd name="T51" fmla="*/ 132 h 144"/>
                <a:gd name="T52" fmla="*/ 8 w 143"/>
                <a:gd name="T53" fmla="*/ 136 h 144"/>
                <a:gd name="T54" fmla="*/ 8 w 143"/>
                <a:gd name="T55" fmla="*/ 136 h 144"/>
                <a:gd name="T56" fmla="*/ 8 w 143"/>
                <a:gd name="T57" fmla="*/ 136 h 144"/>
                <a:gd name="T58" fmla="*/ 12 w 143"/>
                <a:gd name="T59" fmla="*/ 139 h 144"/>
                <a:gd name="T60" fmla="*/ 17 w 143"/>
                <a:gd name="T61" fmla="*/ 142 h 144"/>
                <a:gd name="T62" fmla="*/ 23 w 143"/>
                <a:gd name="T63" fmla="*/ 144 h 144"/>
                <a:gd name="T64" fmla="*/ 28 w 143"/>
                <a:gd name="T65" fmla="*/ 144 h 144"/>
                <a:gd name="T66" fmla="*/ 28 w 143"/>
                <a:gd name="T67" fmla="*/ 144 h 144"/>
                <a:gd name="T68" fmla="*/ 33 w 143"/>
                <a:gd name="T69" fmla="*/ 144 h 144"/>
                <a:gd name="T70" fmla="*/ 39 w 143"/>
                <a:gd name="T71" fmla="*/ 142 h 144"/>
                <a:gd name="T72" fmla="*/ 43 w 143"/>
                <a:gd name="T73" fmla="*/ 139 h 144"/>
                <a:gd name="T74" fmla="*/ 47 w 143"/>
                <a:gd name="T75" fmla="*/ 136 h 144"/>
                <a:gd name="T76" fmla="*/ 59 w 143"/>
                <a:gd name="T77" fmla="*/ 124 h 144"/>
                <a:gd name="T78" fmla="*/ 59 w 143"/>
                <a:gd name="T79" fmla="*/ 124 h 144"/>
                <a:gd name="T80" fmla="*/ 63 w 143"/>
                <a:gd name="T81" fmla="*/ 120 h 144"/>
                <a:gd name="T82" fmla="*/ 108 w 143"/>
                <a:gd name="T83" fmla="*/ 74 h 144"/>
                <a:gd name="T84" fmla="*/ 108 w 143"/>
                <a:gd name="T85" fmla="*/ 74 h 144"/>
                <a:gd name="T86" fmla="*/ 114 w 143"/>
                <a:gd name="T87" fmla="*/ 71 h 144"/>
                <a:gd name="T88" fmla="*/ 135 w 143"/>
                <a:gd name="T89" fmla="*/ 48 h 144"/>
                <a:gd name="T90" fmla="*/ 135 w 143"/>
                <a:gd name="T91" fmla="*/ 48 h 144"/>
                <a:gd name="T92" fmla="*/ 139 w 143"/>
                <a:gd name="T93" fmla="*/ 44 h 144"/>
                <a:gd name="T94" fmla="*/ 142 w 143"/>
                <a:gd name="T95" fmla="*/ 39 h 144"/>
                <a:gd name="T96" fmla="*/ 143 w 143"/>
                <a:gd name="T97" fmla="*/ 33 h 144"/>
                <a:gd name="T98" fmla="*/ 143 w 143"/>
                <a:gd name="T99" fmla="*/ 28 h 144"/>
                <a:gd name="T100" fmla="*/ 143 w 143"/>
                <a:gd name="T101" fmla="*/ 2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3" h="144">
                  <a:moveTo>
                    <a:pt x="143" y="28"/>
                  </a:moveTo>
                  <a:lnTo>
                    <a:pt x="143" y="28"/>
                  </a:lnTo>
                  <a:lnTo>
                    <a:pt x="143" y="23"/>
                  </a:lnTo>
                  <a:lnTo>
                    <a:pt x="142" y="17"/>
                  </a:lnTo>
                  <a:lnTo>
                    <a:pt x="139" y="13"/>
                  </a:lnTo>
                  <a:lnTo>
                    <a:pt x="135" y="9"/>
                  </a:lnTo>
                  <a:lnTo>
                    <a:pt x="135" y="9"/>
                  </a:lnTo>
                  <a:lnTo>
                    <a:pt x="131" y="5"/>
                  </a:lnTo>
                  <a:lnTo>
                    <a:pt x="126" y="3"/>
                  </a:lnTo>
                  <a:lnTo>
                    <a:pt x="122" y="1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1" y="1"/>
                  </a:lnTo>
                  <a:lnTo>
                    <a:pt x="106" y="3"/>
                  </a:lnTo>
                  <a:lnTo>
                    <a:pt x="100" y="5"/>
                  </a:lnTo>
                  <a:lnTo>
                    <a:pt x="96" y="9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4" y="102"/>
                  </a:lnTo>
                  <a:lnTo>
                    <a:pt x="1" y="106"/>
                  </a:lnTo>
                  <a:lnTo>
                    <a:pt x="0" y="111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1" y="127"/>
                  </a:lnTo>
                  <a:lnTo>
                    <a:pt x="4" y="132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12" y="139"/>
                  </a:lnTo>
                  <a:lnTo>
                    <a:pt x="17" y="142"/>
                  </a:lnTo>
                  <a:lnTo>
                    <a:pt x="23" y="144"/>
                  </a:lnTo>
                  <a:lnTo>
                    <a:pt x="28" y="144"/>
                  </a:lnTo>
                  <a:lnTo>
                    <a:pt x="28" y="144"/>
                  </a:lnTo>
                  <a:lnTo>
                    <a:pt x="33" y="144"/>
                  </a:lnTo>
                  <a:lnTo>
                    <a:pt x="39" y="142"/>
                  </a:lnTo>
                  <a:lnTo>
                    <a:pt x="43" y="139"/>
                  </a:lnTo>
                  <a:lnTo>
                    <a:pt x="47" y="136"/>
                  </a:lnTo>
                  <a:lnTo>
                    <a:pt x="59" y="124"/>
                  </a:lnTo>
                  <a:lnTo>
                    <a:pt x="59" y="124"/>
                  </a:lnTo>
                  <a:lnTo>
                    <a:pt x="63" y="120"/>
                  </a:lnTo>
                  <a:lnTo>
                    <a:pt x="108" y="74"/>
                  </a:lnTo>
                  <a:lnTo>
                    <a:pt x="108" y="74"/>
                  </a:lnTo>
                  <a:lnTo>
                    <a:pt x="114" y="71"/>
                  </a:lnTo>
                  <a:lnTo>
                    <a:pt x="135" y="48"/>
                  </a:lnTo>
                  <a:lnTo>
                    <a:pt x="135" y="48"/>
                  </a:lnTo>
                  <a:lnTo>
                    <a:pt x="139" y="44"/>
                  </a:lnTo>
                  <a:lnTo>
                    <a:pt x="142" y="39"/>
                  </a:lnTo>
                  <a:lnTo>
                    <a:pt x="143" y="33"/>
                  </a:lnTo>
                  <a:lnTo>
                    <a:pt x="143" y="28"/>
                  </a:lnTo>
                  <a:lnTo>
                    <a:pt x="143" y="28"/>
                  </a:lnTo>
                  <a:close/>
                </a:path>
              </a:pathLst>
            </a:cu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  <p:sp>
          <p:nvSpPr>
            <p:cNvPr id="171" name="Freeform 83">
              <a:extLst>
                <a:ext uri="{FF2B5EF4-FFF2-40B4-BE49-F238E27FC236}">
                  <a16:creationId xmlns:a16="http://schemas.microsoft.com/office/drawing/2014/main" id="{100C600F-2F3D-4D7F-8426-460897A7B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017" y="3384497"/>
              <a:ext cx="196850" cy="195263"/>
            </a:xfrm>
            <a:custGeom>
              <a:avLst/>
              <a:gdLst>
                <a:gd name="T0" fmla="*/ 10 w 124"/>
                <a:gd name="T1" fmla="*/ 73 h 123"/>
                <a:gd name="T2" fmla="*/ 9 w 124"/>
                <a:gd name="T3" fmla="*/ 75 h 123"/>
                <a:gd name="T4" fmla="*/ 9 w 124"/>
                <a:gd name="T5" fmla="*/ 75 h 123"/>
                <a:gd name="T6" fmla="*/ 5 w 124"/>
                <a:gd name="T7" fmla="*/ 80 h 123"/>
                <a:gd name="T8" fmla="*/ 3 w 124"/>
                <a:gd name="T9" fmla="*/ 84 h 123"/>
                <a:gd name="T10" fmla="*/ 0 w 124"/>
                <a:gd name="T11" fmla="*/ 90 h 123"/>
                <a:gd name="T12" fmla="*/ 0 w 124"/>
                <a:gd name="T13" fmla="*/ 95 h 123"/>
                <a:gd name="T14" fmla="*/ 0 w 124"/>
                <a:gd name="T15" fmla="*/ 95 h 123"/>
                <a:gd name="T16" fmla="*/ 0 w 124"/>
                <a:gd name="T17" fmla="*/ 100 h 123"/>
                <a:gd name="T18" fmla="*/ 3 w 124"/>
                <a:gd name="T19" fmla="*/ 106 h 123"/>
                <a:gd name="T20" fmla="*/ 5 w 124"/>
                <a:gd name="T21" fmla="*/ 111 h 123"/>
                <a:gd name="T22" fmla="*/ 9 w 124"/>
                <a:gd name="T23" fmla="*/ 115 h 123"/>
                <a:gd name="T24" fmla="*/ 9 w 124"/>
                <a:gd name="T25" fmla="*/ 115 h 123"/>
                <a:gd name="T26" fmla="*/ 9 w 124"/>
                <a:gd name="T27" fmla="*/ 115 h 123"/>
                <a:gd name="T28" fmla="*/ 13 w 124"/>
                <a:gd name="T29" fmla="*/ 119 h 123"/>
                <a:gd name="T30" fmla="*/ 18 w 124"/>
                <a:gd name="T31" fmla="*/ 120 h 123"/>
                <a:gd name="T32" fmla="*/ 23 w 124"/>
                <a:gd name="T33" fmla="*/ 123 h 123"/>
                <a:gd name="T34" fmla="*/ 29 w 124"/>
                <a:gd name="T35" fmla="*/ 123 h 123"/>
                <a:gd name="T36" fmla="*/ 29 w 124"/>
                <a:gd name="T37" fmla="*/ 123 h 123"/>
                <a:gd name="T38" fmla="*/ 34 w 124"/>
                <a:gd name="T39" fmla="*/ 123 h 123"/>
                <a:gd name="T40" fmla="*/ 39 w 124"/>
                <a:gd name="T41" fmla="*/ 120 h 123"/>
                <a:gd name="T42" fmla="*/ 43 w 124"/>
                <a:gd name="T43" fmla="*/ 119 h 123"/>
                <a:gd name="T44" fmla="*/ 47 w 124"/>
                <a:gd name="T45" fmla="*/ 115 h 123"/>
                <a:gd name="T46" fmla="*/ 116 w 124"/>
                <a:gd name="T47" fmla="*/ 48 h 123"/>
                <a:gd name="T48" fmla="*/ 116 w 124"/>
                <a:gd name="T49" fmla="*/ 48 h 123"/>
                <a:gd name="T50" fmla="*/ 118 w 124"/>
                <a:gd name="T51" fmla="*/ 44 h 123"/>
                <a:gd name="T52" fmla="*/ 121 w 124"/>
                <a:gd name="T53" fmla="*/ 39 h 123"/>
                <a:gd name="T54" fmla="*/ 122 w 124"/>
                <a:gd name="T55" fmla="*/ 33 h 123"/>
                <a:gd name="T56" fmla="*/ 124 w 124"/>
                <a:gd name="T57" fmla="*/ 28 h 123"/>
                <a:gd name="T58" fmla="*/ 124 w 124"/>
                <a:gd name="T59" fmla="*/ 28 h 123"/>
                <a:gd name="T60" fmla="*/ 122 w 124"/>
                <a:gd name="T61" fmla="*/ 23 h 123"/>
                <a:gd name="T62" fmla="*/ 121 w 124"/>
                <a:gd name="T63" fmla="*/ 17 h 123"/>
                <a:gd name="T64" fmla="*/ 118 w 124"/>
                <a:gd name="T65" fmla="*/ 13 h 123"/>
                <a:gd name="T66" fmla="*/ 116 w 124"/>
                <a:gd name="T67" fmla="*/ 8 h 123"/>
                <a:gd name="T68" fmla="*/ 116 w 124"/>
                <a:gd name="T69" fmla="*/ 8 h 123"/>
                <a:gd name="T70" fmla="*/ 110 w 124"/>
                <a:gd name="T71" fmla="*/ 5 h 123"/>
                <a:gd name="T72" fmla="*/ 106 w 124"/>
                <a:gd name="T73" fmla="*/ 3 h 123"/>
                <a:gd name="T74" fmla="*/ 101 w 124"/>
                <a:gd name="T75" fmla="*/ 1 h 123"/>
                <a:gd name="T76" fmla="*/ 95 w 124"/>
                <a:gd name="T77" fmla="*/ 0 h 123"/>
                <a:gd name="T78" fmla="*/ 95 w 124"/>
                <a:gd name="T79" fmla="*/ 0 h 123"/>
                <a:gd name="T80" fmla="*/ 90 w 124"/>
                <a:gd name="T81" fmla="*/ 1 h 123"/>
                <a:gd name="T82" fmla="*/ 85 w 124"/>
                <a:gd name="T83" fmla="*/ 3 h 123"/>
                <a:gd name="T84" fmla="*/ 79 w 124"/>
                <a:gd name="T85" fmla="*/ 5 h 123"/>
                <a:gd name="T86" fmla="*/ 75 w 124"/>
                <a:gd name="T87" fmla="*/ 8 h 123"/>
                <a:gd name="T88" fmla="*/ 21 w 124"/>
                <a:gd name="T89" fmla="*/ 63 h 123"/>
                <a:gd name="T90" fmla="*/ 14 w 124"/>
                <a:gd name="T91" fmla="*/ 71 h 123"/>
                <a:gd name="T92" fmla="*/ 14 w 124"/>
                <a:gd name="T93" fmla="*/ 71 h 123"/>
                <a:gd name="T94" fmla="*/ 10 w 124"/>
                <a:gd name="T95" fmla="*/ 73 h 123"/>
                <a:gd name="T96" fmla="*/ 10 w 124"/>
                <a:gd name="T97" fmla="*/ 7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4" h="123">
                  <a:moveTo>
                    <a:pt x="10" y="73"/>
                  </a:moveTo>
                  <a:lnTo>
                    <a:pt x="9" y="75"/>
                  </a:lnTo>
                  <a:lnTo>
                    <a:pt x="9" y="75"/>
                  </a:lnTo>
                  <a:lnTo>
                    <a:pt x="5" y="80"/>
                  </a:lnTo>
                  <a:lnTo>
                    <a:pt x="3" y="84"/>
                  </a:lnTo>
                  <a:lnTo>
                    <a:pt x="0" y="9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3" y="106"/>
                  </a:lnTo>
                  <a:lnTo>
                    <a:pt x="5" y="111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13" y="119"/>
                  </a:lnTo>
                  <a:lnTo>
                    <a:pt x="18" y="120"/>
                  </a:lnTo>
                  <a:lnTo>
                    <a:pt x="23" y="123"/>
                  </a:lnTo>
                  <a:lnTo>
                    <a:pt x="29" y="123"/>
                  </a:lnTo>
                  <a:lnTo>
                    <a:pt x="29" y="123"/>
                  </a:lnTo>
                  <a:lnTo>
                    <a:pt x="34" y="123"/>
                  </a:lnTo>
                  <a:lnTo>
                    <a:pt x="39" y="120"/>
                  </a:lnTo>
                  <a:lnTo>
                    <a:pt x="43" y="119"/>
                  </a:lnTo>
                  <a:lnTo>
                    <a:pt x="47" y="115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18" y="44"/>
                  </a:lnTo>
                  <a:lnTo>
                    <a:pt x="121" y="39"/>
                  </a:lnTo>
                  <a:lnTo>
                    <a:pt x="122" y="33"/>
                  </a:lnTo>
                  <a:lnTo>
                    <a:pt x="124" y="28"/>
                  </a:lnTo>
                  <a:lnTo>
                    <a:pt x="124" y="28"/>
                  </a:lnTo>
                  <a:lnTo>
                    <a:pt x="122" y="23"/>
                  </a:lnTo>
                  <a:lnTo>
                    <a:pt x="121" y="17"/>
                  </a:lnTo>
                  <a:lnTo>
                    <a:pt x="118" y="13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0" y="5"/>
                  </a:lnTo>
                  <a:lnTo>
                    <a:pt x="106" y="3"/>
                  </a:lnTo>
                  <a:lnTo>
                    <a:pt x="101" y="1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0" y="1"/>
                  </a:lnTo>
                  <a:lnTo>
                    <a:pt x="85" y="3"/>
                  </a:lnTo>
                  <a:lnTo>
                    <a:pt x="79" y="5"/>
                  </a:lnTo>
                  <a:lnTo>
                    <a:pt x="75" y="8"/>
                  </a:lnTo>
                  <a:lnTo>
                    <a:pt x="21" y="63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0" y="73"/>
                  </a:lnTo>
                  <a:lnTo>
                    <a:pt x="10" y="73"/>
                  </a:lnTo>
                  <a:close/>
                </a:path>
              </a:pathLst>
            </a:cu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  <p:sp>
          <p:nvSpPr>
            <p:cNvPr id="172" name="Freeform 84">
              <a:extLst>
                <a:ext uri="{FF2B5EF4-FFF2-40B4-BE49-F238E27FC236}">
                  <a16:creationId xmlns:a16="http://schemas.microsoft.com/office/drawing/2014/main" id="{0E0165F5-109A-4D82-8943-BE4AA449D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4292" y="3536897"/>
              <a:ext cx="161925" cy="161925"/>
            </a:xfrm>
            <a:custGeom>
              <a:avLst/>
              <a:gdLst>
                <a:gd name="T0" fmla="*/ 8 w 102"/>
                <a:gd name="T1" fmla="*/ 94 h 102"/>
                <a:gd name="T2" fmla="*/ 8 w 102"/>
                <a:gd name="T3" fmla="*/ 94 h 102"/>
                <a:gd name="T4" fmla="*/ 8 w 102"/>
                <a:gd name="T5" fmla="*/ 94 h 102"/>
                <a:gd name="T6" fmla="*/ 12 w 102"/>
                <a:gd name="T7" fmla="*/ 98 h 102"/>
                <a:gd name="T8" fmla="*/ 18 w 102"/>
                <a:gd name="T9" fmla="*/ 99 h 102"/>
                <a:gd name="T10" fmla="*/ 23 w 102"/>
                <a:gd name="T11" fmla="*/ 102 h 102"/>
                <a:gd name="T12" fmla="*/ 28 w 102"/>
                <a:gd name="T13" fmla="*/ 102 h 102"/>
                <a:gd name="T14" fmla="*/ 28 w 102"/>
                <a:gd name="T15" fmla="*/ 102 h 102"/>
                <a:gd name="T16" fmla="*/ 34 w 102"/>
                <a:gd name="T17" fmla="*/ 102 h 102"/>
                <a:gd name="T18" fmla="*/ 39 w 102"/>
                <a:gd name="T19" fmla="*/ 99 h 102"/>
                <a:gd name="T20" fmla="*/ 43 w 102"/>
                <a:gd name="T21" fmla="*/ 98 h 102"/>
                <a:gd name="T22" fmla="*/ 48 w 102"/>
                <a:gd name="T23" fmla="*/ 94 h 102"/>
                <a:gd name="T24" fmla="*/ 94 w 102"/>
                <a:gd name="T25" fmla="*/ 47 h 102"/>
                <a:gd name="T26" fmla="*/ 94 w 102"/>
                <a:gd name="T27" fmla="*/ 47 h 102"/>
                <a:gd name="T28" fmla="*/ 98 w 102"/>
                <a:gd name="T29" fmla="*/ 43 h 102"/>
                <a:gd name="T30" fmla="*/ 101 w 102"/>
                <a:gd name="T31" fmla="*/ 39 h 102"/>
                <a:gd name="T32" fmla="*/ 102 w 102"/>
                <a:gd name="T33" fmla="*/ 34 h 102"/>
                <a:gd name="T34" fmla="*/ 102 w 102"/>
                <a:gd name="T35" fmla="*/ 28 h 102"/>
                <a:gd name="T36" fmla="*/ 102 w 102"/>
                <a:gd name="T37" fmla="*/ 28 h 102"/>
                <a:gd name="T38" fmla="*/ 102 w 102"/>
                <a:gd name="T39" fmla="*/ 23 h 102"/>
                <a:gd name="T40" fmla="*/ 101 w 102"/>
                <a:gd name="T41" fmla="*/ 18 h 102"/>
                <a:gd name="T42" fmla="*/ 98 w 102"/>
                <a:gd name="T43" fmla="*/ 12 h 102"/>
                <a:gd name="T44" fmla="*/ 94 w 102"/>
                <a:gd name="T45" fmla="*/ 8 h 102"/>
                <a:gd name="T46" fmla="*/ 94 w 102"/>
                <a:gd name="T47" fmla="*/ 8 h 102"/>
                <a:gd name="T48" fmla="*/ 90 w 102"/>
                <a:gd name="T49" fmla="*/ 4 h 102"/>
                <a:gd name="T50" fmla="*/ 85 w 102"/>
                <a:gd name="T51" fmla="*/ 2 h 102"/>
                <a:gd name="T52" fmla="*/ 80 w 102"/>
                <a:gd name="T53" fmla="*/ 0 h 102"/>
                <a:gd name="T54" fmla="*/ 74 w 102"/>
                <a:gd name="T55" fmla="*/ 0 h 102"/>
                <a:gd name="T56" fmla="*/ 74 w 102"/>
                <a:gd name="T57" fmla="*/ 0 h 102"/>
                <a:gd name="T58" fmla="*/ 66 w 102"/>
                <a:gd name="T59" fmla="*/ 2 h 102"/>
                <a:gd name="T60" fmla="*/ 59 w 102"/>
                <a:gd name="T61" fmla="*/ 6 h 102"/>
                <a:gd name="T62" fmla="*/ 6 w 102"/>
                <a:gd name="T63" fmla="*/ 58 h 102"/>
                <a:gd name="T64" fmla="*/ 6 w 102"/>
                <a:gd name="T65" fmla="*/ 58 h 102"/>
                <a:gd name="T66" fmla="*/ 2 w 102"/>
                <a:gd name="T67" fmla="*/ 66 h 102"/>
                <a:gd name="T68" fmla="*/ 0 w 102"/>
                <a:gd name="T69" fmla="*/ 74 h 102"/>
                <a:gd name="T70" fmla="*/ 0 w 102"/>
                <a:gd name="T71" fmla="*/ 74 h 102"/>
                <a:gd name="T72" fmla="*/ 0 w 102"/>
                <a:gd name="T73" fmla="*/ 79 h 102"/>
                <a:gd name="T74" fmla="*/ 3 w 102"/>
                <a:gd name="T75" fmla="*/ 85 h 102"/>
                <a:gd name="T76" fmla="*/ 6 w 102"/>
                <a:gd name="T77" fmla="*/ 90 h 102"/>
                <a:gd name="T78" fmla="*/ 8 w 102"/>
                <a:gd name="T79" fmla="*/ 94 h 102"/>
                <a:gd name="T80" fmla="*/ 8 w 102"/>
                <a:gd name="T81" fmla="*/ 9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2" h="102">
                  <a:moveTo>
                    <a:pt x="8" y="94"/>
                  </a:moveTo>
                  <a:lnTo>
                    <a:pt x="8" y="94"/>
                  </a:lnTo>
                  <a:lnTo>
                    <a:pt x="8" y="94"/>
                  </a:lnTo>
                  <a:lnTo>
                    <a:pt x="12" y="98"/>
                  </a:lnTo>
                  <a:lnTo>
                    <a:pt x="18" y="99"/>
                  </a:lnTo>
                  <a:lnTo>
                    <a:pt x="23" y="102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34" y="102"/>
                  </a:lnTo>
                  <a:lnTo>
                    <a:pt x="39" y="99"/>
                  </a:lnTo>
                  <a:lnTo>
                    <a:pt x="43" y="98"/>
                  </a:lnTo>
                  <a:lnTo>
                    <a:pt x="48" y="94"/>
                  </a:lnTo>
                  <a:lnTo>
                    <a:pt x="94" y="47"/>
                  </a:lnTo>
                  <a:lnTo>
                    <a:pt x="94" y="47"/>
                  </a:lnTo>
                  <a:lnTo>
                    <a:pt x="98" y="43"/>
                  </a:lnTo>
                  <a:lnTo>
                    <a:pt x="101" y="39"/>
                  </a:lnTo>
                  <a:lnTo>
                    <a:pt x="102" y="34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102" y="23"/>
                  </a:lnTo>
                  <a:lnTo>
                    <a:pt x="101" y="18"/>
                  </a:lnTo>
                  <a:lnTo>
                    <a:pt x="98" y="12"/>
                  </a:lnTo>
                  <a:lnTo>
                    <a:pt x="94" y="8"/>
                  </a:lnTo>
                  <a:lnTo>
                    <a:pt x="94" y="8"/>
                  </a:lnTo>
                  <a:lnTo>
                    <a:pt x="90" y="4"/>
                  </a:lnTo>
                  <a:lnTo>
                    <a:pt x="85" y="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66" y="2"/>
                  </a:lnTo>
                  <a:lnTo>
                    <a:pt x="59" y="6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2" y="6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9"/>
                  </a:lnTo>
                  <a:lnTo>
                    <a:pt x="3" y="85"/>
                  </a:lnTo>
                  <a:lnTo>
                    <a:pt x="6" y="90"/>
                  </a:lnTo>
                  <a:lnTo>
                    <a:pt x="8" y="94"/>
                  </a:lnTo>
                  <a:lnTo>
                    <a:pt x="8" y="94"/>
                  </a:lnTo>
                  <a:close/>
                </a:path>
              </a:pathLst>
            </a:cu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  <p:sp>
          <p:nvSpPr>
            <p:cNvPr id="173" name="Freeform 85">
              <a:extLst>
                <a:ext uri="{FF2B5EF4-FFF2-40B4-BE49-F238E27FC236}">
                  <a16:creationId xmlns:a16="http://schemas.microsoft.com/office/drawing/2014/main" id="{BA5F35B1-5FC5-4805-B57D-748835F15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0929" y="3349572"/>
              <a:ext cx="149225" cy="150813"/>
            </a:xfrm>
            <a:custGeom>
              <a:avLst/>
              <a:gdLst>
                <a:gd name="T0" fmla="*/ 94 w 94"/>
                <a:gd name="T1" fmla="*/ 29 h 95"/>
                <a:gd name="T2" fmla="*/ 94 w 94"/>
                <a:gd name="T3" fmla="*/ 29 h 95"/>
                <a:gd name="T4" fmla="*/ 94 w 94"/>
                <a:gd name="T5" fmla="*/ 23 h 95"/>
                <a:gd name="T6" fmla="*/ 91 w 94"/>
                <a:gd name="T7" fmla="*/ 18 h 95"/>
                <a:gd name="T8" fmla="*/ 88 w 94"/>
                <a:gd name="T9" fmla="*/ 13 h 95"/>
                <a:gd name="T10" fmla="*/ 86 w 94"/>
                <a:gd name="T11" fmla="*/ 9 h 95"/>
                <a:gd name="T12" fmla="*/ 86 w 94"/>
                <a:gd name="T13" fmla="*/ 9 h 95"/>
                <a:gd name="T14" fmla="*/ 80 w 94"/>
                <a:gd name="T15" fmla="*/ 6 h 95"/>
                <a:gd name="T16" fmla="*/ 76 w 94"/>
                <a:gd name="T17" fmla="*/ 3 h 95"/>
                <a:gd name="T18" fmla="*/ 71 w 94"/>
                <a:gd name="T19" fmla="*/ 2 h 95"/>
                <a:gd name="T20" fmla="*/ 66 w 94"/>
                <a:gd name="T21" fmla="*/ 0 h 95"/>
                <a:gd name="T22" fmla="*/ 66 w 94"/>
                <a:gd name="T23" fmla="*/ 0 h 95"/>
                <a:gd name="T24" fmla="*/ 60 w 94"/>
                <a:gd name="T25" fmla="*/ 2 h 95"/>
                <a:gd name="T26" fmla="*/ 55 w 94"/>
                <a:gd name="T27" fmla="*/ 3 h 95"/>
                <a:gd name="T28" fmla="*/ 50 w 94"/>
                <a:gd name="T29" fmla="*/ 6 h 95"/>
                <a:gd name="T30" fmla="*/ 46 w 94"/>
                <a:gd name="T31" fmla="*/ 10 h 95"/>
                <a:gd name="T32" fmla="*/ 8 w 94"/>
                <a:gd name="T33" fmla="*/ 49 h 95"/>
                <a:gd name="T34" fmla="*/ 8 w 94"/>
                <a:gd name="T35" fmla="*/ 49 h 95"/>
                <a:gd name="T36" fmla="*/ 4 w 94"/>
                <a:gd name="T37" fmla="*/ 53 h 95"/>
                <a:gd name="T38" fmla="*/ 3 w 94"/>
                <a:gd name="T39" fmla="*/ 58 h 95"/>
                <a:gd name="T40" fmla="*/ 1 w 94"/>
                <a:gd name="T41" fmla="*/ 63 h 95"/>
                <a:gd name="T42" fmla="*/ 0 w 94"/>
                <a:gd name="T43" fmla="*/ 69 h 95"/>
                <a:gd name="T44" fmla="*/ 1 w 94"/>
                <a:gd name="T45" fmla="*/ 74 h 95"/>
                <a:gd name="T46" fmla="*/ 3 w 94"/>
                <a:gd name="T47" fmla="*/ 79 h 95"/>
                <a:gd name="T48" fmla="*/ 5 w 94"/>
                <a:gd name="T49" fmla="*/ 83 h 95"/>
                <a:gd name="T50" fmla="*/ 9 w 94"/>
                <a:gd name="T51" fmla="*/ 87 h 95"/>
                <a:gd name="T52" fmla="*/ 9 w 94"/>
                <a:gd name="T53" fmla="*/ 87 h 95"/>
                <a:gd name="T54" fmla="*/ 13 w 94"/>
                <a:gd name="T55" fmla="*/ 91 h 95"/>
                <a:gd name="T56" fmla="*/ 17 w 94"/>
                <a:gd name="T57" fmla="*/ 93 h 95"/>
                <a:gd name="T58" fmla="*/ 23 w 94"/>
                <a:gd name="T59" fmla="*/ 95 h 95"/>
                <a:gd name="T60" fmla="*/ 27 w 94"/>
                <a:gd name="T61" fmla="*/ 95 h 95"/>
                <a:gd name="T62" fmla="*/ 32 w 94"/>
                <a:gd name="T63" fmla="*/ 95 h 95"/>
                <a:gd name="T64" fmla="*/ 37 w 94"/>
                <a:gd name="T65" fmla="*/ 94 h 95"/>
                <a:gd name="T66" fmla="*/ 41 w 94"/>
                <a:gd name="T67" fmla="*/ 91 h 95"/>
                <a:gd name="T68" fmla="*/ 46 w 94"/>
                <a:gd name="T69" fmla="*/ 89 h 95"/>
                <a:gd name="T70" fmla="*/ 56 w 94"/>
                <a:gd name="T71" fmla="*/ 79 h 95"/>
                <a:gd name="T72" fmla="*/ 86 w 94"/>
                <a:gd name="T73" fmla="*/ 49 h 95"/>
                <a:gd name="T74" fmla="*/ 86 w 94"/>
                <a:gd name="T75" fmla="*/ 49 h 95"/>
                <a:gd name="T76" fmla="*/ 90 w 94"/>
                <a:gd name="T77" fmla="*/ 43 h 95"/>
                <a:gd name="T78" fmla="*/ 92 w 94"/>
                <a:gd name="T79" fmla="*/ 39 h 95"/>
                <a:gd name="T80" fmla="*/ 94 w 94"/>
                <a:gd name="T81" fmla="*/ 34 h 95"/>
                <a:gd name="T82" fmla="*/ 94 w 94"/>
                <a:gd name="T83" fmla="*/ 29 h 95"/>
                <a:gd name="T84" fmla="*/ 94 w 94"/>
                <a:gd name="T85" fmla="*/ 2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" h="95">
                  <a:moveTo>
                    <a:pt x="94" y="29"/>
                  </a:moveTo>
                  <a:lnTo>
                    <a:pt x="94" y="29"/>
                  </a:lnTo>
                  <a:lnTo>
                    <a:pt x="94" y="23"/>
                  </a:lnTo>
                  <a:lnTo>
                    <a:pt x="91" y="18"/>
                  </a:lnTo>
                  <a:lnTo>
                    <a:pt x="88" y="13"/>
                  </a:lnTo>
                  <a:lnTo>
                    <a:pt x="86" y="9"/>
                  </a:lnTo>
                  <a:lnTo>
                    <a:pt x="86" y="9"/>
                  </a:lnTo>
                  <a:lnTo>
                    <a:pt x="80" y="6"/>
                  </a:lnTo>
                  <a:lnTo>
                    <a:pt x="76" y="3"/>
                  </a:lnTo>
                  <a:lnTo>
                    <a:pt x="71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0" y="2"/>
                  </a:lnTo>
                  <a:lnTo>
                    <a:pt x="55" y="3"/>
                  </a:lnTo>
                  <a:lnTo>
                    <a:pt x="50" y="6"/>
                  </a:lnTo>
                  <a:lnTo>
                    <a:pt x="46" y="10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4" y="53"/>
                  </a:lnTo>
                  <a:lnTo>
                    <a:pt x="3" y="58"/>
                  </a:lnTo>
                  <a:lnTo>
                    <a:pt x="1" y="63"/>
                  </a:lnTo>
                  <a:lnTo>
                    <a:pt x="0" y="69"/>
                  </a:lnTo>
                  <a:lnTo>
                    <a:pt x="1" y="74"/>
                  </a:lnTo>
                  <a:lnTo>
                    <a:pt x="3" y="79"/>
                  </a:lnTo>
                  <a:lnTo>
                    <a:pt x="5" y="83"/>
                  </a:lnTo>
                  <a:lnTo>
                    <a:pt x="9" y="87"/>
                  </a:lnTo>
                  <a:lnTo>
                    <a:pt x="9" y="87"/>
                  </a:lnTo>
                  <a:lnTo>
                    <a:pt x="13" y="91"/>
                  </a:lnTo>
                  <a:lnTo>
                    <a:pt x="17" y="93"/>
                  </a:lnTo>
                  <a:lnTo>
                    <a:pt x="23" y="95"/>
                  </a:lnTo>
                  <a:lnTo>
                    <a:pt x="27" y="95"/>
                  </a:lnTo>
                  <a:lnTo>
                    <a:pt x="32" y="95"/>
                  </a:lnTo>
                  <a:lnTo>
                    <a:pt x="37" y="94"/>
                  </a:lnTo>
                  <a:lnTo>
                    <a:pt x="41" y="91"/>
                  </a:lnTo>
                  <a:lnTo>
                    <a:pt x="46" y="89"/>
                  </a:lnTo>
                  <a:lnTo>
                    <a:pt x="56" y="79"/>
                  </a:lnTo>
                  <a:lnTo>
                    <a:pt x="86" y="49"/>
                  </a:lnTo>
                  <a:lnTo>
                    <a:pt x="86" y="49"/>
                  </a:lnTo>
                  <a:lnTo>
                    <a:pt x="90" y="43"/>
                  </a:lnTo>
                  <a:lnTo>
                    <a:pt x="92" y="39"/>
                  </a:lnTo>
                  <a:lnTo>
                    <a:pt x="94" y="34"/>
                  </a:lnTo>
                  <a:lnTo>
                    <a:pt x="94" y="29"/>
                  </a:lnTo>
                  <a:lnTo>
                    <a:pt x="94" y="29"/>
                  </a:lnTo>
                  <a:close/>
                </a:path>
              </a:pathLst>
            </a:cu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  <p:sp>
          <p:nvSpPr>
            <p:cNvPr id="174" name="Freeform 86">
              <a:extLst>
                <a:ext uri="{FF2B5EF4-FFF2-40B4-BE49-F238E27FC236}">
                  <a16:creationId xmlns:a16="http://schemas.microsoft.com/office/drawing/2014/main" id="{5B214348-9DB4-43B8-A4BA-6E2779529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967" y="2920947"/>
              <a:ext cx="835025" cy="723900"/>
            </a:xfrm>
            <a:custGeom>
              <a:avLst/>
              <a:gdLst>
                <a:gd name="T0" fmla="*/ 487 w 526"/>
                <a:gd name="T1" fmla="*/ 360 h 456"/>
                <a:gd name="T2" fmla="*/ 499 w 526"/>
                <a:gd name="T3" fmla="*/ 367 h 456"/>
                <a:gd name="T4" fmla="*/ 511 w 526"/>
                <a:gd name="T5" fmla="*/ 365 h 456"/>
                <a:gd name="T6" fmla="*/ 519 w 526"/>
                <a:gd name="T7" fmla="*/ 360 h 456"/>
                <a:gd name="T8" fmla="*/ 526 w 526"/>
                <a:gd name="T9" fmla="*/ 349 h 456"/>
                <a:gd name="T10" fmla="*/ 526 w 526"/>
                <a:gd name="T11" fmla="*/ 340 h 456"/>
                <a:gd name="T12" fmla="*/ 519 w 526"/>
                <a:gd name="T13" fmla="*/ 328 h 456"/>
                <a:gd name="T14" fmla="*/ 397 w 526"/>
                <a:gd name="T15" fmla="*/ 208 h 456"/>
                <a:gd name="T16" fmla="*/ 376 w 526"/>
                <a:gd name="T17" fmla="*/ 214 h 456"/>
                <a:gd name="T18" fmla="*/ 344 w 526"/>
                <a:gd name="T19" fmla="*/ 217 h 456"/>
                <a:gd name="T20" fmla="*/ 313 w 526"/>
                <a:gd name="T21" fmla="*/ 206 h 456"/>
                <a:gd name="T22" fmla="*/ 270 w 526"/>
                <a:gd name="T23" fmla="*/ 248 h 456"/>
                <a:gd name="T24" fmla="*/ 243 w 526"/>
                <a:gd name="T25" fmla="*/ 256 h 456"/>
                <a:gd name="T26" fmla="*/ 218 w 526"/>
                <a:gd name="T27" fmla="*/ 248 h 456"/>
                <a:gd name="T28" fmla="*/ 205 w 526"/>
                <a:gd name="T29" fmla="*/ 234 h 456"/>
                <a:gd name="T30" fmla="*/ 197 w 526"/>
                <a:gd name="T31" fmla="*/ 209 h 456"/>
                <a:gd name="T32" fmla="*/ 201 w 526"/>
                <a:gd name="T33" fmla="*/ 190 h 456"/>
                <a:gd name="T34" fmla="*/ 288 w 526"/>
                <a:gd name="T35" fmla="*/ 98 h 456"/>
                <a:gd name="T36" fmla="*/ 263 w 526"/>
                <a:gd name="T37" fmla="*/ 75 h 456"/>
                <a:gd name="T38" fmla="*/ 245 w 526"/>
                <a:gd name="T39" fmla="*/ 67 h 456"/>
                <a:gd name="T40" fmla="*/ 225 w 526"/>
                <a:gd name="T41" fmla="*/ 67 h 456"/>
                <a:gd name="T42" fmla="*/ 213 w 526"/>
                <a:gd name="T43" fmla="*/ 68 h 456"/>
                <a:gd name="T44" fmla="*/ 0 w 526"/>
                <a:gd name="T45" fmla="*/ 143 h 456"/>
                <a:gd name="T46" fmla="*/ 164 w 526"/>
                <a:gd name="T47" fmla="*/ 269 h 456"/>
                <a:gd name="T48" fmla="*/ 186 w 526"/>
                <a:gd name="T49" fmla="*/ 258 h 456"/>
                <a:gd name="T50" fmla="*/ 203 w 526"/>
                <a:gd name="T51" fmla="*/ 258 h 456"/>
                <a:gd name="T52" fmla="*/ 225 w 526"/>
                <a:gd name="T53" fmla="*/ 269 h 456"/>
                <a:gd name="T54" fmla="*/ 231 w 526"/>
                <a:gd name="T55" fmla="*/ 279 h 456"/>
                <a:gd name="T56" fmla="*/ 237 w 526"/>
                <a:gd name="T57" fmla="*/ 291 h 456"/>
                <a:gd name="T58" fmla="*/ 258 w 526"/>
                <a:gd name="T59" fmla="*/ 280 h 456"/>
                <a:gd name="T60" fmla="*/ 282 w 526"/>
                <a:gd name="T61" fmla="*/ 281 h 456"/>
                <a:gd name="T62" fmla="*/ 296 w 526"/>
                <a:gd name="T63" fmla="*/ 291 h 456"/>
                <a:gd name="T64" fmla="*/ 305 w 526"/>
                <a:gd name="T65" fmla="*/ 305 h 456"/>
                <a:gd name="T66" fmla="*/ 313 w 526"/>
                <a:gd name="T67" fmla="*/ 307 h 456"/>
                <a:gd name="T68" fmla="*/ 334 w 526"/>
                <a:gd name="T69" fmla="*/ 303 h 456"/>
                <a:gd name="T70" fmla="*/ 356 w 526"/>
                <a:gd name="T71" fmla="*/ 309 h 456"/>
                <a:gd name="T72" fmla="*/ 367 w 526"/>
                <a:gd name="T73" fmla="*/ 321 h 456"/>
                <a:gd name="T74" fmla="*/ 375 w 526"/>
                <a:gd name="T75" fmla="*/ 344 h 456"/>
                <a:gd name="T76" fmla="*/ 371 w 526"/>
                <a:gd name="T77" fmla="*/ 360 h 456"/>
                <a:gd name="T78" fmla="*/ 361 w 526"/>
                <a:gd name="T79" fmla="*/ 375 h 456"/>
                <a:gd name="T80" fmla="*/ 380 w 526"/>
                <a:gd name="T81" fmla="*/ 386 h 456"/>
                <a:gd name="T82" fmla="*/ 389 w 526"/>
                <a:gd name="T83" fmla="*/ 400 h 456"/>
                <a:gd name="T84" fmla="*/ 393 w 526"/>
                <a:gd name="T85" fmla="*/ 416 h 456"/>
                <a:gd name="T86" fmla="*/ 388 w 526"/>
                <a:gd name="T87" fmla="*/ 436 h 456"/>
                <a:gd name="T88" fmla="*/ 391 w 526"/>
                <a:gd name="T89" fmla="*/ 450 h 456"/>
                <a:gd name="T90" fmla="*/ 403 w 526"/>
                <a:gd name="T91" fmla="*/ 456 h 456"/>
                <a:gd name="T92" fmla="*/ 416 w 526"/>
                <a:gd name="T93" fmla="*/ 455 h 456"/>
                <a:gd name="T94" fmla="*/ 423 w 526"/>
                <a:gd name="T95" fmla="*/ 450 h 456"/>
                <a:gd name="T96" fmla="*/ 428 w 526"/>
                <a:gd name="T97" fmla="*/ 427 h 456"/>
                <a:gd name="T98" fmla="*/ 376 w 526"/>
                <a:gd name="T99" fmla="*/ 369 h 456"/>
                <a:gd name="T100" fmla="*/ 373 w 526"/>
                <a:gd name="T101" fmla="*/ 359 h 456"/>
                <a:gd name="T102" fmla="*/ 379 w 526"/>
                <a:gd name="T103" fmla="*/ 353 h 456"/>
                <a:gd name="T104" fmla="*/ 389 w 526"/>
                <a:gd name="T105" fmla="*/ 356 h 456"/>
                <a:gd name="T106" fmla="*/ 455 w 526"/>
                <a:gd name="T107" fmla="*/ 420 h 456"/>
                <a:gd name="T108" fmla="*/ 467 w 526"/>
                <a:gd name="T109" fmla="*/ 424 h 456"/>
                <a:gd name="T110" fmla="*/ 480 w 526"/>
                <a:gd name="T111" fmla="*/ 420 h 456"/>
                <a:gd name="T112" fmla="*/ 486 w 526"/>
                <a:gd name="T113" fmla="*/ 415 h 456"/>
                <a:gd name="T114" fmla="*/ 490 w 526"/>
                <a:gd name="T115" fmla="*/ 402 h 456"/>
                <a:gd name="T116" fmla="*/ 488 w 526"/>
                <a:gd name="T117" fmla="*/ 394 h 456"/>
                <a:gd name="T118" fmla="*/ 419 w 526"/>
                <a:gd name="T119" fmla="*/ 321 h 456"/>
                <a:gd name="T120" fmla="*/ 416 w 526"/>
                <a:gd name="T121" fmla="*/ 315 h 456"/>
                <a:gd name="T122" fmla="*/ 419 w 526"/>
                <a:gd name="T123" fmla="*/ 308 h 456"/>
                <a:gd name="T124" fmla="*/ 431 w 526"/>
                <a:gd name="T125" fmla="*/ 305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26" h="456">
                  <a:moveTo>
                    <a:pt x="433" y="308"/>
                  </a:moveTo>
                  <a:lnTo>
                    <a:pt x="487" y="360"/>
                  </a:lnTo>
                  <a:lnTo>
                    <a:pt x="487" y="360"/>
                  </a:lnTo>
                  <a:lnTo>
                    <a:pt x="491" y="364"/>
                  </a:lnTo>
                  <a:lnTo>
                    <a:pt x="495" y="365"/>
                  </a:lnTo>
                  <a:lnTo>
                    <a:pt x="499" y="367"/>
                  </a:lnTo>
                  <a:lnTo>
                    <a:pt x="503" y="367"/>
                  </a:lnTo>
                  <a:lnTo>
                    <a:pt x="507" y="367"/>
                  </a:lnTo>
                  <a:lnTo>
                    <a:pt x="511" y="365"/>
                  </a:lnTo>
                  <a:lnTo>
                    <a:pt x="515" y="364"/>
                  </a:lnTo>
                  <a:lnTo>
                    <a:pt x="519" y="360"/>
                  </a:lnTo>
                  <a:lnTo>
                    <a:pt x="519" y="360"/>
                  </a:lnTo>
                  <a:lnTo>
                    <a:pt x="522" y="357"/>
                  </a:lnTo>
                  <a:lnTo>
                    <a:pt x="524" y="353"/>
                  </a:lnTo>
                  <a:lnTo>
                    <a:pt x="526" y="349"/>
                  </a:lnTo>
                  <a:lnTo>
                    <a:pt x="526" y="344"/>
                  </a:lnTo>
                  <a:lnTo>
                    <a:pt x="526" y="344"/>
                  </a:lnTo>
                  <a:lnTo>
                    <a:pt x="526" y="340"/>
                  </a:lnTo>
                  <a:lnTo>
                    <a:pt x="524" y="336"/>
                  </a:lnTo>
                  <a:lnTo>
                    <a:pt x="522" y="332"/>
                  </a:lnTo>
                  <a:lnTo>
                    <a:pt x="519" y="328"/>
                  </a:lnTo>
                  <a:lnTo>
                    <a:pt x="458" y="266"/>
                  </a:lnTo>
                  <a:lnTo>
                    <a:pt x="458" y="266"/>
                  </a:lnTo>
                  <a:lnTo>
                    <a:pt x="397" y="208"/>
                  </a:lnTo>
                  <a:lnTo>
                    <a:pt x="397" y="208"/>
                  </a:lnTo>
                  <a:lnTo>
                    <a:pt x="387" y="212"/>
                  </a:lnTo>
                  <a:lnTo>
                    <a:pt x="376" y="214"/>
                  </a:lnTo>
                  <a:lnTo>
                    <a:pt x="365" y="217"/>
                  </a:lnTo>
                  <a:lnTo>
                    <a:pt x="354" y="217"/>
                  </a:lnTo>
                  <a:lnTo>
                    <a:pt x="344" y="217"/>
                  </a:lnTo>
                  <a:lnTo>
                    <a:pt x="333" y="214"/>
                  </a:lnTo>
                  <a:lnTo>
                    <a:pt x="322" y="212"/>
                  </a:lnTo>
                  <a:lnTo>
                    <a:pt x="313" y="206"/>
                  </a:lnTo>
                  <a:lnTo>
                    <a:pt x="277" y="241"/>
                  </a:lnTo>
                  <a:lnTo>
                    <a:pt x="277" y="241"/>
                  </a:lnTo>
                  <a:lnTo>
                    <a:pt x="270" y="248"/>
                  </a:lnTo>
                  <a:lnTo>
                    <a:pt x="262" y="252"/>
                  </a:lnTo>
                  <a:lnTo>
                    <a:pt x="253" y="254"/>
                  </a:lnTo>
                  <a:lnTo>
                    <a:pt x="243" y="256"/>
                  </a:lnTo>
                  <a:lnTo>
                    <a:pt x="235" y="254"/>
                  </a:lnTo>
                  <a:lnTo>
                    <a:pt x="226" y="252"/>
                  </a:lnTo>
                  <a:lnTo>
                    <a:pt x="218" y="248"/>
                  </a:lnTo>
                  <a:lnTo>
                    <a:pt x="211" y="241"/>
                  </a:lnTo>
                  <a:lnTo>
                    <a:pt x="211" y="241"/>
                  </a:lnTo>
                  <a:lnTo>
                    <a:pt x="205" y="234"/>
                  </a:lnTo>
                  <a:lnTo>
                    <a:pt x="201" y="226"/>
                  </a:lnTo>
                  <a:lnTo>
                    <a:pt x="198" y="217"/>
                  </a:lnTo>
                  <a:lnTo>
                    <a:pt x="197" y="209"/>
                  </a:lnTo>
                  <a:lnTo>
                    <a:pt x="197" y="209"/>
                  </a:lnTo>
                  <a:lnTo>
                    <a:pt x="198" y="200"/>
                  </a:lnTo>
                  <a:lnTo>
                    <a:pt x="201" y="190"/>
                  </a:lnTo>
                  <a:lnTo>
                    <a:pt x="205" y="182"/>
                  </a:lnTo>
                  <a:lnTo>
                    <a:pt x="211" y="175"/>
                  </a:lnTo>
                  <a:lnTo>
                    <a:pt x="288" y="98"/>
                  </a:lnTo>
                  <a:lnTo>
                    <a:pt x="269" y="80"/>
                  </a:lnTo>
                  <a:lnTo>
                    <a:pt x="269" y="80"/>
                  </a:lnTo>
                  <a:lnTo>
                    <a:pt x="263" y="75"/>
                  </a:lnTo>
                  <a:lnTo>
                    <a:pt x="258" y="72"/>
                  </a:lnTo>
                  <a:lnTo>
                    <a:pt x="251" y="68"/>
                  </a:lnTo>
                  <a:lnTo>
                    <a:pt x="245" y="67"/>
                  </a:lnTo>
                  <a:lnTo>
                    <a:pt x="238" y="66"/>
                  </a:lnTo>
                  <a:lnTo>
                    <a:pt x="231" y="66"/>
                  </a:lnTo>
                  <a:lnTo>
                    <a:pt x="225" y="67"/>
                  </a:lnTo>
                  <a:lnTo>
                    <a:pt x="218" y="68"/>
                  </a:lnTo>
                  <a:lnTo>
                    <a:pt x="218" y="68"/>
                  </a:lnTo>
                  <a:lnTo>
                    <a:pt x="213" y="68"/>
                  </a:lnTo>
                  <a:lnTo>
                    <a:pt x="207" y="66"/>
                  </a:lnTo>
                  <a:lnTo>
                    <a:pt x="140" y="0"/>
                  </a:lnTo>
                  <a:lnTo>
                    <a:pt x="0" y="143"/>
                  </a:lnTo>
                  <a:lnTo>
                    <a:pt x="144" y="291"/>
                  </a:lnTo>
                  <a:lnTo>
                    <a:pt x="164" y="269"/>
                  </a:lnTo>
                  <a:lnTo>
                    <a:pt x="164" y="269"/>
                  </a:lnTo>
                  <a:lnTo>
                    <a:pt x="171" y="264"/>
                  </a:lnTo>
                  <a:lnTo>
                    <a:pt x="178" y="261"/>
                  </a:lnTo>
                  <a:lnTo>
                    <a:pt x="186" y="258"/>
                  </a:lnTo>
                  <a:lnTo>
                    <a:pt x="194" y="257"/>
                  </a:lnTo>
                  <a:lnTo>
                    <a:pt x="194" y="257"/>
                  </a:lnTo>
                  <a:lnTo>
                    <a:pt x="203" y="258"/>
                  </a:lnTo>
                  <a:lnTo>
                    <a:pt x="210" y="260"/>
                  </a:lnTo>
                  <a:lnTo>
                    <a:pt x="218" y="264"/>
                  </a:lnTo>
                  <a:lnTo>
                    <a:pt x="225" y="269"/>
                  </a:lnTo>
                  <a:lnTo>
                    <a:pt x="225" y="269"/>
                  </a:lnTo>
                  <a:lnTo>
                    <a:pt x="229" y="273"/>
                  </a:lnTo>
                  <a:lnTo>
                    <a:pt x="231" y="279"/>
                  </a:lnTo>
                  <a:lnTo>
                    <a:pt x="234" y="284"/>
                  </a:lnTo>
                  <a:lnTo>
                    <a:pt x="237" y="291"/>
                  </a:lnTo>
                  <a:lnTo>
                    <a:pt x="237" y="291"/>
                  </a:lnTo>
                  <a:lnTo>
                    <a:pt x="243" y="285"/>
                  </a:lnTo>
                  <a:lnTo>
                    <a:pt x="250" y="281"/>
                  </a:lnTo>
                  <a:lnTo>
                    <a:pt x="258" y="280"/>
                  </a:lnTo>
                  <a:lnTo>
                    <a:pt x="266" y="279"/>
                  </a:lnTo>
                  <a:lnTo>
                    <a:pt x="274" y="280"/>
                  </a:lnTo>
                  <a:lnTo>
                    <a:pt x="282" y="281"/>
                  </a:lnTo>
                  <a:lnTo>
                    <a:pt x="289" y="285"/>
                  </a:lnTo>
                  <a:lnTo>
                    <a:pt x="296" y="291"/>
                  </a:lnTo>
                  <a:lnTo>
                    <a:pt x="296" y="291"/>
                  </a:lnTo>
                  <a:lnTo>
                    <a:pt x="300" y="295"/>
                  </a:lnTo>
                  <a:lnTo>
                    <a:pt x="302" y="300"/>
                  </a:lnTo>
                  <a:lnTo>
                    <a:pt x="305" y="305"/>
                  </a:lnTo>
                  <a:lnTo>
                    <a:pt x="306" y="311"/>
                  </a:lnTo>
                  <a:lnTo>
                    <a:pt x="306" y="311"/>
                  </a:lnTo>
                  <a:lnTo>
                    <a:pt x="313" y="307"/>
                  </a:lnTo>
                  <a:lnTo>
                    <a:pt x="320" y="304"/>
                  </a:lnTo>
                  <a:lnTo>
                    <a:pt x="328" y="303"/>
                  </a:lnTo>
                  <a:lnTo>
                    <a:pt x="334" y="303"/>
                  </a:lnTo>
                  <a:lnTo>
                    <a:pt x="342" y="304"/>
                  </a:lnTo>
                  <a:lnTo>
                    <a:pt x="349" y="307"/>
                  </a:lnTo>
                  <a:lnTo>
                    <a:pt x="356" y="309"/>
                  </a:lnTo>
                  <a:lnTo>
                    <a:pt x="361" y="315"/>
                  </a:lnTo>
                  <a:lnTo>
                    <a:pt x="361" y="315"/>
                  </a:lnTo>
                  <a:lnTo>
                    <a:pt x="367" y="321"/>
                  </a:lnTo>
                  <a:lnTo>
                    <a:pt x="371" y="328"/>
                  </a:lnTo>
                  <a:lnTo>
                    <a:pt x="373" y="336"/>
                  </a:lnTo>
                  <a:lnTo>
                    <a:pt x="375" y="344"/>
                  </a:lnTo>
                  <a:lnTo>
                    <a:pt x="375" y="344"/>
                  </a:lnTo>
                  <a:lnTo>
                    <a:pt x="373" y="352"/>
                  </a:lnTo>
                  <a:lnTo>
                    <a:pt x="371" y="360"/>
                  </a:lnTo>
                  <a:lnTo>
                    <a:pt x="367" y="368"/>
                  </a:lnTo>
                  <a:lnTo>
                    <a:pt x="361" y="374"/>
                  </a:lnTo>
                  <a:lnTo>
                    <a:pt x="361" y="375"/>
                  </a:lnTo>
                  <a:lnTo>
                    <a:pt x="361" y="375"/>
                  </a:lnTo>
                  <a:lnTo>
                    <a:pt x="372" y="379"/>
                  </a:lnTo>
                  <a:lnTo>
                    <a:pt x="380" y="386"/>
                  </a:lnTo>
                  <a:lnTo>
                    <a:pt x="380" y="386"/>
                  </a:lnTo>
                  <a:lnTo>
                    <a:pt x="385" y="392"/>
                  </a:lnTo>
                  <a:lnTo>
                    <a:pt x="389" y="400"/>
                  </a:lnTo>
                  <a:lnTo>
                    <a:pt x="392" y="407"/>
                  </a:lnTo>
                  <a:lnTo>
                    <a:pt x="393" y="416"/>
                  </a:lnTo>
                  <a:lnTo>
                    <a:pt x="393" y="416"/>
                  </a:lnTo>
                  <a:lnTo>
                    <a:pt x="392" y="423"/>
                  </a:lnTo>
                  <a:lnTo>
                    <a:pt x="391" y="430"/>
                  </a:lnTo>
                  <a:lnTo>
                    <a:pt x="388" y="436"/>
                  </a:lnTo>
                  <a:lnTo>
                    <a:pt x="384" y="442"/>
                  </a:lnTo>
                  <a:lnTo>
                    <a:pt x="391" y="450"/>
                  </a:lnTo>
                  <a:lnTo>
                    <a:pt x="391" y="450"/>
                  </a:lnTo>
                  <a:lnTo>
                    <a:pt x="395" y="452"/>
                  </a:lnTo>
                  <a:lnTo>
                    <a:pt x="399" y="455"/>
                  </a:lnTo>
                  <a:lnTo>
                    <a:pt x="403" y="456"/>
                  </a:lnTo>
                  <a:lnTo>
                    <a:pt x="407" y="456"/>
                  </a:lnTo>
                  <a:lnTo>
                    <a:pt x="411" y="456"/>
                  </a:lnTo>
                  <a:lnTo>
                    <a:pt x="416" y="455"/>
                  </a:lnTo>
                  <a:lnTo>
                    <a:pt x="420" y="452"/>
                  </a:lnTo>
                  <a:lnTo>
                    <a:pt x="423" y="450"/>
                  </a:lnTo>
                  <a:lnTo>
                    <a:pt x="423" y="450"/>
                  </a:lnTo>
                  <a:lnTo>
                    <a:pt x="428" y="443"/>
                  </a:lnTo>
                  <a:lnTo>
                    <a:pt x="429" y="435"/>
                  </a:lnTo>
                  <a:lnTo>
                    <a:pt x="428" y="427"/>
                  </a:lnTo>
                  <a:lnTo>
                    <a:pt x="425" y="419"/>
                  </a:lnTo>
                  <a:lnTo>
                    <a:pt x="376" y="369"/>
                  </a:lnTo>
                  <a:lnTo>
                    <a:pt x="376" y="369"/>
                  </a:lnTo>
                  <a:lnTo>
                    <a:pt x="373" y="367"/>
                  </a:lnTo>
                  <a:lnTo>
                    <a:pt x="373" y="363"/>
                  </a:lnTo>
                  <a:lnTo>
                    <a:pt x="373" y="359"/>
                  </a:lnTo>
                  <a:lnTo>
                    <a:pt x="376" y="355"/>
                  </a:lnTo>
                  <a:lnTo>
                    <a:pt x="376" y="355"/>
                  </a:lnTo>
                  <a:lnTo>
                    <a:pt x="379" y="353"/>
                  </a:lnTo>
                  <a:lnTo>
                    <a:pt x="383" y="352"/>
                  </a:lnTo>
                  <a:lnTo>
                    <a:pt x="387" y="353"/>
                  </a:lnTo>
                  <a:lnTo>
                    <a:pt x="389" y="356"/>
                  </a:lnTo>
                  <a:lnTo>
                    <a:pt x="451" y="418"/>
                  </a:lnTo>
                  <a:lnTo>
                    <a:pt x="451" y="418"/>
                  </a:lnTo>
                  <a:lnTo>
                    <a:pt x="455" y="420"/>
                  </a:lnTo>
                  <a:lnTo>
                    <a:pt x="459" y="423"/>
                  </a:lnTo>
                  <a:lnTo>
                    <a:pt x="463" y="424"/>
                  </a:lnTo>
                  <a:lnTo>
                    <a:pt x="467" y="424"/>
                  </a:lnTo>
                  <a:lnTo>
                    <a:pt x="471" y="424"/>
                  </a:lnTo>
                  <a:lnTo>
                    <a:pt x="476" y="423"/>
                  </a:lnTo>
                  <a:lnTo>
                    <a:pt x="480" y="420"/>
                  </a:lnTo>
                  <a:lnTo>
                    <a:pt x="483" y="418"/>
                  </a:lnTo>
                  <a:lnTo>
                    <a:pt x="483" y="418"/>
                  </a:lnTo>
                  <a:lnTo>
                    <a:pt x="486" y="415"/>
                  </a:lnTo>
                  <a:lnTo>
                    <a:pt x="488" y="411"/>
                  </a:lnTo>
                  <a:lnTo>
                    <a:pt x="490" y="407"/>
                  </a:lnTo>
                  <a:lnTo>
                    <a:pt x="490" y="402"/>
                  </a:lnTo>
                  <a:lnTo>
                    <a:pt x="490" y="402"/>
                  </a:lnTo>
                  <a:lnTo>
                    <a:pt x="490" y="398"/>
                  </a:lnTo>
                  <a:lnTo>
                    <a:pt x="488" y="394"/>
                  </a:lnTo>
                  <a:lnTo>
                    <a:pt x="486" y="390"/>
                  </a:lnTo>
                  <a:lnTo>
                    <a:pt x="483" y="386"/>
                  </a:lnTo>
                  <a:lnTo>
                    <a:pt x="419" y="321"/>
                  </a:lnTo>
                  <a:lnTo>
                    <a:pt x="419" y="321"/>
                  </a:lnTo>
                  <a:lnTo>
                    <a:pt x="417" y="319"/>
                  </a:lnTo>
                  <a:lnTo>
                    <a:pt x="416" y="315"/>
                  </a:lnTo>
                  <a:lnTo>
                    <a:pt x="417" y="311"/>
                  </a:lnTo>
                  <a:lnTo>
                    <a:pt x="419" y="308"/>
                  </a:lnTo>
                  <a:lnTo>
                    <a:pt x="419" y="308"/>
                  </a:lnTo>
                  <a:lnTo>
                    <a:pt x="423" y="305"/>
                  </a:lnTo>
                  <a:lnTo>
                    <a:pt x="427" y="304"/>
                  </a:lnTo>
                  <a:lnTo>
                    <a:pt x="431" y="305"/>
                  </a:lnTo>
                  <a:lnTo>
                    <a:pt x="433" y="308"/>
                  </a:lnTo>
                  <a:lnTo>
                    <a:pt x="433" y="308"/>
                  </a:lnTo>
                  <a:close/>
                </a:path>
              </a:pathLst>
            </a:custGeom>
            <a:solidFill>
              <a:srgbClr val="BCCA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</p:grpSp>
      <p:grpSp>
        <p:nvGrpSpPr>
          <p:cNvPr id="175" name="Grupo 174">
            <a:extLst>
              <a:ext uri="{FF2B5EF4-FFF2-40B4-BE49-F238E27FC236}">
                <a16:creationId xmlns:a16="http://schemas.microsoft.com/office/drawing/2014/main" id="{DEF5F3E7-96BC-46B1-87CE-B6FD2E31B818}"/>
              </a:ext>
            </a:extLst>
          </p:cNvPr>
          <p:cNvGrpSpPr/>
          <p:nvPr/>
        </p:nvGrpSpPr>
        <p:grpSpPr>
          <a:xfrm>
            <a:off x="8178583" y="3109056"/>
            <a:ext cx="874713" cy="903289"/>
            <a:chOff x="8866676" y="4383650"/>
            <a:chExt cx="874712" cy="903288"/>
          </a:xfrm>
        </p:grpSpPr>
        <p:sp>
          <p:nvSpPr>
            <p:cNvPr id="176" name="Freeform 58">
              <a:extLst>
                <a:ext uri="{FF2B5EF4-FFF2-40B4-BE49-F238E27FC236}">
                  <a16:creationId xmlns:a16="http://schemas.microsoft.com/office/drawing/2014/main" id="{38356025-95C6-4D35-8428-421F9D911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4313" y="4383650"/>
              <a:ext cx="727075" cy="484188"/>
            </a:xfrm>
            <a:custGeom>
              <a:avLst/>
              <a:gdLst>
                <a:gd name="T0" fmla="*/ 421 w 458"/>
                <a:gd name="T1" fmla="*/ 0 h 305"/>
                <a:gd name="T2" fmla="*/ 38 w 458"/>
                <a:gd name="T3" fmla="*/ 0 h 305"/>
                <a:gd name="T4" fmla="*/ 38 w 458"/>
                <a:gd name="T5" fmla="*/ 0 h 305"/>
                <a:gd name="T6" fmla="*/ 29 w 458"/>
                <a:gd name="T7" fmla="*/ 0 h 305"/>
                <a:gd name="T8" fmla="*/ 22 w 458"/>
                <a:gd name="T9" fmla="*/ 3 h 305"/>
                <a:gd name="T10" fmla="*/ 17 w 458"/>
                <a:gd name="T11" fmla="*/ 5 h 305"/>
                <a:gd name="T12" fmla="*/ 11 w 458"/>
                <a:gd name="T13" fmla="*/ 11 h 305"/>
                <a:gd name="T14" fmla="*/ 6 w 458"/>
                <a:gd name="T15" fmla="*/ 17 h 305"/>
                <a:gd name="T16" fmla="*/ 3 w 458"/>
                <a:gd name="T17" fmla="*/ 22 h 305"/>
                <a:gd name="T18" fmla="*/ 0 w 458"/>
                <a:gd name="T19" fmla="*/ 29 h 305"/>
                <a:gd name="T20" fmla="*/ 0 w 458"/>
                <a:gd name="T21" fmla="*/ 36 h 305"/>
                <a:gd name="T22" fmla="*/ 0 w 458"/>
                <a:gd name="T23" fmla="*/ 204 h 305"/>
                <a:gd name="T24" fmla="*/ 0 w 458"/>
                <a:gd name="T25" fmla="*/ 204 h 305"/>
                <a:gd name="T26" fmla="*/ 0 w 458"/>
                <a:gd name="T27" fmla="*/ 211 h 305"/>
                <a:gd name="T28" fmla="*/ 3 w 458"/>
                <a:gd name="T29" fmla="*/ 218 h 305"/>
                <a:gd name="T30" fmla="*/ 6 w 458"/>
                <a:gd name="T31" fmla="*/ 225 h 305"/>
                <a:gd name="T32" fmla="*/ 11 w 458"/>
                <a:gd name="T33" fmla="*/ 230 h 305"/>
                <a:gd name="T34" fmla="*/ 17 w 458"/>
                <a:gd name="T35" fmla="*/ 234 h 305"/>
                <a:gd name="T36" fmla="*/ 22 w 458"/>
                <a:gd name="T37" fmla="*/ 237 h 305"/>
                <a:gd name="T38" fmla="*/ 29 w 458"/>
                <a:gd name="T39" fmla="*/ 240 h 305"/>
                <a:gd name="T40" fmla="*/ 38 w 458"/>
                <a:gd name="T41" fmla="*/ 240 h 305"/>
                <a:gd name="T42" fmla="*/ 351 w 458"/>
                <a:gd name="T43" fmla="*/ 240 h 305"/>
                <a:gd name="T44" fmla="*/ 421 w 458"/>
                <a:gd name="T45" fmla="*/ 305 h 305"/>
                <a:gd name="T46" fmla="*/ 421 w 458"/>
                <a:gd name="T47" fmla="*/ 240 h 305"/>
                <a:gd name="T48" fmla="*/ 421 w 458"/>
                <a:gd name="T49" fmla="*/ 240 h 305"/>
                <a:gd name="T50" fmla="*/ 428 w 458"/>
                <a:gd name="T51" fmla="*/ 240 h 305"/>
                <a:gd name="T52" fmla="*/ 435 w 458"/>
                <a:gd name="T53" fmla="*/ 237 h 305"/>
                <a:gd name="T54" fmla="*/ 441 w 458"/>
                <a:gd name="T55" fmla="*/ 234 h 305"/>
                <a:gd name="T56" fmla="*/ 447 w 458"/>
                <a:gd name="T57" fmla="*/ 230 h 305"/>
                <a:gd name="T58" fmla="*/ 451 w 458"/>
                <a:gd name="T59" fmla="*/ 225 h 305"/>
                <a:gd name="T60" fmla="*/ 455 w 458"/>
                <a:gd name="T61" fmla="*/ 218 h 305"/>
                <a:gd name="T62" fmla="*/ 457 w 458"/>
                <a:gd name="T63" fmla="*/ 211 h 305"/>
                <a:gd name="T64" fmla="*/ 458 w 458"/>
                <a:gd name="T65" fmla="*/ 204 h 305"/>
                <a:gd name="T66" fmla="*/ 458 w 458"/>
                <a:gd name="T67" fmla="*/ 36 h 305"/>
                <a:gd name="T68" fmla="*/ 458 w 458"/>
                <a:gd name="T69" fmla="*/ 36 h 305"/>
                <a:gd name="T70" fmla="*/ 457 w 458"/>
                <a:gd name="T71" fmla="*/ 29 h 305"/>
                <a:gd name="T72" fmla="*/ 455 w 458"/>
                <a:gd name="T73" fmla="*/ 22 h 305"/>
                <a:gd name="T74" fmla="*/ 451 w 458"/>
                <a:gd name="T75" fmla="*/ 17 h 305"/>
                <a:gd name="T76" fmla="*/ 447 w 458"/>
                <a:gd name="T77" fmla="*/ 11 h 305"/>
                <a:gd name="T78" fmla="*/ 441 w 458"/>
                <a:gd name="T79" fmla="*/ 5 h 305"/>
                <a:gd name="T80" fmla="*/ 435 w 458"/>
                <a:gd name="T81" fmla="*/ 3 h 305"/>
                <a:gd name="T82" fmla="*/ 428 w 458"/>
                <a:gd name="T83" fmla="*/ 0 h 305"/>
                <a:gd name="T84" fmla="*/ 421 w 458"/>
                <a:gd name="T85" fmla="*/ 0 h 305"/>
                <a:gd name="T86" fmla="*/ 421 w 458"/>
                <a:gd name="T87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8" h="305">
                  <a:moveTo>
                    <a:pt x="4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22" y="3"/>
                  </a:lnTo>
                  <a:lnTo>
                    <a:pt x="17" y="5"/>
                  </a:lnTo>
                  <a:lnTo>
                    <a:pt x="11" y="11"/>
                  </a:lnTo>
                  <a:lnTo>
                    <a:pt x="6" y="17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11"/>
                  </a:lnTo>
                  <a:lnTo>
                    <a:pt x="3" y="218"/>
                  </a:lnTo>
                  <a:lnTo>
                    <a:pt x="6" y="225"/>
                  </a:lnTo>
                  <a:lnTo>
                    <a:pt x="11" y="230"/>
                  </a:lnTo>
                  <a:lnTo>
                    <a:pt x="17" y="234"/>
                  </a:lnTo>
                  <a:lnTo>
                    <a:pt x="22" y="237"/>
                  </a:lnTo>
                  <a:lnTo>
                    <a:pt x="29" y="240"/>
                  </a:lnTo>
                  <a:lnTo>
                    <a:pt x="38" y="240"/>
                  </a:lnTo>
                  <a:lnTo>
                    <a:pt x="351" y="240"/>
                  </a:lnTo>
                  <a:lnTo>
                    <a:pt x="421" y="305"/>
                  </a:lnTo>
                  <a:lnTo>
                    <a:pt x="421" y="240"/>
                  </a:lnTo>
                  <a:lnTo>
                    <a:pt x="421" y="240"/>
                  </a:lnTo>
                  <a:lnTo>
                    <a:pt x="428" y="240"/>
                  </a:lnTo>
                  <a:lnTo>
                    <a:pt x="435" y="237"/>
                  </a:lnTo>
                  <a:lnTo>
                    <a:pt x="441" y="234"/>
                  </a:lnTo>
                  <a:lnTo>
                    <a:pt x="447" y="230"/>
                  </a:lnTo>
                  <a:lnTo>
                    <a:pt x="451" y="225"/>
                  </a:lnTo>
                  <a:lnTo>
                    <a:pt x="455" y="218"/>
                  </a:lnTo>
                  <a:lnTo>
                    <a:pt x="457" y="211"/>
                  </a:lnTo>
                  <a:lnTo>
                    <a:pt x="458" y="204"/>
                  </a:lnTo>
                  <a:lnTo>
                    <a:pt x="458" y="36"/>
                  </a:lnTo>
                  <a:lnTo>
                    <a:pt x="458" y="36"/>
                  </a:lnTo>
                  <a:lnTo>
                    <a:pt x="457" y="29"/>
                  </a:lnTo>
                  <a:lnTo>
                    <a:pt x="455" y="22"/>
                  </a:lnTo>
                  <a:lnTo>
                    <a:pt x="451" y="17"/>
                  </a:lnTo>
                  <a:lnTo>
                    <a:pt x="447" y="11"/>
                  </a:lnTo>
                  <a:lnTo>
                    <a:pt x="441" y="5"/>
                  </a:lnTo>
                  <a:lnTo>
                    <a:pt x="435" y="3"/>
                  </a:lnTo>
                  <a:lnTo>
                    <a:pt x="428" y="0"/>
                  </a:lnTo>
                  <a:lnTo>
                    <a:pt x="421" y="0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rgbClr val="BCCA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  <p:sp>
          <p:nvSpPr>
            <p:cNvPr id="177" name="Rectangle 59">
              <a:extLst>
                <a:ext uri="{FF2B5EF4-FFF2-40B4-BE49-F238E27FC236}">
                  <a16:creationId xmlns:a16="http://schemas.microsoft.com/office/drawing/2014/main" id="{4F0FD064-0B36-45C0-B8B7-58E3548D0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5438" y="4493188"/>
              <a:ext cx="196850" cy="38100"/>
            </a:xfrm>
            <a:prstGeom prst="rect">
              <a:avLst/>
            </a:pr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  <p:sp>
          <p:nvSpPr>
            <p:cNvPr id="178" name="Rectangle 60">
              <a:extLst>
                <a:ext uri="{FF2B5EF4-FFF2-40B4-BE49-F238E27FC236}">
                  <a16:creationId xmlns:a16="http://schemas.microsoft.com/office/drawing/2014/main" id="{E857D3B0-CA3C-4C96-9972-3E481177F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5438" y="4566213"/>
              <a:ext cx="449263" cy="34925"/>
            </a:xfrm>
            <a:prstGeom prst="rect">
              <a:avLst/>
            </a:pr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  <p:sp>
          <p:nvSpPr>
            <p:cNvPr id="179" name="Rectangle 61">
              <a:extLst>
                <a:ext uri="{FF2B5EF4-FFF2-40B4-BE49-F238E27FC236}">
                  <a16:creationId xmlns:a16="http://schemas.microsoft.com/office/drawing/2014/main" id="{B9BDCEC3-15A1-4304-B473-3C2CECE57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5438" y="4639238"/>
              <a:ext cx="449263" cy="34925"/>
            </a:xfrm>
            <a:prstGeom prst="rect">
              <a:avLst/>
            </a:pr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  <p:sp>
          <p:nvSpPr>
            <p:cNvPr id="180" name="Freeform 62">
              <a:extLst>
                <a:ext uri="{FF2B5EF4-FFF2-40B4-BE49-F238E27FC236}">
                  <a16:creationId xmlns:a16="http://schemas.microsoft.com/office/drawing/2014/main" id="{2BCAD509-A6B6-4137-8149-F49232373E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66676" y="4801163"/>
              <a:ext cx="727075" cy="485775"/>
            </a:xfrm>
            <a:custGeom>
              <a:avLst/>
              <a:gdLst>
                <a:gd name="T0" fmla="*/ 422 w 458"/>
                <a:gd name="T1" fmla="*/ 0 h 306"/>
                <a:gd name="T2" fmla="*/ 38 w 458"/>
                <a:gd name="T3" fmla="*/ 0 h 306"/>
                <a:gd name="T4" fmla="*/ 38 w 458"/>
                <a:gd name="T5" fmla="*/ 0 h 306"/>
                <a:gd name="T6" fmla="*/ 31 w 458"/>
                <a:gd name="T7" fmla="*/ 0 h 306"/>
                <a:gd name="T8" fmla="*/ 24 w 458"/>
                <a:gd name="T9" fmla="*/ 3 h 306"/>
                <a:gd name="T10" fmla="*/ 17 w 458"/>
                <a:gd name="T11" fmla="*/ 6 h 306"/>
                <a:gd name="T12" fmla="*/ 11 w 458"/>
                <a:gd name="T13" fmla="*/ 12 h 306"/>
                <a:gd name="T14" fmla="*/ 7 w 458"/>
                <a:gd name="T15" fmla="*/ 17 h 306"/>
                <a:gd name="T16" fmla="*/ 3 w 458"/>
                <a:gd name="T17" fmla="*/ 23 h 306"/>
                <a:gd name="T18" fmla="*/ 2 w 458"/>
                <a:gd name="T19" fmla="*/ 30 h 306"/>
                <a:gd name="T20" fmla="*/ 0 w 458"/>
                <a:gd name="T21" fmla="*/ 38 h 306"/>
                <a:gd name="T22" fmla="*/ 0 w 458"/>
                <a:gd name="T23" fmla="*/ 204 h 306"/>
                <a:gd name="T24" fmla="*/ 0 w 458"/>
                <a:gd name="T25" fmla="*/ 204 h 306"/>
                <a:gd name="T26" fmla="*/ 2 w 458"/>
                <a:gd name="T27" fmla="*/ 211 h 306"/>
                <a:gd name="T28" fmla="*/ 3 w 458"/>
                <a:gd name="T29" fmla="*/ 218 h 306"/>
                <a:gd name="T30" fmla="*/ 7 w 458"/>
                <a:gd name="T31" fmla="*/ 225 h 306"/>
                <a:gd name="T32" fmla="*/ 11 w 458"/>
                <a:gd name="T33" fmla="*/ 231 h 306"/>
                <a:gd name="T34" fmla="*/ 17 w 458"/>
                <a:gd name="T35" fmla="*/ 235 h 306"/>
                <a:gd name="T36" fmla="*/ 24 w 458"/>
                <a:gd name="T37" fmla="*/ 238 h 306"/>
                <a:gd name="T38" fmla="*/ 31 w 458"/>
                <a:gd name="T39" fmla="*/ 240 h 306"/>
                <a:gd name="T40" fmla="*/ 38 w 458"/>
                <a:gd name="T41" fmla="*/ 242 h 306"/>
                <a:gd name="T42" fmla="*/ 38 w 458"/>
                <a:gd name="T43" fmla="*/ 306 h 306"/>
                <a:gd name="T44" fmla="*/ 108 w 458"/>
                <a:gd name="T45" fmla="*/ 242 h 306"/>
                <a:gd name="T46" fmla="*/ 422 w 458"/>
                <a:gd name="T47" fmla="*/ 242 h 306"/>
                <a:gd name="T48" fmla="*/ 422 w 458"/>
                <a:gd name="T49" fmla="*/ 242 h 306"/>
                <a:gd name="T50" fmla="*/ 429 w 458"/>
                <a:gd name="T51" fmla="*/ 240 h 306"/>
                <a:gd name="T52" fmla="*/ 436 w 458"/>
                <a:gd name="T53" fmla="*/ 238 h 306"/>
                <a:gd name="T54" fmla="*/ 441 w 458"/>
                <a:gd name="T55" fmla="*/ 235 h 306"/>
                <a:gd name="T56" fmla="*/ 447 w 458"/>
                <a:gd name="T57" fmla="*/ 231 h 306"/>
                <a:gd name="T58" fmla="*/ 453 w 458"/>
                <a:gd name="T59" fmla="*/ 225 h 306"/>
                <a:gd name="T60" fmla="*/ 455 w 458"/>
                <a:gd name="T61" fmla="*/ 218 h 306"/>
                <a:gd name="T62" fmla="*/ 458 w 458"/>
                <a:gd name="T63" fmla="*/ 211 h 306"/>
                <a:gd name="T64" fmla="*/ 458 w 458"/>
                <a:gd name="T65" fmla="*/ 204 h 306"/>
                <a:gd name="T66" fmla="*/ 458 w 458"/>
                <a:gd name="T67" fmla="*/ 38 h 306"/>
                <a:gd name="T68" fmla="*/ 458 w 458"/>
                <a:gd name="T69" fmla="*/ 38 h 306"/>
                <a:gd name="T70" fmla="*/ 458 w 458"/>
                <a:gd name="T71" fmla="*/ 30 h 306"/>
                <a:gd name="T72" fmla="*/ 455 w 458"/>
                <a:gd name="T73" fmla="*/ 23 h 306"/>
                <a:gd name="T74" fmla="*/ 453 w 458"/>
                <a:gd name="T75" fmla="*/ 17 h 306"/>
                <a:gd name="T76" fmla="*/ 447 w 458"/>
                <a:gd name="T77" fmla="*/ 12 h 306"/>
                <a:gd name="T78" fmla="*/ 441 w 458"/>
                <a:gd name="T79" fmla="*/ 6 h 306"/>
                <a:gd name="T80" fmla="*/ 436 w 458"/>
                <a:gd name="T81" fmla="*/ 3 h 306"/>
                <a:gd name="T82" fmla="*/ 429 w 458"/>
                <a:gd name="T83" fmla="*/ 0 h 306"/>
                <a:gd name="T84" fmla="*/ 422 w 458"/>
                <a:gd name="T85" fmla="*/ 0 h 306"/>
                <a:gd name="T86" fmla="*/ 422 w 458"/>
                <a:gd name="T87" fmla="*/ 0 h 306"/>
                <a:gd name="T88" fmla="*/ 163 w 458"/>
                <a:gd name="T89" fmla="*/ 171 h 306"/>
                <a:gd name="T90" fmla="*/ 77 w 458"/>
                <a:gd name="T91" fmla="*/ 171 h 306"/>
                <a:gd name="T92" fmla="*/ 77 w 458"/>
                <a:gd name="T93" fmla="*/ 149 h 306"/>
                <a:gd name="T94" fmla="*/ 163 w 458"/>
                <a:gd name="T95" fmla="*/ 149 h 306"/>
                <a:gd name="T96" fmla="*/ 163 w 458"/>
                <a:gd name="T97" fmla="*/ 171 h 306"/>
                <a:gd name="T98" fmla="*/ 360 w 458"/>
                <a:gd name="T99" fmla="*/ 125 h 306"/>
                <a:gd name="T100" fmla="*/ 77 w 458"/>
                <a:gd name="T101" fmla="*/ 125 h 306"/>
                <a:gd name="T102" fmla="*/ 77 w 458"/>
                <a:gd name="T103" fmla="*/ 103 h 306"/>
                <a:gd name="T104" fmla="*/ 360 w 458"/>
                <a:gd name="T105" fmla="*/ 103 h 306"/>
                <a:gd name="T106" fmla="*/ 360 w 458"/>
                <a:gd name="T107" fmla="*/ 125 h 306"/>
                <a:gd name="T108" fmla="*/ 360 w 458"/>
                <a:gd name="T109" fmla="*/ 80 h 306"/>
                <a:gd name="T110" fmla="*/ 77 w 458"/>
                <a:gd name="T111" fmla="*/ 80 h 306"/>
                <a:gd name="T112" fmla="*/ 77 w 458"/>
                <a:gd name="T113" fmla="*/ 57 h 306"/>
                <a:gd name="T114" fmla="*/ 360 w 458"/>
                <a:gd name="T115" fmla="*/ 57 h 306"/>
                <a:gd name="T116" fmla="*/ 360 w 458"/>
                <a:gd name="T117" fmla="*/ 8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8" h="306">
                  <a:moveTo>
                    <a:pt x="422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11" y="12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2" y="211"/>
                  </a:lnTo>
                  <a:lnTo>
                    <a:pt x="3" y="218"/>
                  </a:lnTo>
                  <a:lnTo>
                    <a:pt x="7" y="225"/>
                  </a:lnTo>
                  <a:lnTo>
                    <a:pt x="11" y="231"/>
                  </a:lnTo>
                  <a:lnTo>
                    <a:pt x="17" y="235"/>
                  </a:lnTo>
                  <a:lnTo>
                    <a:pt x="24" y="238"/>
                  </a:lnTo>
                  <a:lnTo>
                    <a:pt x="31" y="240"/>
                  </a:lnTo>
                  <a:lnTo>
                    <a:pt x="38" y="242"/>
                  </a:lnTo>
                  <a:lnTo>
                    <a:pt x="38" y="306"/>
                  </a:lnTo>
                  <a:lnTo>
                    <a:pt x="108" y="242"/>
                  </a:lnTo>
                  <a:lnTo>
                    <a:pt x="422" y="242"/>
                  </a:lnTo>
                  <a:lnTo>
                    <a:pt x="422" y="242"/>
                  </a:lnTo>
                  <a:lnTo>
                    <a:pt x="429" y="240"/>
                  </a:lnTo>
                  <a:lnTo>
                    <a:pt x="436" y="238"/>
                  </a:lnTo>
                  <a:lnTo>
                    <a:pt x="441" y="235"/>
                  </a:lnTo>
                  <a:lnTo>
                    <a:pt x="447" y="231"/>
                  </a:lnTo>
                  <a:lnTo>
                    <a:pt x="453" y="225"/>
                  </a:lnTo>
                  <a:lnTo>
                    <a:pt x="455" y="218"/>
                  </a:lnTo>
                  <a:lnTo>
                    <a:pt x="458" y="211"/>
                  </a:lnTo>
                  <a:lnTo>
                    <a:pt x="458" y="204"/>
                  </a:lnTo>
                  <a:lnTo>
                    <a:pt x="458" y="38"/>
                  </a:lnTo>
                  <a:lnTo>
                    <a:pt x="458" y="38"/>
                  </a:lnTo>
                  <a:lnTo>
                    <a:pt x="458" y="30"/>
                  </a:lnTo>
                  <a:lnTo>
                    <a:pt x="455" y="23"/>
                  </a:lnTo>
                  <a:lnTo>
                    <a:pt x="453" y="17"/>
                  </a:lnTo>
                  <a:lnTo>
                    <a:pt x="447" y="12"/>
                  </a:lnTo>
                  <a:lnTo>
                    <a:pt x="441" y="6"/>
                  </a:lnTo>
                  <a:lnTo>
                    <a:pt x="436" y="3"/>
                  </a:lnTo>
                  <a:lnTo>
                    <a:pt x="429" y="0"/>
                  </a:lnTo>
                  <a:lnTo>
                    <a:pt x="422" y="0"/>
                  </a:lnTo>
                  <a:lnTo>
                    <a:pt x="422" y="0"/>
                  </a:lnTo>
                  <a:close/>
                  <a:moveTo>
                    <a:pt x="163" y="171"/>
                  </a:moveTo>
                  <a:lnTo>
                    <a:pt x="77" y="171"/>
                  </a:lnTo>
                  <a:lnTo>
                    <a:pt x="77" y="149"/>
                  </a:lnTo>
                  <a:lnTo>
                    <a:pt x="163" y="149"/>
                  </a:lnTo>
                  <a:lnTo>
                    <a:pt x="163" y="171"/>
                  </a:lnTo>
                  <a:close/>
                  <a:moveTo>
                    <a:pt x="360" y="125"/>
                  </a:moveTo>
                  <a:lnTo>
                    <a:pt x="77" y="125"/>
                  </a:lnTo>
                  <a:lnTo>
                    <a:pt x="77" y="103"/>
                  </a:lnTo>
                  <a:lnTo>
                    <a:pt x="360" y="103"/>
                  </a:lnTo>
                  <a:lnTo>
                    <a:pt x="360" y="125"/>
                  </a:lnTo>
                  <a:close/>
                  <a:moveTo>
                    <a:pt x="360" y="80"/>
                  </a:moveTo>
                  <a:lnTo>
                    <a:pt x="77" y="80"/>
                  </a:lnTo>
                  <a:lnTo>
                    <a:pt x="77" y="57"/>
                  </a:lnTo>
                  <a:lnTo>
                    <a:pt x="360" y="57"/>
                  </a:lnTo>
                  <a:lnTo>
                    <a:pt x="360" y="80"/>
                  </a:lnTo>
                  <a:close/>
                </a:path>
              </a:pathLst>
            </a:cu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</p:grpSp>
      <p:sp>
        <p:nvSpPr>
          <p:cNvPr id="182" name="CuadroTexto 181">
            <a:extLst>
              <a:ext uri="{FF2B5EF4-FFF2-40B4-BE49-F238E27FC236}">
                <a16:creationId xmlns:a16="http://schemas.microsoft.com/office/drawing/2014/main" id="{0EB0F58D-B792-4C17-9346-39885E176DFF}"/>
              </a:ext>
            </a:extLst>
          </p:cNvPr>
          <p:cNvSpPr txBox="1"/>
          <p:nvPr/>
        </p:nvSpPr>
        <p:spPr>
          <a:xfrm>
            <a:off x="9774387" y="4810176"/>
            <a:ext cx="1397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29533"/>
            <a:r>
              <a:rPr lang="es-CO" sz="2000" dirty="0">
                <a:solidFill>
                  <a:prstClr val="black"/>
                </a:solidFill>
                <a:latin typeface="Trebuchet MS"/>
              </a:rPr>
              <a:t>Respuesta final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3F7E01C9-A060-44BC-895A-5327DD55F908}"/>
              </a:ext>
            </a:extLst>
          </p:cNvPr>
          <p:cNvSpPr/>
          <p:nvPr/>
        </p:nvSpPr>
        <p:spPr>
          <a:xfrm>
            <a:off x="2335134" y="5975302"/>
            <a:ext cx="1829542" cy="728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11267"/>
                </a:solidFill>
              </a:rPr>
              <a:t>Autogestión</a:t>
            </a:r>
          </a:p>
        </p:txBody>
      </p:sp>
      <p:sp>
        <p:nvSpPr>
          <p:cNvPr id="183" name="Flecha: hacia abajo 182">
            <a:extLst>
              <a:ext uri="{FF2B5EF4-FFF2-40B4-BE49-F238E27FC236}">
                <a16:creationId xmlns:a16="http://schemas.microsoft.com/office/drawing/2014/main" id="{7661700C-46BA-4FF9-BFE6-0D2BDBB60FB2}"/>
              </a:ext>
            </a:extLst>
          </p:cNvPr>
          <p:cNvSpPr/>
          <p:nvPr/>
        </p:nvSpPr>
        <p:spPr>
          <a:xfrm>
            <a:off x="3034506" y="5501101"/>
            <a:ext cx="417261" cy="392834"/>
          </a:xfrm>
          <a:prstGeom prst="downArrow">
            <a:avLst>
              <a:gd name="adj1" fmla="val 43061"/>
              <a:gd name="adj2" fmla="val 50000"/>
            </a:avLst>
          </a:prstGeom>
          <a:solidFill>
            <a:srgbClr val="BAD405"/>
          </a:solidFill>
          <a:ln>
            <a:solidFill>
              <a:srgbClr val="BAD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4" name="Flecha: hacia abajo 183">
            <a:extLst>
              <a:ext uri="{FF2B5EF4-FFF2-40B4-BE49-F238E27FC236}">
                <a16:creationId xmlns:a16="http://schemas.microsoft.com/office/drawing/2014/main" id="{6E5F6AA2-8221-4B39-BB74-12FDFA295080}"/>
              </a:ext>
            </a:extLst>
          </p:cNvPr>
          <p:cNvSpPr/>
          <p:nvPr/>
        </p:nvSpPr>
        <p:spPr>
          <a:xfrm rot="10800000">
            <a:off x="4764085" y="1827841"/>
            <a:ext cx="417261" cy="392834"/>
          </a:xfrm>
          <a:prstGeom prst="downArrow">
            <a:avLst>
              <a:gd name="adj1" fmla="val 43061"/>
              <a:gd name="adj2" fmla="val 50000"/>
            </a:avLst>
          </a:prstGeom>
          <a:solidFill>
            <a:srgbClr val="BAD405"/>
          </a:solidFill>
          <a:ln>
            <a:solidFill>
              <a:srgbClr val="BAD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5" name="Rectángulo: esquinas redondeadas 184">
            <a:extLst>
              <a:ext uri="{FF2B5EF4-FFF2-40B4-BE49-F238E27FC236}">
                <a16:creationId xmlns:a16="http://schemas.microsoft.com/office/drawing/2014/main" id="{685B6227-21E8-47CB-98D4-7114FB7C94C7}"/>
              </a:ext>
            </a:extLst>
          </p:cNvPr>
          <p:cNvSpPr/>
          <p:nvPr/>
        </p:nvSpPr>
        <p:spPr>
          <a:xfrm>
            <a:off x="3992043" y="956988"/>
            <a:ext cx="2101288" cy="719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11267"/>
                </a:solidFill>
              </a:rPr>
              <a:t>Optimización en escalamiento</a:t>
            </a:r>
          </a:p>
        </p:txBody>
      </p:sp>
      <p:sp>
        <p:nvSpPr>
          <p:cNvPr id="186" name="Rectángulo: esquinas redondeadas 185">
            <a:extLst>
              <a:ext uri="{FF2B5EF4-FFF2-40B4-BE49-F238E27FC236}">
                <a16:creationId xmlns:a16="http://schemas.microsoft.com/office/drawing/2014/main" id="{DA761D3F-3AAA-4A14-A5A9-54381C7CD45F}"/>
              </a:ext>
            </a:extLst>
          </p:cNvPr>
          <p:cNvSpPr/>
          <p:nvPr/>
        </p:nvSpPr>
        <p:spPr>
          <a:xfrm>
            <a:off x="5951129" y="5988830"/>
            <a:ext cx="1829541" cy="719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11267"/>
                </a:solidFill>
              </a:rPr>
              <a:t>Mejora tiempo de respuesta</a:t>
            </a:r>
          </a:p>
        </p:txBody>
      </p:sp>
      <p:sp>
        <p:nvSpPr>
          <p:cNvPr id="187" name="Flecha: hacia abajo 186">
            <a:extLst>
              <a:ext uri="{FF2B5EF4-FFF2-40B4-BE49-F238E27FC236}">
                <a16:creationId xmlns:a16="http://schemas.microsoft.com/office/drawing/2014/main" id="{762F37A6-9508-4751-9A0F-3E698CBB35A9}"/>
              </a:ext>
            </a:extLst>
          </p:cNvPr>
          <p:cNvSpPr/>
          <p:nvPr/>
        </p:nvSpPr>
        <p:spPr>
          <a:xfrm>
            <a:off x="6586107" y="4898572"/>
            <a:ext cx="417261" cy="813593"/>
          </a:xfrm>
          <a:prstGeom prst="downArrow">
            <a:avLst>
              <a:gd name="adj1" fmla="val 43061"/>
              <a:gd name="adj2" fmla="val 50000"/>
            </a:avLst>
          </a:prstGeom>
          <a:solidFill>
            <a:srgbClr val="BAD405"/>
          </a:solidFill>
          <a:ln>
            <a:solidFill>
              <a:srgbClr val="BAD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8" name="Rectángulo: esquinas redondeadas 187">
            <a:extLst>
              <a:ext uri="{FF2B5EF4-FFF2-40B4-BE49-F238E27FC236}">
                <a16:creationId xmlns:a16="http://schemas.microsoft.com/office/drawing/2014/main" id="{B99663D3-89DC-4841-95BD-26077DBD1731}"/>
              </a:ext>
            </a:extLst>
          </p:cNvPr>
          <p:cNvSpPr/>
          <p:nvPr/>
        </p:nvSpPr>
        <p:spPr>
          <a:xfrm>
            <a:off x="9380062" y="1053275"/>
            <a:ext cx="2101288" cy="719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11267"/>
                </a:solidFill>
              </a:rPr>
              <a:t>Mayor calidad en la respuesta</a:t>
            </a:r>
          </a:p>
        </p:txBody>
      </p:sp>
      <p:sp>
        <p:nvSpPr>
          <p:cNvPr id="189" name="Flecha: hacia abajo 188">
            <a:extLst>
              <a:ext uri="{FF2B5EF4-FFF2-40B4-BE49-F238E27FC236}">
                <a16:creationId xmlns:a16="http://schemas.microsoft.com/office/drawing/2014/main" id="{AAD476D5-039B-432E-B2D5-0798934366E9}"/>
              </a:ext>
            </a:extLst>
          </p:cNvPr>
          <p:cNvSpPr/>
          <p:nvPr/>
        </p:nvSpPr>
        <p:spPr>
          <a:xfrm rot="10800000">
            <a:off x="10222076" y="1965190"/>
            <a:ext cx="417261" cy="392834"/>
          </a:xfrm>
          <a:prstGeom prst="downArrow">
            <a:avLst>
              <a:gd name="adj1" fmla="val 43061"/>
              <a:gd name="adj2" fmla="val 50000"/>
            </a:avLst>
          </a:prstGeom>
          <a:solidFill>
            <a:srgbClr val="BAD405"/>
          </a:solidFill>
          <a:ln>
            <a:solidFill>
              <a:srgbClr val="BAD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FFBEF76F-B76F-4054-9E15-9ABBD7D0C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2872" y="322097"/>
            <a:ext cx="1395177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29196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DSC2428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4" b="9334"/>
          <a:stretch>
            <a:fillRect/>
          </a:stretch>
        </p:blipFill>
        <p:spPr>
          <a:xfrm>
            <a:off x="-1" y="0"/>
            <a:ext cx="12192000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2446" y="652266"/>
            <a:ext cx="4012969" cy="543366"/>
          </a:xfrm>
        </p:spPr>
        <p:txBody>
          <a:bodyPr/>
          <a:lstStyle/>
          <a:p>
            <a:r>
              <a:rPr lang="en-US" sz="3200" b="1" dirty="0"/>
              <a:t>RECURSOS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83DDCB9D-6FDD-4F73-9064-168B7B0119CD}"/>
              </a:ext>
            </a:extLst>
          </p:cNvPr>
          <p:cNvSpPr/>
          <p:nvPr/>
        </p:nvSpPr>
        <p:spPr>
          <a:xfrm>
            <a:off x="3701739" y="1816232"/>
            <a:ext cx="4107556" cy="3846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7676" lvl="1" indent="-342908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300B116F-BBA7-490B-87E4-15756421C023}"/>
              </a:ext>
            </a:extLst>
          </p:cNvPr>
          <p:cNvSpPr txBox="1">
            <a:spLocks/>
          </p:cNvSpPr>
          <p:nvPr/>
        </p:nvSpPr>
        <p:spPr>
          <a:xfrm>
            <a:off x="3796326" y="2187753"/>
            <a:ext cx="4012969" cy="4447954"/>
          </a:xfrm>
          <a:prstGeom prst="rect">
            <a:avLst/>
          </a:prstGeom>
        </p:spPr>
        <p:txBody>
          <a:bodyPr vert="horz" lIns="122949" tIns="61476" rIns="122949" bIns="61476" rtlCol="0" anchor="t">
            <a:noAutofit/>
          </a:bodyPr>
          <a:lstStyle>
            <a:lvl1pPr algn="l" defTabSz="1229502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00464" indent="-342908">
              <a:buFont typeface="Arial" panose="020B0604020202020204" pitchFamily="34" charset="0"/>
              <a:buChar char="•"/>
            </a:pPr>
            <a:r>
              <a:rPr lang="es-CO" sz="2500" dirty="0">
                <a:solidFill>
                  <a:schemeClr val="tx2">
                    <a:lumMod val="50000"/>
                  </a:schemeClr>
                </a:solidFill>
              </a:rPr>
              <a:t>Desarrollo Argos </a:t>
            </a:r>
            <a:r>
              <a:rPr lang="es-CO" sz="2500" dirty="0" err="1">
                <a:solidFill>
                  <a:schemeClr val="tx2">
                    <a:lumMod val="50000"/>
                  </a:schemeClr>
                </a:solidFill>
              </a:rPr>
              <a:t>One</a:t>
            </a:r>
            <a:r>
              <a:rPr lang="es-CO" sz="25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614768" lvl="1"/>
            <a:r>
              <a:rPr lang="es-CO" sz="2300" dirty="0">
                <a:solidFill>
                  <a:schemeClr val="tx2">
                    <a:lumMod val="50000"/>
                  </a:schemeClr>
                </a:solidFill>
              </a:rPr>
              <a:t>	$ 21MM</a:t>
            </a:r>
          </a:p>
          <a:p>
            <a:pPr marL="614768" lvl="1"/>
            <a:endParaRPr lang="es-CO" sz="2300" dirty="0">
              <a:solidFill>
                <a:schemeClr val="tx2">
                  <a:lumMod val="50000"/>
                </a:schemeClr>
              </a:solidFill>
            </a:endParaRPr>
          </a:p>
          <a:p>
            <a:pPr marL="500464" indent="-342908">
              <a:buFont typeface="Arial" panose="020B0604020202020204" pitchFamily="34" charset="0"/>
              <a:buChar char="•"/>
            </a:pPr>
            <a:r>
              <a:rPr lang="es-CO" sz="2500" dirty="0">
                <a:solidFill>
                  <a:schemeClr val="tx2">
                    <a:lumMod val="50000"/>
                  </a:schemeClr>
                </a:solidFill>
              </a:rPr>
              <a:t>Campeón de CX (2 asesoras en SAC):</a:t>
            </a:r>
          </a:p>
          <a:p>
            <a:pPr marL="614768" lvl="1"/>
            <a:r>
              <a:rPr lang="es-CO" sz="25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7MM / mes</a:t>
            </a:r>
          </a:p>
          <a:p>
            <a:pPr marL="614768" lvl="1"/>
            <a:endParaRPr lang="es-CO" sz="2500" dirty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00464" indent="-342908">
              <a:buFont typeface="Arial" panose="020B0604020202020204" pitchFamily="34" charset="0"/>
              <a:buChar char="•"/>
            </a:pPr>
            <a:r>
              <a:rPr lang="es-CO" sz="2500" b="1" dirty="0">
                <a:solidFill>
                  <a:schemeClr val="tx2">
                    <a:lumMod val="50000"/>
                  </a:schemeClr>
                </a:solidFill>
              </a:rPr>
              <a:t>Presupuesto Total:</a:t>
            </a:r>
          </a:p>
          <a:p>
            <a:pPr marL="614768" lvl="1"/>
            <a:r>
              <a:rPr lang="es-CO" sz="2500" b="1" dirty="0">
                <a:solidFill>
                  <a:schemeClr val="tx2">
                    <a:lumMod val="50000"/>
                  </a:schemeClr>
                </a:solidFill>
              </a:rPr>
              <a:t>	$28MM</a:t>
            </a:r>
          </a:p>
        </p:txBody>
      </p:sp>
    </p:spTree>
    <p:extLst>
      <p:ext uri="{BB962C8B-B14F-4D97-AF65-F5344CB8AC3E}">
        <p14:creationId xmlns:p14="http://schemas.microsoft.com/office/powerpoint/2010/main" val="2655989322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D3B8DAC-4071-43DA-AB28-4CE1B7E45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59" y="184489"/>
            <a:ext cx="11717085" cy="649841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2411224" y="1735201"/>
            <a:ext cx="10151662" cy="3387598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881605415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71728C-CF3D-4CFF-A0BA-6EAB813C5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2246842-6A1C-47A8-B04F-93958A34E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71" y="1792894"/>
            <a:ext cx="11274458" cy="401362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9F89677-1F61-4F85-971C-7F6F0CDD8574}"/>
              </a:ext>
            </a:extLst>
          </p:cNvPr>
          <p:cNvSpPr/>
          <p:nvPr/>
        </p:nvSpPr>
        <p:spPr>
          <a:xfrm>
            <a:off x="283968" y="473075"/>
            <a:ext cx="3121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solidFill>
                  <a:schemeClr val="tx2"/>
                </a:solidFill>
              </a:rPr>
              <a:t>NUESTRO EQUIPO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4210135175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52A2B-F8D9-4FD9-BAB5-3DC16104F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tx2"/>
                </a:solidFill>
              </a:rPr>
              <a:t>IDEA</a:t>
            </a:r>
            <a:endParaRPr lang="es-CO" b="1" dirty="0">
              <a:solidFill>
                <a:schemeClr val="tx2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7F38F2-0931-4ACB-8E87-D8EEFFCD22A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14203" y="1511300"/>
            <a:ext cx="7455877" cy="4873625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Your Claim Is My Gift</a:t>
            </a:r>
            <a:r>
              <a:rPr lang="es-CO" sz="4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!</a:t>
            </a:r>
          </a:p>
          <a:p>
            <a:pPr marL="0" indent="0" algn="ctr">
              <a:buNone/>
            </a:pPr>
            <a:endParaRPr lang="es-CO" sz="4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s-CO" sz="2800" dirty="0"/>
              <a:t>Queremos un cambio total en la gestión de reclamos desde la recepción hasta el cierre, logrando que este tipo de requerimientos sean percibidos como un regalo al interior de Argos: </a:t>
            </a:r>
            <a:r>
              <a:rPr lang="es-CO" sz="2800" b="1" dirty="0">
                <a:solidFill>
                  <a:srgbClr val="00B0F0"/>
                </a:solidFill>
              </a:rPr>
              <a:t>Una Nueva Cultura</a:t>
            </a:r>
            <a:br>
              <a:rPr lang="es-CO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s-CO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31C9B86-C4F6-4926-A1C9-4EB7B4D97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0877">
            <a:off x="452229" y="1463958"/>
            <a:ext cx="3967732" cy="469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18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co de bloque 13">
            <a:extLst>
              <a:ext uri="{FF2B5EF4-FFF2-40B4-BE49-F238E27FC236}">
                <a16:creationId xmlns:a16="http://schemas.microsoft.com/office/drawing/2014/main" id="{56693175-D5CF-4051-A39E-52D37ADE3C30}"/>
              </a:ext>
            </a:extLst>
          </p:cNvPr>
          <p:cNvSpPr/>
          <p:nvPr/>
        </p:nvSpPr>
        <p:spPr>
          <a:xfrm rot="10800000">
            <a:off x="8404629" y="2652766"/>
            <a:ext cx="1941934" cy="2164866"/>
          </a:xfrm>
          <a:prstGeom prst="blockArc">
            <a:avLst>
              <a:gd name="adj1" fmla="val 10800000"/>
              <a:gd name="adj2" fmla="val 120047"/>
              <a:gd name="adj3" fmla="val 818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9533"/>
            <a:endParaRPr lang="es-CO" sz="24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0" name="Arco de bloque 9">
            <a:extLst>
              <a:ext uri="{FF2B5EF4-FFF2-40B4-BE49-F238E27FC236}">
                <a16:creationId xmlns:a16="http://schemas.microsoft.com/office/drawing/2014/main" id="{80CB2684-B2AF-4B5E-9D64-B18D7594204D}"/>
              </a:ext>
            </a:extLst>
          </p:cNvPr>
          <p:cNvSpPr/>
          <p:nvPr/>
        </p:nvSpPr>
        <p:spPr>
          <a:xfrm rot="10800000">
            <a:off x="4831377" y="2550056"/>
            <a:ext cx="1941934" cy="2164866"/>
          </a:xfrm>
          <a:prstGeom prst="blockArc">
            <a:avLst>
              <a:gd name="adj1" fmla="val 10800000"/>
              <a:gd name="adj2" fmla="val 120047"/>
              <a:gd name="adj3" fmla="val 818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9533"/>
            <a:endParaRPr lang="es-CO" sz="24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Arco de bloque 6">
            <a:extLst>
              <a:ext uri="{FF2B5EF4-FFF2-40B4-BE49-F238E27FC236}">
                <a16:creationId xmlns:a16="http://schemas.microsoft.com/office/drawing/2014/main" id="{B2C5D50A-5493-4690-9C6A-B2465E5B1F0C}"/>
              </a:ext>
            </a:extLst>
          </p:cNvPr>
          <p:cNvSpPr/>
          <p:nvPr/>
        </p:nvSpPr>
        <p:spPr>
          <a:xfrm>
            <a:off x="3061768" y="2477495"/>
            <a:ext cx="1941934" cy="2164866"/>
          </a:xfrm>
          <a:prstGeom prst="blockArc">
            <a:avLst>
              <a:gd name="adj1" fmla="val 10800000"/>
              <a:gd name="adj2" fmla="val 120047"/>
              <a:gd name="adj3" fmla="val 818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9533"/>
            <a:endParaRPr lang="es-CO" sz="24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99" y="285086"/>
            <a:ext cx="9092069" cy="719138"/>
          </a:xfrm>
        </p:spPr>
        <p:txBody>
          <a:bodyPr/>
          <a:lstStyle/>
          <a:p>
            <a:r>
              <a:rPr lang="es-CO" b="1" dirty="0">
                <a:solidFill>
                  <a:srgbClr val="002060"/>
                </a:solidFill>
              </a:rPr>
              <a:t>PROCESO DE RECLAMOS - HOY</a:t>
            </a:r>
            <a:endParaRPr lang="en-US" dirty="0"/>
          </a:p>
        </p:txBody>
      </p:sp>
      <p:sp>
        <p:nvSpPr>
          <p:cNvPr id="4" name="Arco de bloque 3">
            <a:extLst>
              <a:ext uri="{FF2B5EF4-FFF2-40B4-BE49-F238E27FC236}">
                <a16:creationId xmlns:a16="http://schemas.microsoft.com/office/drawing/2014/main" id="{F71F01E9-1A3A-49FB-B5BD-9CE3A035802B}"/>
              </a:ext>
            </a:extLst>
          </p:cNvPr>
          <p:cNvSpPr/>
          <p:nvPr/>
        </p:nvSpPr>
        <p:spPr>
          <a:xfrm>
            <a:off x="1269251" y="2462979"/>
            <a:ext cx="1941934" cy="2164866"/>
          </a:xfrm>
          <a:prstGeom prst="blockArc">
            <a:avLst>
              <a:gd name="adj1" fmla="val 10800000"/>
              <a:gd name="adj2" fmla="val 120047"/>
              <a:gd name="adj3" fmla="val 8186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9533"/>
            <a:endParaRPr lang="es-CO" sz="24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Arco de bloque 4">
            <a:extLst>
              <a:ext uri="{FF2B5EF4-FFF2-40B4-BE49-F238E27FC236}">
                <a16:creationId xmlns:a16="http://schemas.microsoft.com/office/drawing/2014/main" id="{7A7B03B9-6704-4C0B-A03A-D4674F2D7D0A}"/>
              </a:ext>
            </a:extLst>
          </p:cNvPr>
          <p:cNvSpPr/>
          <p:nvPr/>
        </p:nvSpPr>
        <p:spPr>
          <a:xfrm rot="10800000">
            <a:off x="1269245" y="2506513"/>
            <a:ext cx="1941934" cy="2164866"/>
          </a:xfrm>
          <a:prstGeom prst="blockArc">
            <a:avLst>
              <a:gd name="adj1" fmla="val 10800000"/>
              <a:gd name="adj2" fmla="val 120047"/>
              <a:gd name="adj3" fmla="val 818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9533"/>
            <a:endParaRPr lang="es-CO" sz="24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Arco de bloque 5">
            <a:extLst>
              <a:ext uri="{FF2B5EF4-FFF2-40B4-BE49-F238E27FC236}">
                <a16:creationId xmlns:a16="http://schemas.microsoft.com/office/drawing/2014/main" id="{9CE36127-92EA-4F9E-AD2D-753CABB47207}"/>
              </a:ext>
            </a:extLst>
          </p:cNvPr>
          <p:cNvSpPr/>
          <p:nvPr/>
        </p:nvSpPr>
        <p:spPr>
          <a:xfrm rot="10800000">
            <a:off x="3061765" y="2517685"/>
            <a:ext cx="1941934" cy="2164866"/>
          </a:xfrm>
          <a:prstGeom prst="blockArc">
            <a:avLst>
              <a:gd name="adj1" fmla="val 10800000"/>
              <a:gd name="adj2" fmla="val 120047"/>
              <a:gd name="adj3" fmla="val 8186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9533"/>
            <a:endParaRPr lang="es-CO" sz="24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8" name="Arco de bloque 7">
            <a:extLst>
              <a:ext uri="{FF2B5EF4-FFF2-40B4-BE49-F238E27FC236}">
                <a16:creationId xmlns:a16="http://schemas.microsoft.com/office/drawing/2014/main" id="{50E10B72-E1F8-4817-9E6B-5D74FE624E0F}"/>
              </a:ext>
            </a:extLst>
          </p:cNvPr>
          <p:cNvSpPr/>
          <p:nvPr/>
        </p:nvSpPr>
        <p:spPr>
          <a:xfrm>
            <a:off x="6625264" y="2546714"/>
            <a:ext cx="1941934" cy="2164866"/>
          </a:xfrm>
          <a:prstGeom prst="blockArc">
            <a:avLst>
              <a:gd name="adj1" fmla="val 10800000"/>
              <a:gd name="adj2" fmla="val 120047"/>
              <a:gd name="adj3" fmla="val 818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9533"/>
            <a:endParaRPr lang="es-CO" sz="24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9" name="Arco de bloque 8">
            <a:extLst>
              <a:ext uri="{FF2B5EF4-FFF2-40B4-BE49-F238E27FC236}">
                <a16:creationId xmlns:a16="http://schemas.microsoft.com/office/drawing/2014/main" id="{6B9AABD4-17FB-48D4-8935-91C9CFD161F2}"/>
              </a:ext>
            </a:extLst>
          </p:cNvPr>
          <p:cNvSpPr/>
          <p:nvPr/>
        </p:nvSpPr>
        <p:spPr>
          <a:xfrm>
            <a:off x="4845896" y="2535550"/>
            <a:ext cx="1941934" cy="2164866"/>
          </a:xfrm>
          <a:prstGeom prst="blockArc">
            <a:avLst>
              <a:gd name="adj1" fmla="val 10800000"/>
              <a:gd name="adj2" fmla="val 120047"/>
              <a:gd name="adj3" fmla="val 8186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9533"/>
            <a:endParaRPr lang="es-CO" sz="24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1" name="Arco de bloque 10">
            <a:extLst>
              <a:ext uri="{FF2B5EF4-FFF2-40B4-BE49-F238E27FC236}">
                <a16:creationId xmlns:a16="http://schemas.microsoft.com/office/drawing/2014/main" id="{2E9F9697-67BB-4CA9-8E4B-FE65C850CE38}"/>
              </a:ext>
            </a:extLst>
          </p:cNvPr>
          <p:cNvSpPr/>
          <p:nvPr/>
        </p:nvSpPr>
        <p:spPr>
          <a:xfrm rot="10800000">
            <a:off x="6625261" y="2601419"/>
            <a:ext cx="1941934" cy="2164866"/>
          </a:xfrm>
          <a:prstGeom prst="blockArc">
            <a:avLst>
              <a:gd name="adj1" fmla="val 10800000"/>
              <a:gd name="adj2" fmla="val 120047"/>
              <a:gd name="adj3" fmla="val 8186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9533"/>
            <a:endParaRPr lang="es-CO" sz="24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3931DF3-ABC2-4E57-AC64-134B1A41F8E0}"/>
              </a:ext>
            </a:extLst>
          </p:cNvPr>
          <p:cNvSpPr txBox="1"/>
          <p:nvPr/>
        </p:nvSpPr>
        <p:spPr>
          <a:xfrm>
            <a:off x="1325442" y="1694099"/>
            <a:ext cx="1829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29533"/>
            <a:r>
              <a:rPr lang="es-CO" sz="2000" dirty="0">
                <a:solidFill>
                  <a:prstClr val="black"/>
                </a:solidFill>
                <a:latin typeface="Trebuchet MS"/>
              </a:rPr>
              <a:t>Insatisfacción del cliente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B5C12DE-88CD-4C08-BFBF-7D83DC040306}"/>
              </a:ext>
            </a:extLst>
          </p:cNvPr>
          <p:cNvSpPr txBox="1"/>
          <p:nvPr/>
        </p:nvSpPr>
        <p:spPr>
          <a:xfrm>
            <a:off x="6702508" y="4883890"/>
            <a:ext cx="1829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29533"/>
            <a:r>
              <a:rPr lang="es-CO" sz="2000" dirty="0">
                <a:solidFill>
                  <a:prstClr val="black"/>
                </a:solidFill>
                <a:latin typeface="Trebuchet MS"/>
              </a:rPr>
              <a:t>Tiempo para gestión y solución (ANS)</a:t>
            </a:r>
          </a:p>
        </p:txBody>
      </p:sp>
      <p:sp>
        <p:nvSpPr>
          <p:cNvPr id="26" name="Arco de bloque 25">
            <a:extLst>
              <a:ext uri="{FF2B5EF4-FFF2-40B4-BE49-F238E27FC236}">
                <a16:creationId xmlns:a16="http://schemas.microsoft.com/office/drawing/2014/main" id="{9CCB5DA9-E6E3-4EB9-9F5A-76C757273E5B}"/>
              </a:ext>
            </a:extLst>
          </p:cNvPr>
          <p:cNvSpPr/>
          <p:nvPr/>
        </p:nvSpPr>
        <p:spPr>
          <a:xfrm>
            <a:off x="8409370" y="2660222"/>
            <a:ext cx="1941934" cy="2164866"/>
          </a:xfrm>
          <a:prstGeom prst="blockArc">
            <a:avLst>
              <a:gd name="adj1" fmla="val 10800000"/>
              <a:gd name="adj2" fmla="val 120047"/>
              <a:gd name="adj3" fmla="val 8186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9533"/>
            <a:endParaRPr lang="es-CO" sz="2400">
              <a:solidFill>
                <a:prstClr val="black"/>
              </a:solidFill>
              <a:latin typeface="Trebuchet MS"/>
            </a:endParaRP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89BCA19D-EA16-4AC8-92C6-E0A18EA32D13}"/>
              </a:ext>
            </a:extLst>
          </p:cNvPr>
          <p:cNvGrpSpPr/>
          <p:nvPr/>
        </p:nvGrpSpPr>
        <p:grpSpPr>
          <a:xfrm>
            <a:off x="1802084" y="2959501"/>
            <a:ext cx="727076" cy="1258887"/>
            <a:chOff x="6135808" y="2691946"/>
            <a:chExt cx="727075" cy="1258887"/>
          </a:xfrm>
        </p:grpSpPr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B89DD29D-8627-4B13-AC00-BC06ADCBE1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5808" y="2803071"/>
              <a:ext cx="679450" cy="811213"/>
            </a:xfrm>
            <a:custGeom>
              <a:avLst/>
              <a:gdLst>
                <a:gd name="T0" fmla="*/ 396 w 428"/>
                <a:gd name="T1" fmla="*/ 182 h 511"/>
                <a:gd name="T2" fmla="*/ 393 w 428"/>
                <a:gd name="T3" fmla="*/ 147 h 511"/>
                <a:gd name="T4" fmla="*/ 376 w 428"/>
                <a:gd name="T5" fmla="*/ 100 h 511"/>
                <a:gd name="T6" fmla="*/ 349 w 428"/>
                <a:gd name="T7" fmla="*/ 59 h 511"/>
                <a:gd name="T8" fmla="*/ 322 w 428"/>
                <a:gd name="T9" fmla="*/ 34 h 511"/>
                <a:gd name="T10" fmla="*/ 272 w 428"/>
                <a:gd name="T11" fmla="*/ 9 h 511"/>
                <a:gd name="T12" fmla="*/ 214 w 428"/>
                <a:gd name="T13" fmla="*/ 0 h 511"/>
                <a:gd name="T14" fmla="*/ 178 w 428"/>
                <a:gd name="T15" fmla="*/ 4 h 511"/>
                <a:gd name="T16" fmla="*/ 128 w 428"/>
                <a:gd name="T17" fmla="*/ 22 h 511"/>
                <a:gd name="T18" fmla="*/ 85 w 428"/>
                <a:gd name="T19" fmla="*/ 53 h 511"/>
                <a:gd name="T20" fmla="*/ 55 w 428"/>
                <a:gd name="T21" fmla="*/ 95 h 511"/>
                <a:gd name="T22" fmla="*/ 37 w 428"/>
                <a:gd name="T23" fmla="*/ 145 h 511"/>
                <a:gd name="T24" fmla="*/ 32 w 428"/>
                <a:gd name="T25" fmla="*/ 182 h 511"/>
                <a:gd name="T26" fmla="*/ 26 w 428"/>
                <a:gd name="T27" fmla="*/ 203 h 511"/>
                <a:gd name="T28" fmla="*/ 9 w 428"/>
                <a:gd name="T29" fmla="*/ 215 h 511"/>
                <a:gd name="T30" fmla="*/ 2 w 428"/>
                <a:gd name="T31" fmla="*/ 235 h 511"/>
                <a:gd name="T32" fmla="*/ 2 w 428"/>
                <a:gd name="T33" fmla="*/ 251 h 511"/>
                <a:gd name="T34" fmla="*/ 14 w 428"/>
                <a:gd name="T35" fmla="*/ 273 h 511"/>
                <a:gd name="T36" fmla="*/ 35 w 428"/>
                <a:gd name="T37" fmla="*/ 285 h 511"/>
                <a:gd name="T38" fmla="*/ 53 w 428"/>
                <a:gd name="T39" fmla="*/ 348 h 511"/>
                <a:gd name="T40" fmla="*/ 68 w 428"/>
                <a:gd name="T41" fmla="*/ 403 h 511"/>
                <a:gd name="T42" fmla="*/ 96 w 428"/>
                <a:gd name="T43" fmla="*/ 447 h 511"/>
                <a:gd name="T44" fmla="*/ 135 w 428"/>
                <a:gd name="T45" fmla="*/ 485 h 511"/>
                <a:gd name="T46" fmla="*/ 181 w 428"/>
                <a:gd name="T47" fmla="*/ 506 h 511"/>
                <a:gd name="T48" fmla="*/ 214 w 428"/>
                <a:gd name="T49" fmla="*/ 511 h 511"/>
                <a:gd name="T50" fmla="*/ 264 w 428"/>
                <a:gd name="T51" fmla="*/ 502 h 511"/>
                <a:gd name="T52" fmla="*/ 308 w 428"/>
                <a:gd name="T53" fmla="*/ 474 h 511"/>
                <a:gd name="T54" fmla="*/ 332 w 428"/>
                <a:gd name="T55" fmla="*/ 448 h 511"/>
                <a:gd name="T56" fmla="*/ 349 w 428"/>
                <a:gd name="T57" fmla="*/ 426 h 511"/>
                <a:gd name="T58" fmla="*/ 372 w 428"/>
                <a:gd name="T59" fmla="*/ 370 h 511"/>
                <a:gd name="T60" fmla="*/ 385 w 428"/>
                <a:gd name="T61" fmla="*/ 286 h 511"/>
                <a:gd name="T62" fmla="*/ 410 w 428"/>
                <a:gd name="T63" fmla="*/ 279 h 511"/>
                <a:gd name="T64" fmla="*/ 425 w 428"/>
                <a:gd name="T65" fmla="*/ 259 h 511"/>
                <a:gd name="T66" fmla="*/ 428 w 428"/>
                <a:gd name="T67" fmla="*/ 242 h 511"/>
                <a:gd name="T68" fmla="*/ 422 w 428"/>
                <a:gd name="T69" fmla="*/ 221 h 511"/>
                <a:gd name="T70" fmla="*/ 408 w 428"/>
                <a:gd name="T71" fmla="*/ 206 h 511"/>
                <a:gd name="T72" fmla="*/ 396 w 428"/>
                <a:gd name="T73" fmla="*/ 200 h 511"/>
                <a:gd name="T74" fmla="*/ 134 w 428"/>
                <a:gd name="T75" fmla="*/ 268 h 511"/>
                <a:gd name="T76" fmla="*/ 117 w 428"/>
                <a:gd name="T77" fmla="*/ 253 h 511"/>
                <a:gd name="T78" fmla="*/ 115 w 428"/>
                <a:gd name="T79" fmla="*/ 244 h 511"/>
                <a:gd name="T80" fmla="*/ 123 w 428"/>
                <a:gd name="T81" fmla="*/ 227 h 511"/>
                <a:gd name="T82" fmla="*/ 140 w 428"/>
                <a:gd name="T83" fmla="*/ 221 h 511"/>
                <a:gd name="T84" fmla="*/ 149 w 428"/>
                <a:gd name="T85" fmla="*/ 222 h 511"/>
                <a:gd name="T86" fmla="*/ 162 w 428"/>
                <a:gd name="T87" fmla="*/ 239 h 511"/>
                <a:gd name="T88" fmla="*/ 162 w 428"/>
                <a:gd name="T89" fmla="*/ 248 h 511"/>
                <a:gd name="T90" fmla="*/ 149 w 428"/>
                <a:gd name="T91" fmla="*/ 266 h 511"/>
                <a:gd name="T92" fmla="*/ 140 w 428"/>
                <a:gd name="T93" fmla="*/ 268 h 511"/>
                <a:gd name="T94" fmla="*/ 293 w 428"/>
                <a:gd name="T95" fmla="*/ 268 h 511"/>
                <a:gd name="T96" fmla="*/ 276 w 428"/>
                <a:gd name="T97" fmla="*/ 253 h 511"/>
                <a:gd name="T98" fmla="*/ 275 w 428"/>
                <a:gd name="T99" fmla="*/ 244 h 511"/>
                <a:gd name="T100" fmla="*/ 281 w 428"/>
                <a:gd name="T101" fmla="*/ 227 h 511"/>
                <a:gd name="T102" fmla="*/ 297 w 428"/>
                <a:gd name="T103" fmla="*/ 221 h 511"/>
                <a:gd name="T104" fmla="*/ 307 w 428"/>
                <a:gd name="T105" fmla="*/ 222 h 511"/>
                <a:gd name="T106" fmla="*/ 320 w 428"/>
                <a:gd name="T107" fmla="*/ 239 h 511"/>
                <a:gd name="T108" fmla="*/ 320 w 428"/>
                <a:gd name="T109" fmla="*/ 248 h 511"/>
                <a:gd name="T110" fmla="*/ 307 w 428"/>
                <a:gd name="T111" fmla="*/ 266 h 511"/>
                <a:gd name="T112" fmla="*/ 297 w 428"/>
                <a:gd name="T113" fmla="*/ 268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511">
                  <a:moveTo>
                    <a:pt x="396" y="200"/>
                  </a:moveTo>
                  <a:lnTo>
                    <a:pt x="396" y="200"/>
                  </a:lnTo>
                  <a:lnTo>
                    <a:pt x="396" y="182"/>
                  </a:lnTo>
                  <a:lnTo>
                    <a:pt x="396" y="182"/>
                  </a:lnTo>
                  <a:lnTo>
                    <a:pt x="396" y="165"/>
                  </a:lnTo>
                  <a:lnTo>
                    <a:pt x="393" y="147"/>
                  </a:lnTo>
                  <a:lnTo>
                    <a:pt x="390" y="131"/>
                  </a:lnTo>
                  <a:lnTo>
                    <a:pt x="384" y="115"/>
                  </a:lnTo>
                  <a:lnTo>
                    <a:pt x="376" y="100"/>
                  </a:lnTo>
                  <a:lnTo>
                    <a:pt x="369" y="86"/>
                  </a:lnTo>
                  <a:lnTo>
                    <a:pt x="360" y="72"/>
                  </a:lnTo>
                  <a:lnTo>
                    <a:pt x="349" y="59"/>
                  </a:lnTo>
                  <a:lnTo>
                    <a:pt x="349" y="59"/>
                  </a:lnTo>
                  <a:lnTo>
                    <a:pt x="335" y="47"/>
                  </a:lnTo>
                  <a:lnTo>
                    <a:pt x="322" y="34"/>
                  </a:lnTo>
                  <a:lnTo>
                    <a:pt x="305" y="24"/>
                  </a:lnTo>
                  <a:lnTo>
                    <a:pt x="288" y="16"/>
                  </a:lnTo>
                  <a:lnTo>
                    <a:pt x="272" y="9"/>
                  </a:lnTo>
                  <a:lnTo>
                    <a:pt x="253" y="4"/>
                  </a:lnTo>
                  <a:lnTo>
                    <a:pt x="234" y="1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196" y="1"/>
                  </a:lnTo>
                  <a:lnTo>
                    <a:pt x="178" y="4"/>
                  </a:lnTo>
                  <a:lnTo>
                    <a:pt x="159" y="9"/>
                  </a:lnTo>
                  <a:lnTo>
                    <a:pt x="143" y="15"/>
                  </a:lnTo>
                  <a:lnTo>
                    <a:pt x="128" y="22"/>
                  </a:lnTo>
                  <a:lnTo>
                    <a:pt x="112" y="31"/>
                  </a:lnTo>
                  <a:lnTo>
                    <a:pt x="99" y="42"/>
                  </a:lnTo>
                  <a:lnTo>
                    <a:pt x="85" y="53"/>
                  </a:lnTo>
                  <a:lnTo>
                    <a:pt x="75" y="66"/>
                  </a:lnTo>
                  <a:lnTo>
                    <a:pt x="64" y="80"/>
                  </a:lnTo>
                  <a:lnTo>
                    <a:pt x="55" y="95"/>
                  </a:lnTo>
                  <a:lnTo>
                    <a:pt x="47" y="112"/>
                  </a:lnTo>
                  <a:lnTo>
                    <a:pt x="40" y="128"/>
                  </a:lnTo>
                  <a:lnTo>
                    <a:pt x="37" y="145"/>
                  </a:lnTo>
                  <a:lnTo>
                    <a:pt x="34" y="163"/>
                  </a:lnTo>
                  <a:lnTo>
                    <a:pt x="32" y="182"/>
                  </a:lnTo>
                  <a:lnTo>
                    <a:pt x="32" y="182"/>
                  </a:lnTo>
                  <a:lnTo>
                    <a:pt x="34" y="200"/>
                  </a:lnTo>
                  <a:lnTo>
                    <a:pt x="34" y="200"/>
                  </a:lnTo>
                  <a:lnTo>
                    <a:pt x="26" y="203"/>
                  </a:lnTo>
                  <a:lnTo>
                    <a:pt x="20" y="206"/>
                  </a:lnTo>
                  <a:lnTo>
                    <a:pt x="15" y="210"/>
                  </a:lnTo>
                  <a:lnTo>
                    <a:pt x="9" y="215"/>
                  </a:lnTo>
                  <a:lnTo>
                    <a:pt x="6" y="221"/>
                  </a:lnTo>
                  <a:lnTo>
                    <a:pt x="3" y="229"/>
                  </a:lnTo>
                  <a:lnTo>
                    <a:pt x="2" y="235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2" y="251"/>
                  </a:lnTo>
                  <a:lnTo>
                    <a:pt x="5" y="259"/>
                  </a:lnTo>
                  <a:lnTo>
                    <a:pt x="8" y="266"/>
                  </a:lnTo>
                  <a:lnTo>
                    <a:pt x="14" y="273"/>
                  </a:lnTo>
                  <a:lnTo>
                    <a:pt x="20" y="279"/>
                  </a:lnTo>
                  <a:lnTo>
                    <a:pt x="26" y="283"/>
                  </a:lnTo>
                  <a:lnTo>
                    <a:pt x="35" y="285"/>
                  </a:lnTo>
                  <a:lnTo>
                    <a:pt x="43" y="286"/>
                  </a:lnTo>
                  <a:lnTo>
                    <a:pt x="53" y="348"/>
                  </a:lnTo>
                  <a:lnTo>
                    <a:pt x="53" y="348"/>
                  </a:lnTo>
                  <a:lnTo>
                    <a:pt x="56" y="364"/>
                  </a:lnTo>
                  <a:lnTo>
                    <a:pt x="59" y="377"/>
                  </a:lnTo>
                  <a:lnTo>
                    <a:pt x="68" y="403"/>
                  </a:lnTo>
                  <a:lnTo>
                    <a:pt x="81" y="426"/>
                  </a:lnTo>
                  <a:lnTo>
                    <a:pt x="96" y="447"/>
                  </a:lnTo>
                  <a:lnTo>
                    <a:pt x="96" y="447"/>
                  </a:lnTo>
                  <a:lnTo>
                    <a:pt x="108" y="462"/>
                  </a:lnTo>
                  <a:lnTo>
                    <a:pt x="122" y="474"/>
                  </a:lnTo>
                  <a:lnTo>
                    <a:pt x="135" y="485"/>
                  </a:lnTo>
                  <a:lnTo>
                    <a:pt x="150" y="494"/>
                  </a:lnTo>
                  <a:lnTo>
                    <a:pt x="166" y="502"/>
                  </a:lnTo>
                  <a:lnTo>
                    <a:pt x="181" y="506"/>
                  </a:lnTo>
                  <a:lnTo>
                    <a:pt x="197" y="509"/>
                  </a:lnTo>
                  <a:lnTo>
                    <a:pt x="214" y="511"/>
                  </a:lnTo>
                  <a:lnTo>
                    <a:pt x="214" y="511"/>
                  </a:lnTo>
                  <a:lnTo>
                    <a:pt x="231" y="509"/>
                  </a:lnTo>
                  <a:lnTo>
                    <a:pt x="247" y="506"/>
                  </a:lnTo>
                  <a:lnTo>
                    <a:pt x="264" y="502"/>
                  </a:lnTo>
                  <a:lnTo>
                    <a:pt x="279" y="494"/>
                  </a:lnTo>
                  <a:lnTo>
                    <a:pt x="294" y="485"/>
                  </a:lnTo>
                  <a:lnTo>
                    <a:pt x="308" y="474"/>
                  </a:lnTo>
                  <a:lnTo>
                    <a:pt x="320" y="462"/>
                  </a:lnTo>
                  <a:lnTo>
                    <a:pt x="332" y="448"/>
                  </a:lnTo>
                  <a:lnTo>
                    <a:pt x="332" y="448"/>
                  </a:lnTo>
                  <a:lnTo>
                    <a:pt x="341" y="436"/>
                  </a:lnTo>
                  <a:lnTo>
                    <a:pt x="349" y="426"/>
                  </a:lnTo>
                  <a:lnTo>
                    <a:pt x="349" y="426"/>
                  </a:lnTo>
                  <a:lnTo>
                    <a:pt x="358" y="408"/>
                  </a:lnTo>
                  <a:lnTo>
                    <a:pt x="366" y="389"/>
                  </a:lnTo>
                  <a:lnTo>
                    <a:pt x="372" y="370"/>
                  </a:lnTo>
                  <a:lnTo>
                    <a:pt x="376" y="348"/>
                  </a:lnTo>
                  <a:lnTo>
                    <a:pt x="385" y="286"/>
                  </a:lnTo>
                  <a:lnTo>
                    <a:pt x="385" y="286"/>
                  </a:lnTo>
                  <a:lnTo>
                    <a:pt x="395" y="285"/>
                  </a:lnTo>
                  <a:lnTo>
                    <a:pt x="402" y="283"/>
                  </a:lnTo>
                  <a:lnTo>
                    <a:pt x="410" y="279"/>
                  </a:lnTo>
                  <a:lnTo>
                    <a:pt x="416" y="273"/>
                  </a:lnTo>
                  <a:lnTo>
                    <a:pt x="420" y="266"/>
                  </a:lnTo>
                  <a:lnTo>
                    <a:pt x="425" y="259"/>
                  </a:lnTo>
                  <a:lnTo>
                    <a:pt x="426" y="251"/>
                  </a:lnTo>
                  <a:lnTo>
                    <a:pt x="428" y="242"/>
                  </a:lnTo>
                  <a:lnTo>
                    <a:pt x="428" y="242"/>
                  </a:lnTo>
                  <a:lnTo>
                    <a:pt x="428" y="235"/>
                  </a:lnTo>
                  <a:lnTo>
                    <a:pt x="425" y="229"/>
                  </a:lnTo>
                  <a:lnTo>
                    <a:pt x="422" y="221"/>
                  </a:lnTo>
                  <a:lnTo>
                    <a:pt x="419" y="215"/>
                  </a:lnTo>
                  <a:lnTo>
                    <a:pt x="414" y="210"/>
                  </a:lnTo>
                  <a:lnTo>
                    <a:pt x="408" y="206"/>
                  </a:lnTo>
                  <a:lnTo>
                    <a:pt x="402" y="203"/>
                  </a:lnTo>
                  <a:lnTo>
                    <a:pt x="396" y="200"/>
                  </a:lnTo>
                  <a:lnTo>
                    <a:pt x="396" y="200"/>
                  </a:lnTo>
                  <a:close/>
                  <a:moveTo>
                    <a:pt x="140" y="268"/>
                  </a:moveTo>
                  <a:lnTo>
                    <a:pt x="140" y="268"/>
                  </a:lnTo>
                  <a:lnTo>
                    <a:pt x="134" y="268"/>
                  </a:lnTo>
                  <a:lnTo>
                    <a:pt x="131" y="266"/>
                  </a:lnTo>
                  <a:lnTo>
                    <a:pt x="123" y="260"/>
                  </a:lnTo>
                  <a:lnTo>
                    <a:pt x="117" y="253"/>
                  </a:lnTo>
                  <a:lnTo>
                    <a:pt x="115" y="248"/>
                  </a:lnTo>
                  <a:lnTo>
                    <a:pt x="115" y="244"/>
                  </a:lnTo>
                  <a:lnTo>
                    <a:pt x="115" y="244"/>
                  </a:lnTo>
                  <a:lnTo>
                    <a:pt x="115" y="239"/>
                  </a:lnTo>
                  <a:lnTo>
                    <a:pt x="117" y="235"/>
                  </a:lnTo>
                  <a:lnTo>
                    <a:pt x="123" y="227"/>
                  </a:lnTo>
                  <a:lnTo>
                    <a:pt x="131" y="222"/>
                  </a:lnTo>
                  <a:lnTo>
                    <a:pt x="134" y="221"/>
                  </a:lnTo>
                  <a:lnTo>
                    <a:pt x="140" y="221"/>
                  </a:lnTo>
                  <a:lnTo>
                    <a:pt x="140" y="221"/>
                  </a:lnTo>
                  <a:lnTo>
                    <a:pt x="144" y="221"/>
                  </a:lnTo>
                  <a:lnTo>
                    <a:pt x="149" y="222"/>
                  </a:lnTo>
                  <a:lnTo>
                    <a:pt x="156" y="227"/>
                  </a:lnTo>
                  <a:lnTo>
                    <a:pt x="161" y="235"/>
                  </a:lnTo>
                  <a:lnTo>
                    <a:pt x="162" y="239"/>
                  </a:lnTo>
                  <a:lnTo>
                    <a:pt x="162" y="244"/>
                  </a:lnTo>
                  <a:lnTo>
                    <a:pt x="162" y="244"/>
                  </a:lnTo>
                  <a:lnTo>
                    <a:pt x="162" y="248"/>
                  </a:lnTo>
                  <a:lnTo>
                    <a:pt x="161" y="253"/>
                  </a:lnTo>
                  <a:lnTo>
                    <a:pt x="156" y="260"/>
                  </a:lnTo>
                  <a:lnTo>
                    <a:pt x="149" y="266"/>
                  </a:lnTo>
                  <a:lnTo>
                    <a:pt x="144" y="268"/>
                  </a:lnTo>
                  <a:lnTo>
                    <a:pt x="140" y="268"/>
                  </a:lnTo>
                  <a:lnTo>
                    <a:pt x="140" y="268"/>
                  </a:lnTo>
                  <a:close/>
                  <a:moveTo>
                    <a:pt x="297" y="268"/>
                  </a:moveTo>
                  <a:lnTo>
                    <a:pt x="297" y="268"/>
                  </a:lnTo>
                  <a:lnTo>
                    <a:pt x="293" y="268"/>
                  </a:lnTo>
                  <a:lnTo>
                    <a:pt x="288" y="266"/>
                  </a:lnTo>
                  <a:lnTo>
                    <a:pt x="281" y="260"/>
                  </a:lnTo>
                  <a:lnTo>
                    <a:pt x="276" y="253"/>
                  </a:lnTo>
                  <a:lnTo>
                    <a:pt x="275" y="248"/>
                  </a:lnTo>
                  <a:lnTo>
                    <a:pt x="275" y="244"/>
                  </a:lnTo>
                  <a:lnTo>
                    <a:pt x="275" y="244"/>
                  </a:lnTo>
                  <a:lnTo>
                    <a:pt x="275" y="239"/>
                  </a:lnTo>
                  <a:lnTo>
                    <a:pt x="276" y="235"/>
                  </a:lnTo>
                  <a:lnTo>
                    <a:pt x="281" y="227"/>
                  </a:lnTo>
                  <a:lnTo>
                    <a:pt x="288" y="222"/>
                  </a:lnTo>
                  <a:lnTo>
                    <a:pt x="293" y="221"/>
                  </a:lnTo>
                  <a:lnTo>
                    <a:pt x="297" y="221"/>
                  </a:lnTo>
                  <a:lnTo>
                    <a:pt x="297" y="221"/>
                  </a:lnTo>
                  <a:lnTo>
                    <a:pt x="302" y="221"/>
                  </a:lnTo>
                  <a:lnTo>
                    <a:pt x="307" y="222"/>
                  </a:lnTo>
                  <a:lnTo>
                    <a:pt x="314" y="227"/>
                  </a:lnTo>
                  <a:lnTo>
                    <a:pt x="319" y="235"/>
                  </a:lnTo>
                  <a:lnTo>
                    <a:pt x="320" y="239"/>
                  </a:lnTo>
                  <a:lnTo>
                    <a:pt x="322" y="244"/>
                  </a:lnTo>
                  <a:lnTo>
                    <a:pt x="322" y="244"/>
                  </a:lnTo>
                  <a:lnTo>
                    <a:pt x="320" y="248"/>
                  </a:lnTo>
                  <a:lnTo>
                    <a:pt x="319" y="253"/>
                  </a:lnTo>
                  <a:lnTo>
                    <a:pt x="314" y="260"/>
                  </a:lnTo>
                  <a:lnTo>
                    <a:pt x="307" y="266"/>
                  </a:lnTo>
                  <a:lnTo>
                    <a:pt x="302" y="268"/>
                  </a:lnTo>
                  <a:lnTo>
                    <a:pt x="297" y="268"/>
                  </a:lnTo>
                  <a:lnTo>
                    <a:pt x="297" y="268"/>
                  </a:lnTo>
                  <a:close/>
                </a:path>
              </a:pathLst>
            </a:cu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defTabSz="1229533"/>
              <a:endParaRPr lang="es-ES" sz="240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DB95B37A-9C56-4D09-AE14-DDCC17622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7108" y="3385683"/>
              <a:ext cx="438150" cy="565150"/>
            </a:xfrm>
            <a:custGeom>
              <a:avLst/>
              <a:gdLst>
                <a:gd name="T0" fmla="*/ 265 w 276"/>
                <a:gd name="T1" fmla="*/ 172 h 356"/>
                <a:gd name="T2" fmla="*/ 259 w 276"/>
                <a:gd name="T3" fmla="*/ 169 h 356"/>
                <a:gd name="T4" fmla="*/ 247 w 276"/>
                <a:gd name="T5" fmla="*/ 169 h 356"/>
                <a:gd name="T6" fmla="*/ 223 w 276"/>
                <a:gd name="T7" fmla="*/ 189 h 356"/>
                <a:gd name="T8" fmla="*/ 259 w 276"/>
                <a:gd name="T9" fmla="*/ 151 h 356"/>
                <a:gd name="T10" fmla="*/ 262 w 276"/>
                <a:gd name="T11" fmla="*/ 144 h 356"/>
                <a:gd name="T12" fmla="*/ 262 w 276"/>
                <a:gd name="T13" fmla="*/ 128 h 356"/>
                <a:gd name="T14" fmla="*/ 256 w 276"/>
                <a:gd name="T15" fmla="*/ 121 h 356"/>
                <a:gd name="T16" fmla="*/ 250 w 276"/>
                <a:gd name="T17" fmla="*/ 116 h 356"/>
                <a:gd name="T18" fmla="*/ 235 w 276"/>
                <a:gd name="T19" fmla="*/ 116 h 356"/>
                <a:gd name="T20" fmla="*/ 199 w 276"/>
                <a:gd name="T21" fmla="*/ 150 h 356"/>
                <a:gd name="T22" fmla="*/ 236 w 276"/>
                <a:gd name="T23" fmla="*/ 104 h 356"/>
                <a:gd name="T24" fmla="*/ 241 w 276"/>
                <a:gd name="T25" fmla="*/ 98 h 356"/>
                <a:gd name="T26" fmla="*/ 241 w 276"/>
                <a:gd name="T27" fmla="*/ 83 h 356"/>
                <a:gd name="T28" fmla="*/ 235 w 276"/>
                <a:gd name="T29" fmla="*/ 74 h 356"/>
                <a:gd name="T30" fmla="*/ 229 w 276"/>
                <a:gd name="T31" fmla="*/ 69 h 356"/>
                <a:gd name="T32" fmla="*/ 214 w 276"/>
                <a:gd name="T33" fmla="*/ 69 h 356"/>
                <a:gd name="T34" fmla="*/ 174 w 276"/>
                <a:gd name="T35" fmla="*/ 107 h 356"/>
                <a:gd name="T36" fmla="*/ 235 w 276"/>
                <a:gd name="T37" fmla="*/ 34 h 356"/>
                <a:gd name="T38" fmla="*/ 240 w 276"/>
                <a:gd name="T39" fmla="*/ 28 h 356"/>
                <a:gd name="T40" fmla="*/ 240 w 276"/>
                <a:gd name="T41" fmla="*/ 13 h 356"/>
                <a:gd name="T42" fmla="*/ 233 w 276"/>
                <a:gd name="T43" fmla="*/ 4 h 356"/>
                <a:gd name="T44" fmla="*/ 227 w 276"/>
                <a:gd name="T45" fmla="*/ 1 h 356"/>
                <a:gd name="T46" fmla="*/ 212 w 276"/>
                <a:gd name="T47" fmla="*/ 1 h 356"/>
                <a:gd name="T48" fmla="*/ 147 w 276"/>
                <a:gd name="T49" fmla="*/ 63 h 356"/>
                <a:gd name="T50" fmla="*/ 97 w 276"/>
                <a:gd name="T51" fmla="*/ 112 h 356"/>
                <a:gd name="T52" fmla="*/ 74 w 276"/>
                <a:gd name="T53" fmla="*/ 135 h 356"/>
                <a:gd name="T54" fmla="*/ 64 w 276"/>
                <a:gd name="T55" fmla="*/ 145 h 356"/>
                <a:gd name="T56" fmla="*/ 64 w 276"/>
                <a:gd name="T57" fmla="*/ 104 h 356"/>
                <a:gd name="T58" fmla="*/ 61 w 276"/>
                <a:gd name="T59" fmla="*/ 95 h 356"/>
                <a:gd name="T60" fmla="*/ 48 w 276"/>
                <a:gd name="T61" fmla="*/ 83 h 356"/>
                <a:gd name="T62" fmla="*/ 39 w 276"/>
                <a:gd name="T63" fmla="*/ 81 h 356"/>
                <a:gd name="T64" fmla="*/ 35 w 276"/>
                <a:gd name="T65" fmla="*/ 81 h 356"/>
                <a:gd name="T66" fmla="*/ 26 w 276"/>
                <a:gd name="T67" fmla="*/ 83 h 356"/>
                <a:gd name="T68" fmla="*/ 14 w 276"/>
                <a:gd name="T69" fmla="*/ 97 h 356"/>
                <a:gd name="T70" fmla="*/ 12 w 276"/>
                <a:gd name="T71" fmla="*/ 106 h 356"/>
                <a:gd name="T72" fmla="*/ 15 w 276"/>
                <a:gd name="T73" fmla="*/ 209 h 356"/>
                <a:gd name="T74" fmla="*/ 15 w 276"/>
                <a:gd name="T75" fmla="*/ 215 h 356"/>
                <a:gd name="T76" fmla="*/ 15 w 276"/>
                <a:gd name="T77" fmla="*/ 216 h 356"/>
                <a:gd name="T78" fmla="*/ 121 w 276"/>
                <a:gd name="T79" fmla="*/ 356 h 356"/>
                <a:gd name="T80" fmla="*/ 271 w 276"/>
                <a:gd name="T81" fmla="*/ 203 h 356"/>
                <a:gd name="T82" fmla="*/ 274 w 276"/>
                <a:gd name="T83" fmla="*/ 197 h 356"/>
                <a:gd name="T84" fmla="*/ 274 w 276"/>
                <a:gd name="T85" fmla="*/ 185 h 356"/>
                <a:gd name="T86" fmla="*/ 271 w 276"/>
                <a:gd name="T87" fmla="*/ 17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6" h="356">
                  <a:moveTo>
                    <a:pt x="271" y="179"/>
                  </a:moveTo>
                  <a:lnTo>
                    <a:pt x="265" y="172"/>
                  </a:lnTo>
                  <a:lnTo>
                    <a:pt x="265" y="172"/>
                  </a:lnTo>
                  <a:lnTo>
                    <a:pt x="259" y="169"/>
                  </a:lnTo>
                  <a:lnTo>
                    <a:pt x="253" y="168"/>
                  </a:lnTo>
                  <a:lnTo>
                    <a:pt x="247" y="169"/>
                  </a:lnTo>
                  <a:lnTo>
                    <a:pt x="241" y="172"/>
                  </a:lnTo>
                  <a:lnTo>
                    <a:pt x="223" y="189"/>
                  </a:lnTo>
                  <a:lnTo>
                    <a:pt x="221" y="188"/>
                  </a:lnTo>
                  <a:lnTo>
                    <a:pt x="259" y="151"/>
                  </a:lnTo>
                  <a:lnTo>
                    <a:pt x="259" y="151"/>
                  </a:lnTo>
                  <a:lnTo>
                    <a:pt x="262" y="144"/>
                  </a:lnTo>
                  <a:lnTo>
                    <a:pt x="264" y="136"/>
                  </a:lnTo>
                  <a:lnTo>
                    <a:pt x="262" y="128"/>
                  </a:lnTo>
                  <a:lnTo>
                    <a:pt x="259" y="122"/>
                  </a:lnTo>
                  <a:lnTo>
                    <a:pt x="256" y="121"/>
                  </a:lnTo>
                  <a:lnTo>
                    <a:pt x="256" y="121"/>
                  </a:lnTo>
                  <a:lnTo>
                    <a:pt x="250" y="116"/>
                  </a:lnTo>
                  <a:lnTo>
                    <a:pt x="243" y="115"/>
                  </a:lnTo>
                  <a:lnTo>
                    <a:pt x="235" y="116"/>
                  </a:lnTo>
                  <a:lnTo>
                    <a:pt x="229" y="121"/>
                  </a:lnTo>
                  <a:lnTo>
                    <a:pt x="199" y="150"/>
                  </a:lnTo>
                  <a:lnTo>
                    <a:pt x="197" y="145"/>
                  </a:lnTo>
                  <a:lnTo>
                    <a:pt x="236" y="104"/>
                  </a:lnTo>
                  <a:lnTo>
                    <a:pt x="236" y="104"/>
                  </a:lnTo>
                  <a:lnTo>
                    <a:pt x="241" y="98"/>
                  </a:lnTo>
                  <a:lnTo>
                    <a:pt x="243" y="91"/>
                  </a:lnTo>
                  <a:lnTo>
                    <a:pt x="241" y="83"/>
                  </a:lnTo>
                  <a:lnTo>
                    <a:pt x="236" y="75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29" y="69"/>
                  </a:lnTo>
                  <a:lnTo>
                    <a:pt x="221" y="68"/>
                  </a:lnTo>
                  <a:lnTo>
                    <a:pt x="214" y="69"/>
                  </a:lnTo>
                  <a:lnTo>
                    <a:pt x="208" y="74"/>
                  </a:lnTo>
                  <a:lnTo>
                    <a:pt x="174" y="107"/>
                  </a:lnTo>
                  <a:lnTo>
                    <a:pt x="170" y="101"/>
                  </a:lnTo>
                  <a:lnTo>
                    <a:pt x="235" y="34"/>
                  </a:lnTo>
                  <a:lnTo>
                    <a:pt x="235" y="34"/>
                  </a:lnTo>
                  <a:lnTo>
                    <a:pt x="240" y="28"/>
                  </a:lnTo>
                  <a:lnTo>
                    <a:pt x="241" y="21"/>
                  </a:lnTo>
                  <a:lnTo>
                    <a:pt x="240" y="13"/>
                  </a:lnTo>
                  <a:lnTo>
                    <a:pt x="235" y="7"/>
                  </a:lnTo>
                  <a:lnTo>
                    <a:pt x="233" y="4"/>
                  </a:lnTo>
                  <a:lnTo>
                    <a:pt x="233" y="4"/>
                  </a:lnTo>
                  <a:lnTo>
                    <a:pt x="227" y="1"/>
                  </a:lnTo>
                  <a:lnTo>
                    <a:pt x="220" y="0"/>
                  </a:lnTo>
                  <a:lnTo>
                    <a:pt x="212" y="1"/>
                  </a:lnTo>
                  <a:lnTo>
                    <a:pt x="205" y="4"/>
                  </a:lnTo>
                  <a:lnTo>
                    <a:pt x="147" y="63"/>
                  </a:lnTo>
                  <a:lnTo>
                    <a:pt x="147" y="63"/>
                  </a:lnTo>
                  <a:lnTo>
                    <a:pt x="97" y="112"/>
                  </a:lnTo>
                  <a:lnTo>
                    <a:pt x="74" y="135"/>
                  </a:lnTo>
                  <a:lnTo>
                    <a:pt x="74" y="135"/>
                  </a:lnTo>
                  <a:lnTo>
                    <a:pt x="74" y="135"/>
                  </a:lnTo>
                  <a:lnTo>
                    <a:pt x="64" y="145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62" y="100"/>
                  </a:lnTo>
                  <a:lnTo>
                    <a:pt x="61" y="95"/>
                  </a:lnTo>
                  <a:lnTo>
                    <a:pt x="56" y="88"/>
                  </a:lnTo>
                  <a:lnTo>
                    <a:pt x="48" y="83"/>
                  </a:lnTo>
                  <a:lnTo>
                    <a:pt x="44" y="81"/>
                  </a:lnTo>
                  <a:lnTo>
                    <a:pt x="39" y="81"/>
                  </a:lnTo>
                  <a:lnTo>
                    <a:pt x="35" y="81"/>
                  </a:lnTo>
                  <a:lnTo>
                    <a:pt x="35" y="81"/>
                  </a:lnTo>
                  <a:lnTo>
                    <a:pt x="30" y="81"/>
                  </a:lnTo>
                  <a:lnTo>
                    <a:pt x="26" y="83"/>
                  </a:lnTo>
                  <a:lnTo>
                    <a:pt x="20" y="89"/>
                  </a:lnTo>
                  <a:lnTo>
                    <a:pt x="14" y="97"/>
                  </a:lnTo>
                  <a:lnTo>
                    <a:pt x="14" y="101"/>
                  </a:lnTo>
                  <a:lnTo>
                    <a:pt x="12" y="106"/>
                  </a:lnTo>
                  <a:lnTo>
                    <a:pt x="15" y="209"/>
                  </a:lnTo>
                  <a:lnTo>
                    <a:pt x="15" y="209"/>
                  </a:lnTo>
                  <a:lnTo>
                    <a:pt x="15" y="215"/>
                  </a:lnTo>
                  <a:lnTo>
                    <a:pt x="15" y="215"/>
                  </a:lnTo>
                  <a:lnTo>
                    <a:pt x="15" y="216"/>
                  </a:lnTo>
                  <a:lnTo>
                    <a:pt x="15" y="216"/>
                  </a:lnTo>
                  <a:lnTo>
                    <a:pt x="0" y="233"/>
                  </a:lnTo>
                  <a:lnTo>
                    <a:pt x="121" y="356"/>
                  </a:lnTo>
                  <a:lnTo>
                    <a:pt x="244" y="230"/>
                  </a:lnTo>
                  <a:lnTo>
                    <a:pt x="271" y="203"/>
                  </a:lnTo>
                  <a:lnTo>
                    <a:pt x="271" y="203"/>
                  </a:lnTo>
                  <a:lnTo>
                    <a:pt x="274" y="197"/>
                  </a:lnTo>
                  <a:lnTo>
                    <a:pt x="276" y="191"/>
                  </a:lnTo>
                  <a:lnTo>
                    <a:pt x="274" y="185"/>
                  </a:lnTo>
                  <a:lnTo>
                    <a:pt x="271" y="179"/>
                  </a:lnTo>
                  <a:lnTo>
                    <a:pt x="271" y="179"/>
                  </a:lnTo>
                  <a:close/>
                </a:path>
              </a:pathLst>
            </a:custGeom>
            <a:solidFill>
              <a:srgbClr val="BCCA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defTabSz="1229533"/>
              <a:endParaRPr lang="es-ES" sz="240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5287CA49-DD8F-450B-AD7E-C23AD27B6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958" y="2691946"/>
              <a:ext cx="77788" cy="74613"/>
            </a:xfrm>
            <a:custGeom>
              <a:avLst/>
              <a:gdLst>
                <a:gd name="T0" fmla="*/ 25 w 49"/>
                <a:gd name="T1" fmla="*/ 47 h 47"/>
                <a:gd name="T2" fmla="*/ 25 w 49"/>
                <a:gd name="T3" fmla="*/ 47 h 47"/>
                <a:gd name="T4" fmla="*/ 20 w 49"/>
                <a:gd name="T5" fmla="*/ 45 h 47"/>
                <a:gd name="T6" fmla="*/ 15 w 49"/>
                <a:gd name="T7" fmla="*/ 44 h 47"/>
                <a:gd name="T8" fmla="*/ 8 w 49"/>
                <a:gd name="T9" fmla="*/ 39 h 47"/>
                <a:gd name="T10" fmla="*/ 3 w 49"/>
                <a:gd name="T11" fmla="*/ 32 h 47"/>
                <a:gd name="T12" fmla="*/ 2 w 49"/>
                <a:gd name="T13" fmla="*/ 27 h 47"/>
                <a:gd name="T14" fmla="*/ 0 w 49"/>
                <a:gd name="T15" fmla="*/ 23 h 47"/>
                <a:gd name="T16" fmla="*/ 0 w 49"/>
                <a:gd name="T17" fmla="*/ 23 h 47"/>
                <a:gd name="T18" fmla="*/ 2 w 49"/>
                <a:gd name="T19" fmla="*/ 18 h 47"/>
                <a:gd name="T20" fmla="*/ 3 w 49"/>
                <a:gd name="T21" fmla="*/ 13 h 47"/>
                <a:gd name="T22" fmla="*/ 8 w 49"/>
                <a:gd name="T23" fmla="*/ 6 h 47"/>
                <a:gd name="T24" fmla="*/ 15 w 49"/>
                <a:gd name="T25" fmla="*/ 1 h 47"/>
                <a:gd name="T26" fmla="*/ 20 w 49"/>
                <a:gd name="T27" fmla="*/ 0 h 47"/>
                <a:gd name="T28" fmla="*/ 25 w 49"/>
                <a:gd name="T29" fmla="*/ 0 h 47"/>
                <a:gd name="T30" fmla="*/ 25 w 49"/>
                <a:gd name="T31" fmla="*/ 0 h 47"/>
                <a:gd name="T32" fmla="*/ 29 w 49"/>
                <a:gd name="T33" fmla="*/ 0 h 47"/>
                <a:gd name="T34" fmla="*/ 34 w 49"/>
                <a:gd name="T35" fmla="*/ 1 h 47"/>
                <a:gd name="T36" fmla="*/ 41 w 49"/>
                <a:gd name="T37" fmla="*/ 6 h 47"/>
                <a:gd name="T38" fmla="*/ 46 w 49"/>
                <a:gd name="T39" fmla="*/ 13 h 47"/>
                <a:gd name="T40" fmla="*/ 47 w 49"/>
                <a:gd name="T41" fmla="*/ 18 h 47"/>
                <a:gd name="T42" fmla="*/ 49 w 49"/>
                <a:gd name="T43" fmla="*/ 23 h 47"/>
                <a:gd name="T44" fmla="*/ 49 w 49"/>
                <a:gd name="T45" fmla="*/ 23 h 47"/>
                <a:gd name="T46" fmla="*/ 47 w 49"/>
                <a:gd name="T47" fmla="*/ 27 h 47"/>
                <a:gd name="T48" fmla="*/ 46 w 49"/>
                <a:gd name="T49" fmla="*/ 32 h 47"/>
                <a:gd name="T50" fmla="*/ 41 w 49"/>
                <a:gd name="T51" fmla="*/ 39 h 47"/>
                <a:gd name="T52" fmla="*/ 34 w 49"/>
                <a:gd name="T53" fmla="*/ 44 h 47"/>
                <a:gd name="T54" fmla="*/ 29 w 49"/>
                <a:gd name="T55" fmla="*/ 45 h 47"/>
                <a:gd name="T56" fmla="*/ 25 w 49"/>
                <a:gd name="T57" fmla="*/ 47 h 47"/>
                <a:gd name="T58" fmla="*/ 25 w 49"/>
                <a:gd name="T5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" h="47">
                  <a:moveTo>
                    <a:pt x="25" y="47"/>
                  </a:moveTo>
                  <a:lnTo>
                    <a:pt x="25" y="47"/>
                  </a:lnTo>
                  <a:lnTo>
                    <a:pt x="20" y="45"/>
                  </a:lnTo>
                  <a:lnTo>
                    <a:pt x="15" y="44"/>
                  </a:lnTo>
                  <a:lnTo>
                    <a:pt x="8" y="39"/>
                  </a:lnTo>
                  <a:lnTo>
                    <a:pt x="3" y="32"/>
                  </a:lnTo>
                  <a:lnTo>
                    <a:pt x="2" y="27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3" y="13"/>
                  </a:lnTo>
                  <a:lnTo>
                    <a:pt x="8" y="6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41" y="6"/>
                  </a:lnTo>
                  <a:lnTo>
                    <a:pt x="46" y="13"/>
                  </a:lnTo>
                  <a:lnTo>
                    <a:pt x="47" y="18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7" y="27"/>
                  </a:lnTo>
                  <a:lnTo>
                    <a:pt x="46" y="32"/>
                  </a:lnTo>
                  <a:lnTo>
                    <a:pt x="41" y="39"/>
                  </a:lnTo>
                  <a:lnTo>
                    <a:pt x="34" y="44"/>
                  </a:lnTo>
                  <a:lnTo>
                    <a:pt x="29" y="45"/>
                  </a:lnTo>
                  <a:lnTo>
                    <a:pt x="25" y="47"/>
                  </a:lnTo>
                  <a:lnTo>
                    <a:pt x="25" y="47"/>
                  </a:lnTo>
                  <a:close/>
                </a:path>
              </a:pathLst>
            </a:cu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defTabSz="1229533"/>
              <a:endParaRPr lang="es-ES" sz="240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9E5A24B0-423B-493D-990D-82B796E63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0320" y="2691946"/>
              <a:ext cx="77788" cy="74613"/>
            </a:xfrm>
            <a:custGeom>
              <a:avLst/>
              <a:gdLst>
                <a:gd name="T0" fmla="*/ 24 w 49"/>
                <a:gd name="T1" fmla="*/ 47 h 47"/>
                <a:gd name="T2" fmla="*/ 24 w 49"/>
                <a:gd name="T3" fmla="*/ 47 h 47"/>
                <a:gd name="T4" fmla="*/ 20 w 49"/>
                <a:gd name="T5" fmla="*/ 45 h 47"/>
                <a:gd name="T6" fmla="*/ 15 w 49"/>
                <a:gd name="T7" fmla="*/ 44 h 47"/>
                <a:gd name="T8" fmla="*/ 8 w 49"/>
                <a:gd name="T9" fmla="*/ 39 h 47"/>
                <a:gd name="T10" fmla="*/ 3 w 49"/>
                <a:gd name="T11" fmla="*/ 32 h 47"/>
                <a:gd name="T12" fmla="*/ 2 w 49"/>
                <a:gd name="T13" fmla="*/ 27 h 47"/>
                <a:gd name="T14" fmla="*/ 0 w 49"/>
                <a:gd name="T15" fmla="*/ 23 h 47"/>
                <a:gd name="T16" fmla="*/ 0 w 49"/>
                <a:gd name="T17" fmla="*/ 23 h 47"/>
                <a:gd name="T18" fmla="*/ 2 w 49"/>
                <a:gd name="T19" fmla="*/ 18 h 47"/>
                <a:gd name="T20" fmla="*/ 3 w 49"/>
                <a:gd name="T21" fmla="*/ 13 h 47"/>
                <a:gd name="T22" fmla="*/ 8 w 49"/>
                <a:gd name="T23" fmla="*/ 6 h 47"/>
                <a:gd name="T24" fmla="*/ 15 w 49"/>
                <a:gd name="T25" fmla="*/ 1 h 47"/>
                <a:gd name="T26" fmla="*/ 20 w 49"/>
                <a:gd name="T27" fmla="*/ 0 h 47"/>
                <a:gd name="T28" fmla="*/ 24 w 49"/>
                <a:gd name="T29" fmla="*/ 0 h 47"/>
                <a:gd name="T30" fmla="*/ 24 w 49"/>
                <a:gd name="T31" fmla="*/ 0 h 47"/>
                <a:gd name="T32" fmla="*/ 29 w 49"/>
                <a:gd name="T33" fmla="*/ 0 h 47"/>
                <a:gd name="T34" fmla="*/ 33 w 49"/>
                <a:gd name="T35" fmla="*/ 1 h 47"/>
                <a:gd name="T36" fmla="*/ 41 w 49"/>
                <a:gd name="T37" fmla="*/ 6 h 47"/>
                <a:gd name="T38" fmla="*/ 45 w 49"/>
                <a:gd name="T39" fmla="*/ 13 h 47"/>
                <a:gd name="T40" fmla="*/ 47 w 49"/>
                <a:gd name="T41" fmla="*/ 18 h 47"/>
                <a:gd name="T42" fmla="*/ 49 w 49"/>
                <a:gd name="T43" fmla="*/ 23 h 47"/>
                <a:gd name="T44" fmla="*/ 49 w 49"/>
                <a:gd name="T45" fmla="*/ 23 h 47"/>
                <a:gd name="T46" fmla="*/ 47 w 49"/>
                <a:gd name="T47" fmla="*/ 27 h 47"/>
                <a:gd name="T48" fmla="*/ 45 w 49"/>
                <a:gd name="T49" fmla="*/ 32 h 47"/>
                <a:gd name="T50" fmla="*/ 41 w 49"/>
                <a:gd name="T51" fmla="*/ 39 h 47"/>
                <a:gd name="T52" fmla="*/ 33 w 49"/>
                <a:gd name="T53" fmla="*/ 44 h 47"/>
                <a:gd name="T54" fmla="*/ 29 w 49"/>
                <a:gd name="T55" fmla="*/ 45 h 47"/>
                <a:gd name="T56" fmla="*/ 24 w 49"/>
                <a:gd name="T57" fmla="*/ 47 h 47"/>
                <a:gd name="T58" fmla="*/ 24 w 49"/>
                <a:gd name="T5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" h="47">
                  <a:moveTo>
                    <a:pt x="24" y="47"/>
                  </a:moveTo>
                  <a:lnTo>
                    <a:pt x="24" y="47"/>
                  </a:lnTo>
                  <a:lnTo>
                    <a:pt x="20" y="45"/>
                  </a:lnTo>
                  <a:lnTo>
                    <a:pt x="15" y="44"/>
                  </a:lnTo>
                  <a:lnTo>
                    <a:pt x="8" y="39"/>
                  </a:lnTo>
                  <a:lnTo>
                    <a:pt x="3" y="32"/>
                  </a:lnTo>
                  <a:lnTo>
                    <a:pt x="2" y="27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3" y="13"/>
                  </a:lnTo>
                  <a:lnTo>
                    <a:pt x="8" y="6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3" y="1"/>
                  </a:lnTo>
                  <a:lnTo>
                    <a:pt x="41" y="6"/>
                  </a:lnTo>
                  <a:lnTo>
                    <a:pt x="45" y="13"/>
                  </a:lnTo>
                  <a:lnTo>
                    <a:pt x="47" y="18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7" y="27"/>
                  </a:lnTo>
                  <a:lnTo>
                    <a:pt x="45" y="32"/>
                  </a:lnTo>
                  <a:lnTo>
                    <a:pt x="41" y="39"/>
                  </a:lnTo>
                  <a:lnTo>
                    <a:pt x="33" y="44"/>
                  </a:lnTo>
                  <a:lnTo>
                    <a:pt x="29" y="45"/>
                  </a:lnTo>
                  <a:lnTo>
                    <a:pt x="24" y="47"/>
                  </a:lnTo>
                  <a:lnTo>
                    <a:pt x="24" y="47"/>
                  </a:lnTo>
                  <a:close/>
                </a:path>
              </a:pathLst>
            </a:cu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defTabSz="1229533"/>
              <a:endParaRPr lang="es-ES" sz="240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36" name="Freeform 39">
              <a:extLst>
                <a:ext uri="{FF2B5EF4-FFF2-40B4-BE49-F238E27FC236}">
                  <a16:creationId xmlns:a16="http://schemas.microsoft.com/office/drawing/2014/main" id="{C1FA53DD-7315-4E09-9B3E-556A951B3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270" y="2691946"/>
              <a:ext cx="74613" cy="74613"/>
            </a:xfrm>
            <a:custGeom>
              <a:avLst/>
              <a:gdLst>
                <a:gd name="T0" fmla="*/ 23 w 47"/>
                <a:gd name="T1" fmla="*/ 47 h 47"/>
                <a:gd name="T2" fmla="*/ 23 w 47"/>
                <a:gd name="T3" fmla="*/ 47 h 47"/>
                <a:gd name="T4" fmla="*/ 18 w 47"/>
                <a:gd name="T5" fmla="*/ 45 h 47"/>
                <a:gd name="T6" fmla="*/ 14 w 47"/>
                <a:gd name="T7" fmla="*/ 44 h 47"/>
                <a:gd name="T8" fmla="*/ 6 w 47"/>
                <a:gd name="T9" fmla="*/ 39 h 47"/>
                <a:gd name="T10" fmla="*/ 2 w 47"/>
                <a:gd name="T11" fmla="*/ 32 h 47"/>
                <a:gd name="T12" fmla="*/ 0 w 47"/>
                <a:gd name="T13" fmla="*/ 27 h 47"/>
                <a:gd name="T14" fmla="*/ 0 w 47"/>
                <a:gd name="T15" fmla="*/ 23 h 47"/>
                <a:gd name="T16" fmla="*/ 0 w 47"/>
                <a:gd name="T17" fmla="*/ 23 h 47"/>
                <a:gd name="T18" fmla="*/ 0 w 47"/>
                <a:gd name="T19" fmla="*/ 18 h 47"/>
                <a:gd name="T20" fmla="*/ 2 w 47"/>
                <a:gd name="T21" fmla="*/ 13 h 47"/>
                <a:gd name="T22" fmla="*/ 6 w 47"/>
                <a:gd name="T23" fmla="*/ 6 h 47"/>
                <a:gd name="T24" fmla="*/ 14 w 47"/>
                <a:gd name="T25" fmla="*/ 1 h 47"/>
                <a:gd name="T26" fmla="*/ 18 w 47"/>
                <a:gd name="T27" fmla="*/ 0 h 47"/>
                <a:gd name="T28" fmla="*/ 23 w 47"/>
                <a:gd name="T29" fmla="*/ 0 h 47"/>
                <a:gd name="T30" fmla="*/ 23 w 47"/>
                <a:gd name="T31" fmla="*/ 0 h 47"/>
                <a:gd name="T32" fmla="*/ 28 w 47"/>
                <a:gd name="T33" fmla="*/ 0 h 47"/>
                <a:gd name="T34" fmla="*/ 32 w 47"/>
                <a:gd name="T35" fmla="*/ 1 h 47"/>
                <a:gd name="T36" fmla="*/ 40 w 47"/>
                <a:gd name="T37" fmla="*/ 6 h 47"/>
                <a:gd name="T38" fmla="*/ 44 w 47"/>
                <a:gd name="T39" fmla="*/ 13 h 47"/>
                <a:gd name="T40" fmla="*/ 46 w 47"/>
                <a:gd name="T41" fmla="*/ 18 h 47"/>
                <a:gd name="T42" fmla="*/ 47 w 47"/>
                <a:gd name="T43" fmla="*/ 23 h 47"/>
                <a:gd name="T44" fmla="*/ 47 w 47"/>
                <a:gd name="T45" fmla="*/ 23 h 47"/>
                <a:gd name="T46" fmla="*/ 46 w 47"/>
                <a:gd name="T47" fmla="*/ 27 h 47"/>
                <a:gd name="T48" fmla="*/ 44 w 47"/>
                <a:gd name="T49" fmla="*/ 32 h 47"/>
                <a:gd name="T50" fmla="*/ 40 w 47"/>
                <a:gd name="T51" fmla="*/ 39 h 47"/>
                <a:gd name="T52" fmla="*/ 32 w 47"/>
                <a:gd name="T53" fmla="*/ 44 h 47"/>
                <a:gd name="T54" fmla="*/ 28 w 47"/>
                <a:gd name="T55" fmla="*/ 45 h 47"/>
                <a:gd name="T56" fmla="*/ 23 w 47"/>
                <a:gd name="T57" fmla="*/ 47 h 47"/>
                <a:gd name="T58" fmla="*/ 23 w 47"/>
                <a:gd name="T5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7" h="47">
                  <a:moveTo>
                    <a:pt x="23" y="47"/>
                  </a:moveTo>
                  <a:lnTo>
                    <a:pt x="23" y="47"/>
                  </a:lnTo>
                  <a:lnTo>
                    <a:pt x="18" y="45"/>
                  </a:lnTo>
                  <a:lnTo>
                    <a:pt x="14" y="44"/>
                  </a:lnTo>
                  <a:lnTo>
                    <a:pt x="6" y="39"/>
                  </a:lnTo>
                  <a:lnTo>
                    <a:pt x="2" y="32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2" y="1"/>
                  </a:lnTo>
                  <a:lnTo>
                    <a:pt x="40" y="6"/>
                  </a:lnTo>
                  <a:lnTo>
                    <a:pt x="44" y="13"/>
                  </a:lnTo>
                  <a:lnTo>
                    <a:pt x="46" y="18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6" y="27"/>
                  </a:lnTo>
                  <a:lnTo>
                    <a:pt x="44" y="32"/>
                  </a:lnTo>
                  <a:lnTo>
                    <a:pt x="40" y="39"/>
                  </a:lnTo>
                  <a:lnTo>
                    <a:pt x="32" y="44"/>
                  </a:lnTo>
                  <a:lnTo>
                    <a:pt x="28" y="45"/>
                  </a:lnTo>
                  <a:lnTo>
                    <a:pt x="23" y="47"/>
                  </a:lnTo>
                  <a:lnTo>
                    <a:pt x="23" y="47"/>
                  </a:lnTo>
                  <a:close/>
                </a:path>
              </a:pathLst>
            </a:cu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defTabSz="1229533"/>
              <a:endParaRPr lang="es-ES" sz="2400">
                <a:solidFill>
                  <a:prstClr val="black"/>
                </a:solidFill>
                <a:latin typeface="Trebuchet MS"/>
              </a:endParaRPr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8BDF909E-8ABD-4FDE-89D1-C8E5D6514489}"/>
              </a:ext>
            </a:extLst>
          </p:cNvPr>
          <p:cNvGrpSpPr/>
          <p:nvPr/>
        </p:nvGrpSpPr>
        <p:grpSpPr>
          <a:xfrm>
            <a:off x="5417601" y="3311857"/>
            <a:ext cx="749824" cy="823753"/>
            <a:chOff x="8385737" y="3507699"/>
            <a:chExt cx="929958" cy="998337"/>
          </a:xfrm>
        </p:grpSpPr>
        <p:sp>
          <p:nvSpPr>
            <p:cNvPr id="50" name="Freeform 73">
              <a:extLst>
                <a:ext uri="{FF2B5EF4-FFF2-40B4-BE49-F238E27FC236}">
                  <a16:creationId xmlns:a16="http://schemas.microsoft.com/office/drawing/2014/main" id="{9467EF56-EBE5-4F26-B835-7407E52D17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85737" y="3507699"/>
              <a:ext cx="928156" cy="998337"/>
            </a:xfrm>
            <a:custGeom>
              <a:avLst/>
              <a:gdLst>
                <a:gd name="T0" fmla="*/ 0 w 515"/>
                <a:gd name="T1" fmla="*/ 0 h 515"/>
                <a:gd name="T2" fmla="*/ 0 w 515"/>
                <a:gd name="T3" fmla="*/ 515 h 515"/>
                <a:gd name="T4" fmla="*/ 386 w 515"/>
                <a:gd name="T5" fmla="*/ 515 h 515"/>
                <a:gd name="T6" fmla="*/ 386 w 515"/>
                <a:gd name="T7" fmla="*/ 387 h 515"/>
                <a:gd name="T8" fmla="*/ 515 w 515"/>
                <a:gd name="T9" fmla="*/ 387 h 515"/>
                <a:gd name="T10" fmla="*/ 515 w 515"/>
                <a:gd name="T11" fmla="*/ 0 h 515"/>
                <a:gd name="T12" fmla="*/ 0 w 515"/>
                <a:gd name="T13" fmla="*/ 0 h 515"/>
                <a:gd name="T14" fmla="*/ 279 w 515"/>
                <a:gd name="T15" fmla="*/ 63 h 515"/>
                <a:gd name="T16" fmla="*/ 257 w 515"/>
                <a:gd name="T17" fmla="*/ 63 h 515"/>
                <a:gd name="T18" fmla="*/ 257 w 515"/>
                <a:gd name="T19" fmla="*/ 63 h 515"/>
                <a:gd name="T20" fmla="*/ 257 w 515"/>
                <a:gd name="T21" fmla="*/ 63 h 515"/>
                <a:gd name="T22" fmla="*/ 257 w 515"/>
                <a:gd name="T23" fmla="*/ 63 h 515"/>
                <a:gd name="T24" fmla="*/ 252 w 515"/>
                <a:gd name="T25" fmla="*/ 61 h 515"/>
                <a:gd name="T26" fmla="*/ 248 w 515"/>
                <a:gd name="T27" fmla="*/ 60 h 515"/>
                <a:gd name="T28" fmla="*/ 244 w 515"/>
                <a:gd name="T29" fmla="*/ 59 h 515"/>
                <a:gd name="T30" fmla="*/ 240 w 515"/>
                <a:gd name="T31" fmla="*/ 56 h 515"/>
                <a:gd name="T32" fmla="*/ 238 w 515"/>
                <a:gd name="T33" fmla="*/ 52 h 515"/>
                <a:gd name="T34" fmla="*/ 236 w 515"/>
                <a:gd name="T35" fmla="*/ 48 h 515"/>
                <a:gd name="T36" fmla="*/ 235 w 515"/>
                <a:gd name="T37" fmla="*/ 44 h 515"/>
                <a:gd name="T38" fmla="*/ 234 w 515"/>
                <a:gd name="T39" fmla="*/ 40 h 515"/>
                <a:gd name="T40" fmla="*/ 234 w 515"/>
                <a:gd name="T41" fmla="*/ 40 h 515"/>
                <a:gd name="T42" fmla="*/ 235 w 515"/>
                <a:gd name="T43" fmla="*/ 35 h 515"/>
                <a:gd name="T44" fmla="*/ 236 w 515"/>
                <a:gd name="T45" fmla="*/ 31 h 515"/>
                <a:gd name="T46" fmla="*/ 238 w 515"/>
                <a:gd name="T47" fmla="*/ 27 h 515"/>
                <a:gd name="T48" fmla="*/ 240 w 515"/>
                <a:gd name="T49" fmla="*/ 24 h 515"/>
                <a:gd name="T50" fmla="*/ 244 w 515"/>
                <a:gd name="T51" fmla="*/ 21 h 515"/>
                <a:gd name="T52" fmla="*/ 248 w 515"/>
                <a:gd name="T53" fmla="*/ 19 h 515"/>
                <a:gd name="T54" fmla="*/ 252 w 515"/>
                <a:gd name="T55" fmla="*/ 17 h 515"/>
                <a:gd name="T56" fmla="*/ 257 w 515"/>
                <a:gd name="T57" fmla="*/ 17 h 515"/>
                <a:gd name="T58" fmla="*/ 257 w 515"/>
                <a:gd name="T59" fmla="*/ 17 h 515"/>
                <a:gd name="T60" fmla="*/ 257 w 515"/>
                <a:gd name="T61" fmla="*/ 17 h 515"/>
                <a:gd name="T62" fmla="*/ 279 w 515"/>
                <a:gd name="T63" fmla="*/ 17 h 515"/>
                <a:gd name="T64" fmla="*/ 279 w 515"/>
                <a:gd name="T65" fmla="*/ 17 h 515"/>
                <a:gd name="T66" fmla="*/ 285 w 515"/>
                <a:gd name="T67" fmla="*/ 17 h 515"/>
                <a:gd name="T68" fmla="*/ 289 w 515"/>
                <a:gd name="T69" fmla="*/ 19 h 515"/>
                <a:gd name="T70" fmla="*/ 293 w 515"/>
                <a:gd name="T71" fmla="*/ 21 h 515"/>
                <a:gd name="T72" fmla="*/ 295 w 515"/>
                <a:gd name="T73" fmla="*/ 24 h 515"/>
                <a:gd name="T74" fmla="*/ 298 w 515"/>
                <a:gd name="T75" fmla="*/ 27 h 515"/>
                <a:gd name="T76" fmla="*/ 301 w 515"/>
                <a:gd name="T77" fmla="*/ 31 h 515"/>
                <a:gd name="T78" fmla="*/ 302 w 515"/>
                <a:gd name="T79" fmla="*/ 35 h 515"/>
                <a:gd name="T80" fmla="*/ 302 w 515"/>
                <a:gd name="T81" fmla="*/ 40 h 515"/>
                <a:gd name="T82" fmla="*/ 302 w 515"/>
                <a:gd name="T83" fmla="*/ 40 h 515"/>
                <a:gd name="T84" fmla="*/ 302 w 515"/>
                <a:gd name="T85" fmla="*/ 44 h 515"/>
                <a:gd name="T86" fmla="*/ 301 w 515"/>
                <a:gd name="T87" fmla="*/ 48 h 515"/>
                <a:gd name="T88" fmla="*/ 298 w 515"/>
                <a:gd name="T89" fmla="*/ 52 h 515"/>
                <a:gd name="T90" fmla="*/ 295 w 515"/>
                <a:gd name="T91" fmla="*/ 56 h 515"/>
                <a:gd name="T92" fmla="*/ 293 w 515"/>
                <a:gd name="T93" fmla="*/ 59 h 515"/>
                <a:gd name="T94" fmla="*/ 289 w 515"/>
                <a:gd name="T95" fmla="*/ 60 h 515"/>
                <a:gd name="T96" fmla="*/ 285 w 515"/>
                <a:gd name="T97" fmla="*/ 61 h 515"/>
                <a:gd name="T98" fmla="*/ 279 w 515"/>
                <a:gd name="T99" fmla="*/ 63 h 515"/>
                <a:gd name="T100" fmla="*/ 279 w 515"/>
                <a:gd name="T101" fmla="*/ 63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15" h="515">
                  <a:moveTo>
                    <a:pt x="0" y="0"/>
                  </a:moveTo>
                  <a:lnTo>
                    <a:pt x="0" y="515"/>
                  </a:lnTo>
                  <a:lnTo>
                    <a:pt x="386" y="515"/>
                  </a:lnTo>
                  <a:lnTo>
                    <a:pt x="386" y="387"/>
                  </a:lnTo>
                  <a:lnTo>
                    <a:pt x="515" y="387"/>
                  </a:lnTo>
                  <a:lnTo>
                    <a:pt x="515" y="0"/>
                  </a:lnTo>
                  <a:lnTo>
                    <a:pt x="0" y="0"/>
                  </a:lnTo>
                  <a:close/>
                  <a:moveTo>
                    <a:pt x="279" y="63"/>
                  </a:moveTo>
                  <a:lnTo>
                    <a:pt x="257" y="63"/>
                  </a:lnTo>
                  <a:lnTo>
                    <a:pt x="257" y="63"/>
                  </a:lnTo>
                  <a:lnTo>
                    <a:pt x="257" y="63"/>
                  </a:lnTo>
                  <a:lnTo>
                    <a:pt x="257" y="63"/>
                  </a:lnTo>
                  <a:lnTo>
                    <a:pt x="252" y="61"/>
                  </a:lnTo>
                  <a:lnTo>
                    <a:pt x="248" y="60"/>
                  </a:lnTo>
                  <a:lnTo>
                    <a:pt x="244" y="59"/>
                  </a:lnTo>
                  <a:lnTo>
                    <a:pt x="240" y="56"/>
                  </a:lnTo>
                  <a:lnTo>
                    <a:pt x="238" y="52"/>
                  </a:lnTo>
                  <a:lnTo>
                    <a:pt x="236" y="48"/>
                  </a:lnTo>
                  <a:lnTo>
                    <a:pt x="235" y="44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5" y="35"/>
                  </a:lnTo>
                  <a:lnTo>
                    <a:pt x="236" y="31"/>
                  </a:lnTo>
                  <a:lnTo>
                    <a:pt x="238" y="27"/>
                  </a:lnTo>
                  <a:lnTo>
                    <a:pt x="240" y="24"/>
                  </a:lnTo>
                  <a:lnTo>
                    <a:pt x="244" y="21"/>
                  </a:lnTo>
                  <a:lnTo>
                    <a:pt x="248" y="19"/>
                  </a:lnTo>
                  <a:lnTo>
                    <a:pt x="252" y="17"/>
                  </a:lnTo>
                  <a:lnTo>
                    <a:pt x="257" y="17"/>
                  </a:lnTo>
                  <a:lnTo>
                    <a:pt x="257" y="17"/>
                  </a:lnTo>
                  <a:lnTo>
                    <a:pt x="257" y="17"/>
                  </a:lnTo>
                  <a:lnTo>
                    <a:pt x="279" y="17"/>
                  </a:lnTo>
                  <a:lnTo>
                    <a:pt x="279" y="17"/>
                  </a:lnTo>
                  <a:lnTo>
                    <a:pt x="285" y="17"/>
                  </a:lnTo>
                  <a:lnTo>
                    <a:pt x="289" y="19"/>
                  </a:lnTo>
                  <a:lnTo>
                    <a:pt x="293" y="21"/>
                  </a:lnTo>
                  <a:lnTo>
                    <a:pt x="295" y="24"/>
                  </a:lnTo>
                  <a:lnTo>
                    <a:pt x="298" y="27"/>
                  </a:lnTo>
                  <a:lnTo>
                    <a:pt x="301" y="31"/>
                  </a:lnTo>
                  <a:lnTo>
                    <a:pt x="302" y="35"/>
                  </a:lnTo>
                  <a:lnTo>
                    <a:pt x="302" y="40"/>
                  </a:lnTo>
                  <a:lnTo>
                    <a:pt x="302" y="40"/>
                  </a:lnTo>
                  <a:lnTo>
                    <a:pt x="302" y="44"/>
                  </a:lnTo>
                  <a:lnTo>
                    <a:pt x="301" y="48"/>
                  </a:lnTo>
                  <a:lnTo>
                    <a:pt x="298" y="52"/>
                  </a:lnTo>
                  <a:lnTo>
                    <a:pt x="295" y="56"/>
                  </a:lnTo>
                  <a:lnTo>
                    <a:pt x="293" y="59"/>
                  </a:lnTo>
                  <a:lnTo>
                    <a:pt x="289" y="60"/>
                  </a:lnTo>
                  <a:lnTo>
                    <a:pt x="285" y="61"/>
                  </a:lnTo>
                  <a:lnTo>
                    <a:pt x="279" y="63"/>
                  </a:lnTo>
                  <a:lnTo>
                    <a:pt x="279" y="63"/>
                  </a:lnTo>
                  <a:close/>
                </a:path>
              </a:pathLst>
            </a:custGeom>
            <a:solidFill>
              <a:srgbClr val="BCCA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defTabSz="1229533"/>
              <a:endParaRPr lang="es-ES" sz="240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51" name="Freeform 74">
              <a:extLst>
                <a:ext uri="{FF2B5EF4-FFF2-40B4-BE49-F238E27FC236}">
                  <a16:creationId xmlns:a16="http://schemas.microsoft.com/office/drawing/2014/main" id="{7F34B769-D5ED-4BF3-A8A0-6E31AA21C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0716" y="3540653"/>
              <a:ext cx="81102" cy="89172"/>
            </a:xfrm>
            <a:custGeom>
              <a:avLst/>
              <a:gdLst>
                <a:gd name="T0" fmla="*/ 0 w 45"/>
                <a:gd name="T1" fmla="*/ 46 h 46"/>
                <a:gd name="T2" fmla="*/ 23 w 45"/>
                <a:gd name="T3" fmla="*/ 46 h 46"/>
                <a:gd name="T4" fmla="*/ 23 w 45"/>
                <a:gd name="T5" fmla="*/ 46 h 46"/>
                <a:gd name="T6" fmla="*/ 27 w 45"/>
                <a:gd name="T7" fmla="*/ 44 h 46"/>
                <a:gd name="T8" fmla="*/ 31 w 45"/>
                <a:gd name="T9" fmla="*/ 43 h 46"/>
                <a:gd name="T10" fmla="*/ 35 w 45"/>
                <a:gd name="T11" fmla="*/ 42 h 46"/>
                <a:gd name="T12" fmla="*/ 39 w 45"/>
                <a:gd name="T13" fmla="*/ 39 h 46"/>
                <a:gd name="T14" fmla="*/ 41 w 45"/>
                <a:gd name="T15" fmla="*/ 35 h 46"/>
                <a:gd name="T16" fmla="*/ 43 w 45"/>
                <a:gd name="T17" fmla="*/ 31 h 46"/>
                <a:gd name="T18" fmla="*/ 44 w 45"/>
                <a:gd name="T19" fmla="*/ 27 h 46"/>
                <a:gd name="T20" fmla="*/ 45 w 45"/>
                <a:gd name="T21" fmla="*/ 23 h 46"/>
                <a:gd name="T22" fmla="*/ 45 w 45"/>
                <a:gd name="T23" fmla="*/ 23 h 46"/>
                <a:gd name="T24" fmla="*/ 44 w 45"/>
                <a:gd name="T25" fmla="*/ 18 h 46"/>
                <a:gd name="T26" fmla="*/ 43 w 45"/>
                <a:gd name="T27" fmla="*/ 14 h 46"/>
                <a:gd name="T28" fmla="*/ 41 w 45"/>
                <a:gd name="T29" fmla="*/ 10 h 46"/>
                <a:gd name="T30" fmla="*/ 39 w 45"/>
                <a:gd name="T31" fmla="*/ 7 h 46"/>
                <a:gd name="T32" fmla="*/ 35 w 45"/>
                <a:gd name="T33" fmla="*/ 4 h 46"/>
                <a:gd name="T34" fmla="*/ 31 w 45"/>
                <a:gd name="T35" fmla="*/ 2 h 46"/>
                <a:gd name="T36" fmla="*/ 27 w 45"/>
                <a:gd name="T37" fmla="*/ 0 h 46"/>
                <a:gd name="T38" fmla="*/ 23 w 45"/>
                <a:gd name="T39" fmla="*/ 0 h 46"/>
                <a:gd name="T40" fmla="*/ 0 w 45"/>
                <a:gd name="T41" fmla="*/ 0 h 46"/>
                <a:gd name="T42" fmla="*/ 0 w 45"/>
                <a:gd name="T43" fmla="*/ 0 h 46"/>
                <a:gd name="T44" fmla="*/ 4 w 45"/>
                <a:gd name="T45" fmla="*/ 0 h 46"/>
                <a:gd name="T46" fmla="*/ 9 w 45"/>
                <a:gd name="T47" fmla="*/ 2 h 46"/>
                <a:gd name="T48" fmla="*/ 12 w 45"/>
                <a:gd name="T49" fmla="*/ 4 h 46"/>
                <a:gd name="T50" fmla="*/ 16 w 45"/>
                <a:gd name="T51" fmla="*/ 7 h 46"/>
                <a:gd name="T52" fmla="*/ 19 w 45"/>
                <a:gd name="T53" fmla="*/ 10 h 46"/>
                <a:gd name="T54" fmla="*/ 20 w 45"/>
                <a:gd name="T55" fmla="*/ 14 h 46"/>
                <a:gd name="T56" fmla="*/ 21 w 45"/>
                <a:gd name="T57" fmla="*/ 18 h 46"/>
                <a:gd name="T58" fmla="*/ 23 w 45"/>
                <a:gd name="T59" fmla="*/ 23 h 46"/>
                <a:gd name="T60" fmla="*/ 23 w 45"/>
                <a:gd name="T61" fmla="*/ 23 h 46"/>
                <a:gd name="T62" fmla="*/ 21 w 45"/>
                <a:gd name="T63" fmla="*/ 27 h 46"/>
                <a:gd name="T64" fmla="*/ 20 w 45"/>
                <a:gd name="T65" fmla="*/ 31 h 46"/>
                <a:gd name="T66" fmla="*/ 19 w 45"/>
                <a:gd name="T67" fmla="*/ 35 h 46"/>
                <a:gd name="T68" fmla="*/ 16 w 45"/>
                <a:gd name="T69" fmla="*/ 39 h 46"/>
                <a:gd name="T70" fmla="*/ 12 w 45"/>
                <a:gd name="T71" fmla="*/ 42 h 46"/>
                <a:gd name="T72" fmla="*/ 9 w 45"/>
                <a:gd name="T73" fmla="*/ 43 h 46"/>
                <a:gd name="T74" fmla="*/ 4 w 45"/>
                <a:gd name="T75" fmla="*/ 44 h 46"/>
                <a:gd name="T76" fmla="*/ 0 w 45"/>
                <a:gd name="T77" fmla="*/ 46 h 46"/>
                <a:gd name="T78" fmla="*/ 0 w 45"/>
                <a:gd name="T7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" h="46">
                  <a:moveTo>
                    <a:pt x="0" y="46"/>
                  </a:moveTo>
                  <a:lnTo>
                    <a:pt x="23" y="46"/>
                  </a:lnTo>
                  <a:lnTo>
                    <a:pt x="23" y="46"/>
                  </a:lnTo>
                  <a:lnTo>
                    <a:pt x="27" y="44"/>
                  </a:lnTo>
                  <a:lnTo>
                    <a:pt x="31" y="43"/>
                  </a:lnTo>
                  <a:lnTo>
                    <a:pt x="35" y="42"/>
                  </a:lnTo>
                  <a:lnTo>
                    <a:pt x="39" y="39"/>
                  </a:lnTo>
                  <a:lnTo>
                    <a:pt x="41" y="35"/>
                  </a:lnTo>
                  <a:lnTo>
                    <a:pt x="43" y="31"/>
                  </a:lnTo>
                  <a:lnTo>
                    <a:pt x="44" y="27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4" y="18"/>
                  </a:lnTo>
                  <a:lnTo>
                    <a:pt x="43" y="14"/>
                  </a:lnTo>
                  <a:lnTo>
                    <a:pt x="41" y="10"/>
                  </a:lnTo>
                  <a:lnTo>
                    <a:pt x="39" y="7"/>
                  </a:lnTo>
                  <a:lnTo>
                    <a:pt x="35" y="4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9" y="2"/>
                  </a:lnTo>
                  <a:lnTo>
                    <a:pt x="12" y="4"/>
                  </a:lnTo>
                  <a:lnTo>
                    <a:pt x="16" y="7"/>
                  </a:lnTo>
                  <a:lnTo>
                    <a:pt x="19" y="10"/>
                  </a:lnTo>
                  <a:lnTo>
                    <a:pt x="20" y="14"/>
                  </a:lnTo>
                  <a:lnTo>
                    <a:pt x="21" y="18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1" y="27"/>
                  </a:lnTo>
                  <a:lnTo>
                    <a:pt x="20" y="31"/>
                  </a:lnTo>
                  <a:lnTo>
                    <a:pt x="19" y="35"/>
                  </a:lnTo>
                  <a:lnTo>
                    <a:pt x="16" y="39"/>
                  </a:lnTo>
                  <a:lnTo>
                    <a:pt x="12" y="42"/>
                  </a:lnTo>
                  <a:lnTo>
                    <a:pt x="9" y="43"/>
                  </a:lnTo>
                  <a:lnTo>
                    <a:pt x="4" y="4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defTabSz="1229533"/>
              <a:endParaRPr lang="es-ES" sz="240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52" name="Freeform 75">
              <a:extLst>
                <a:ext uri="{FF2B5EF4-FFF2-40B4-BE49-F238E27FC236}">
                  <a16:creationId xmlns:a16="http://schemas.microsoft.com/office/drawing/2014/main" id="{5371F34B-3705-4803-AF8B-07AC0A0D2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1403" y="4257904"/>
              <a:ext cx="234292" cy="248130"/>
            </a:xfrm>
            <a:custGeom>
              <a:avLst/>
              <a:gdLst>
                <a:gd name="T0" fmla="*/ 0 w 130"/>
                <a:gd name="T1" fmla="*/ 0 h 128"/>
                <a:gd name="T2" fmla="*/ 0 w 130"/>
                <a:gd name="T3" fmla="*/ 128 h 128"/>
                <a:gd name="T4" fmla="*/ 130 w 130"/>
                <a:gd name="T5" fmla="*/ 0 h 128"/>
                <a:gd name="T6" fmla="*/ 0 w 130"/>
                <a:gd name="T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128">
                  <a:moveTo>
                    <a:pt x="0" y="0"/>
                  </a:moveTo>
                  <a:lnTo>
                    <a:pt x="0" y="128"/>
                  </a:lnTo>
                  <a:lnTo>
                    <a:pt x="1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defTabSz="1229533"/>
              <a:endParaRPr lang="es-ES" sz="240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53" name="Rectangle 76">
              <a:extLst>
                <a:ext uri="{FF2B5EF4-FFF2-40B4-BE49-F238E27FC236}">
                  <a16:creationId xmlns:a16="http://schemas.microsoft.com/office/drawing/2014/main" id="{203E6807-069C-48DE-BBB0-25991012F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6137" y="3936110"/>
              <a:ext cx="605554" cy="50401"/>
            </a:xfrm>
            <a:prstGeom prst="rect">
              <a:avLst/>
            </a:pr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defTabSz="1229533"/>
              <a:endParaRPr lang="es-ES" sz="240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54" name="Rectangle 77">
              <a:extLst>
                <a:ext uri="{FF2B5EF4-FFF2-40B4-BE49-F238E27FC236}">
                  <a16:creationId xmlns:a16="http://schemas.microsoft.com/office/drawing/2014/main" id="{96B40D3D-0280-42C3-B9BB-7EB637624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6137" y="4038852"/>
              <a:ext cx="605554" cy="52341"/>
            </a:xfrm>
            <a:prstGeom prst="rect">
              <a:avLst/>
            </a:pr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defTabSz="1229533"/>
              <a:endParaRPr lang="es-ES" sz="240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55" name="Rectangle 78">
              <a:extLst>
                <a:ext uri="{FF2B5EF4-FFF2-40B4-BE49-F238E27FC236}">
                  <a16:creationId xmlns:a16="http://schemas.microsoft.com/office/drawing/2014/main" id="{200A2898-1F95-4722-A88C-20B14689C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6137" y="3829492"/>
              <a:ext cx="605554" cy="54278"/>
            </a:xfrm>
            <a:prstGeom prst="rect">
              <a:avLst/>
            </a:pr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defTabSz="1229533"/>
              <a:endParaRPr lang="es-ES" sz="240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56" name="Rectangle 79">
              <a:extLst>
                <a:ext uri="{FF2B5EF4-FFF2-40B4-BE49-F238E27FC236}">
                  <a16:creationId xmlns:a16="http://schemas.microsoft.com/office/drawing/2014/main" id="{D1656E81-5EC4-4A74-9AC0-2D44DC2E5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8914" y="3629825"/>
              <a:ext cx="1803" cy="1939"/>
            </a:xfrm>
            <a:prstGeom prst="rect">
              <a:avLst/>
            </a:pr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defTabSz="1229533"/>
              <a:endParaRPr lang="es-ES" sz="240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57" name="Rectangle 80">
              <a:extLst>
                <a:ext uri="{FF2B5EF4-FFF2-40B4-BE49-F238E27FC236}">
                  <a16:creationId xmlns:a16="http://schemas.microsoft.com/office/drawing/2014/main" id="{CF659F5D-4EA2-4118-AC42-14DADA24E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8914" y="3540653"/>
              <a:ext cx="1803" cy="1939"/>
            </a:xfrm>
            <a:prstGeom prst="rect">
              <a:avLst/>
            </a:pr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defTabSz="1229533"/>
              <a:endParaRPr lang="es-ES" sz="2400">
                <a:solidFill>
                  <a:prstClr val="black"/>
                </a:solidFill>
                <a:latin typeface="Trebuchet MS"/>
              </a:endParaRPr>
            </a:p>
          </p:txBody>
        </p:sp>
      </p:grp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F456761C-AFD3-4394-BADC-EABE93447C05}"/>
              </a:ext>
            </a:extLst>
          </p:cNvPr>
          <p:cNvCxnSpPr>
            <a:cxnSpLocks/>
          </p:cNvCxnSpPr>
          <p:nvPr/>
        </p:nvCxnSpPr>
        <p:spPr>
          <a:xfrm>
            <a:off x="9416480" y="6568269"/>
            <a:ext cx="2620937" cy="0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upo 66">
            <a:extLst>
              <a:ext uri="{FF2B5EF4-FFF2-40B4-BE49-F238E27FC236}">
                <a16:creationId xmlns:a16="http://schemas.microsoft.com/office/drawing/2014/main" id="{3AA3100E-ECCC-4F71-8321-048CEC17C8C0}"/>
              </a:ext>
            </a:extLst>
          </p:cNvPr>
          <p:cNvGrpSpPr/>
          <p:nvPr/>
        </p:nvGrpSpPr>
        <p:grpSpPr>
          <a:xfrm>
            <a:off x="3645223" y="3140219"/>
            <a:ext cx="780990" cy="638955"/>
            <a:chOff x="4582294" y="3144361"/>
            <a:chExt cx="780991" cy="638955"/>
          </a:xfrm>
        </p:grpSpPr>
        <p:sp>
          <p:nvSpPr>
            <p:cNvPr id="68" name="Freeform 35">
              <a:extLst>
                <a:ext uri="{FF2B5EF4-FFF2-40B4-BE49-F238E27FC236}">
                  <a16:creationId xmlns:a16="http://schemas.microsoft.com/office/drawing/2014/main" id="{18FB0069-3F71-402D-848A-B30CD0AB4F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2294" y="3337325"/>
              <a:ext cx="780991" cy="445991"/>
            </a:xfrm>
            <a:custGeom>
              <a:avLst/>
              <a:gdLst>
                <a:gd name="T0" fmla="*/ 76 w 602"/>
                <a:gd name="T1" fmla="*/ 45 h 349"/>
                <a:gd name="T2" fmla="*/ 76 w 602"/>
                <a:gd name="T3" fmla="*/ 34 h 349"/>
                <a:gd name="T4" fmla="*/ 76 w 602"/>
                <a:gd name="T5" fmla="*/ 0 h 349"/>
                <a:gd name="T6" fmla="*/ 0 w 602"/>
                <a:gd name="T7" fmla="*/ 0 h 349"/>
                <a:gd name="T8" fmla="*/ 0 w 602"/>
                <a:gd name="T9" fmla="*/ 349 h 349"/>
                <a:gd name="T10" fmla="*/ 602 w 602"/>
                <a:gd name="T11" fmla="*/ 349 h 349"/>
                <a:gd name="T12" fmla="*/ 602 w 602"/>
                <a:gd name="T13" fmla="*/ 0 h 349"/>
                <a:gd name="T14" fmla="*/ 527 w 602"/>
                <a:gd name="T15" fmla="*/ 0 h 349"/>
                <a:gd name="T16" fmla="*/ 527 w 602"/>
                <a:gd name="T17" fmla="*/ 34 h 349"/>
                <a:gd name="T18" fmla="*/ 527 w 602"/>
                <a:gd name="T19" fmla="*/ 45 h 349"/>
                <a:gd name="T20" fmla="*/ 377 w 602"/>
                <a:gd name="T21" fmla="*/ 167 h 349"/>
                <a:gd name="T22" fmla="*/ 301 w 602"/>
                <a:gd name="T23" fmla="*/ 113 h 349"/>
                <a:gd name="T24" fmla="*/ 225 w 602"/>
                <a:gd name="T25" fmla="*/ 167 h 349"/>
                <a:gd name="T26" fmla="*/ 76 w 602"/>
                <a:gd name="T27" fmla="*/ 45 h 349"/>
                <a:gd name="T28" fmla="*/ 405 w 602"/>
                <a:gd name="T29" fmla="*/ 186 h 349"/>
                <a:gd name="T30" fmla="*/ 570 w 602"/>
                <a:gd name="T31" fmla="*/ 52 h 349"/>
                <a:gd name="T32" fmla="*/ 570 w 602"/>
                <a:gd name="T33" fmla="*/ 301 h 349"/>
                <a:gd name="T34" fmla="*/ 405 w 602"/>
                <a:gd name="T35" fmla="*/ 186 h 349"/>
                <a:gd name="T36" fmla="*/ 68 w 602"/>
                <a:gd name="T37" fmla="*/ 315 h 349"/>
                <a:gd name="T38" fmla="*/ 301 w 602"/>
                <a:gd name="T39" fmla="*/ 153 h 349"/>
                <a:gd name="T40" fmla="*/ 534 w 602"/>
                <a:gd name="T41" fmla="*/ 315 h 349"/>
                <a:gd name="T42" fmla="*/ 68 w 602"/>
                <a:gd name="T43" fmla="*/ 315 h 349"/>
                <a:gd name="T44" fmla="*/ 197 w 602"/>
                <a:gd name="T45" fmla="*/ 186 h 349"/>
                <a:gd name="T46" fmla="*/ 33 w 602"/>
                <a:gd name="T47" fmla="*/ 301 h 349"/>
                <a:gd name="T48" fmla="*/ 33 w 602"/>
                <a:gd name="T49" fmla="*/ 50 h 349"/>
                <a:gd name="T50" fmla="*/ 197 w 602"/>
                <a:gd name="T51" fmla="*/ 18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2" h="349">
                  <a:moveTo>
                    <a:pt x="76" y="45"/>
                  </a:moveTo>
                  <a:lnTo>
                    <a:pt x="76" y="34"/>
                  </a:lnTo>
                  <a:lnTo>
                    <a:pt x="76" y="0"/>
                  </a:lnTo>
                  <a:lnTo>
                    <a:pt x="0" y="0"/>
                  </a:lnTo>
                  <a:lnTo>
                    <a:pt x="0" y="349"/>
                  </a:lnTo>
                  <a:lnTo>
                    <a:pt x="602" y="349"/>
                  </a:lnTo>
                  <a:lnTo>
                    <a:pt x="602" y="0"/>
                  </a:lnTo>
                  <a:lnTo>
                    <a:pt x="527" y="0"/>
                  </a:lnTo>
                  <a:lnTo>
                    <a:pt x="527" y="34"/>
                  </a:lnTo>
                  <a:lnTo>
                    <a:pt x="527" y="45"/>
                  </a:lnTo>
                  <a:lnTo>
                    <a:pt x="377" y="167"/>
                  </a:lnTo>
                  <a:lnTo>
                    <a:pt x="301" y="113"/>
                  </a:lnTo>
                  <a:lnTo>
                    <a:pt x="225" y="167"/>
                  </a:lnTo>
                  <a:lnTo>
                    <a:pt x="76" y="45"/>
                  </a:lnTo>
                  <a:close/>
                  <a:moveTo>
                    <a:pt x="405" y="186"/>
                  </a:moveTo>
                  <a:lnTo>
                    <a:pt x="570" y="52"/>
                  </a:lnTo>
                  <a:lnTo>
                    <a:pt x="570" y="301"/>
                  </a:lnTo>
                  <a:lnTo>
                    <a:pt x="405" y="186"/>
                  </a:lnTo>
                  <a:close/>
                  <a:moveTo>
                    <a:pt x="68" y="315"/>
                  </a:moveTo>
                  <a:lnTo>
                    <a:pt x="301" y="153"/>
                  </a:lnTo>
                  <a:lnTo>
                    <a:pt x="534" y="315"/>
                  </a:lnTo>
                  <a:lnTo>
                    <a:pt x="68" y="315"/>
                  </a:lnTo>
                  <a:close/>
                  <a:moveTo>
                    <a:pt x="197" y="186"/>
                  </a:moveTo>
                  <a:lnTo>
                    <a:pt x="33" y="301"/>
                  </a:lnTo>
                  <a:lnTo>
                    <a:pt x="33" y="50"/>
                  </a:lnTo>
                  <a:lnTo>
                    <a:pt x="197" y="186"/>
                  </a:lnTo>
                  <a:close/>
                </a:path>
              </a:pathLst>
            </a:cu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  <p:sp>
          <p:nvSpPr>
            <p:cNvPr id="71" name="Freeform 36">
              <a:extLst>
                <a:ext uri="{FF2B5EF4-FFF2-40B4-BE49-F238E27FC236}">
                  <a16:creationId xmlns:a16="http://schemas.microsoft.com/office/drawing/2014/main" id="{8E0E2E09-DBFB-4A75-990E-CFC23E829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294" y="3337325"/>
              <a:ext cx="780991" cy="445991"/>
            </a:xfrm>
            <a:custGeom>
              <a:avLst/>
              <a:gdLst>
                <a:gd name="T0" fmla="*/ 76 w 602"/>
                <a:gd name="T1" fmla="*/ 45 h 349"/>
                <a:gd name="T2" fmla="*/ 76 w 602"/>
                <a:gd name="T3" fmla="*/ 34 h 349"/>
                <a:gd name="T4" fmla="*/ 76 w 602"/>
                <a:gd name="T5" fmla="*/ 0 h 349"/>
                <a:gd name="T6" fmla="*/ 0 w 602"/>
                <a:gd name="T7" fmla="*/ 0 h 349"/>
                <a:gd name="T8" fmla="*/ 0 w 602"/>
                <a:gd name="T9" fmla="*/ 349 h 349"/>
                <a:gd name="T10" fmla="*/ 602 w 602"/>
                <a:gd name="T11" fmla="*/ 349 h 349"/>
                <a:gd name="T12" fmla="*/ 602 w 602"/>
                <a:gd name="T13" fmla="*/ 0 h 349"/>
                <a:gd name="T14" fmla="*/ 527 w 602"/>
                <a:gd name="T15" fmla="*/ 0 h 349"/>
                <a:gd name="T16" fmla="*/ 527 w 602"/>
                <a:gd name="T17" fmla="*/ 34 h 349"/>
                <a:gd name="T18" fmla="*/ 527 w 602"/>
                <a:gd name="T19" fmla="*/ 45 h 349"/>
                <a:gd name="T20" fmla="*/ 377 w 602"/>
                <a:gd name="T21" fmla="*/ 167 h 349"/>
                <a:gd name="T22" fmla="*/ 301 w 602"/>
                <a:gd name="T23" fmla="*/ 113 h 349"/>
                <a:gd name="T24" fmla="*/ 225 w 602"/>
                <a:gd name="T25" fmla="*/ 167 h 349"/>
                <a:gd name="T26" fmla="*/ 76 w 602"/>
                <a:gd name="T27" fmla="*/ 45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2" h="349">
                  <a:moveTo>
                    <a:pt x="76" y="45"/>
                  </a:moveTo>
                  <a:lnTo>
                    <a:pt x="76" y="34"/>
                  </a:lnTo>
                  <a:lnTo>
                    <a:pt x="76" y="0"/>
                  </a:lnTo>
                  <a:lnTo>
                    <a:pt x="0" y="0"/>
                  </a:lnTo>
                  <a:lnTo>
                    <a:pt x="0" y="349"/>
                  </a:lnTo>
                  <a:lnTo>
                    <a:pt x="602" y="349"/>
                  </a:lnTo>
                  <a:lnTo>
                    <a:pt x="602" y="0"/>
                  </a:lnTo>
                  <a:lnTo>
                    <a:pt x="527" y="0"/>
                  </a:lnTo>
                  <a:lnTo>
                    <a:pt x="527" y="34"/>
                  </a:lnTo>
                  <a:lnTo>
                    <a:pt x="527" y="45"/>
                  </a:lnTo>
                  <a:lnTo>
                    <a:pt x="377" y="167"/>
                  </a:lnTo>
                  <a:lnTo>
                    <a:pt x="301" y="113"/>
                  </a:lnTo>
                  <a:lnTo>
                    <a:pt x="225" y="167"/>
                  </a:lnTo>
                  <a:lnTo>
                    <a:pt x="76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  <p:sp>
          <p:nvSpPr>
            <p:cNvPr id="72" name="Freeform 37">
              <a:extLst>
                <a:ext uri="{FF2B5EF4-FFF2-40B4-BE49-F238E27FC236}">
                  <a16:creationId xmlns:a16="http://schemas.microsoft.com/office/drawing/2014/main" id="{E0F0174F-F65D-4AF1-AEE1-A950F434F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7712" y="3403777"/>
              <a:ext cx="214059" cy="318200"/>
            </a:xfrm>
            <a:custGeom>
              <a:avLst/>
              <a:gdLst>
                <a:gd name="T0" fmla="*/ 0 w 165"/>
                <a:gd name="T1" fmla="*/ 134 h 249"/>
                <a:gd name="T2" fmla="*/ 165 w 165"/>
                <a:gd name="T3" fmla="*/ 0 h 249"/>
                <a:gd name="T4" fmla="*/ 165 w 165"/>
                <a:gd name="T5" fmla="*/ 249 h 249"/>
                <a:gd name="T6" fmla="*/ 0 w 165"/>
                <a:gd name="T7" fmla="*/ 134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5" h="249">
                  <a:moveTo>
                    <a:pt x="0" y="134"/>
                  </a:moveTo>
                  <a:lnTo>
                    <a:pt x="165" y="0"/>
                  </a:lnTo>
                  <a:lnTo>
                    <a:pt x="165" y="249"/>
                  </a:lnTo>
                  <a:lnTo>
                    <a:pt x="0" y="1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  <p:sp>
          <p:nvSpPr>
            <p:cNvPr id="73" name="Freeform 38">
              <a:extLst>
                <a:ext uri="{FF2B5EF4-FFF2-40B4-BE49-F238E27FC236}">
                  <a16:creationId xmlns:a16="http://schemas.microsoft.com/office/drawing/2014/main" id="{284AC0F6-F654-45F3-9AF7-B1ABDF81E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0513" y="3532846"/>
              <a:ext cx="604554" cy="207022"/>
            </a:xfrm>
            <a:custGeom>
              <a:avLst/>
              <a:gdLst>
                <a:gd name="T0" fmla="*/ 0 w 466"/>
                <a:gd name="T1" fmla="*/ 162 h 162"/>
                <a:gd name="T2" fmla="*/ 233 w 466"/>
                <a:gd name="T3" fmla="*/ 0 h 162"/>
                <a:gd name="T4" fmla="*/ 466 w 466"/>
                <a:gd name="T5" fmla="*/ 162 h 162"/>
                <a:gd name="T6" fmla="*/ 0 w 466"/>
                <a:gd name="T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6" h="162">
                  <a:moveTo>
                    <a:pt x="0" y="162"/>
                  </a:moveTo>
                  <a:lnTo>
                    <a:pt x="233" y="0"/>
                  </a:lnTo>
                  <a:lnTo>
                    <a:pt x="466" y="162"/>
                  </a:lnTo>
                  <a:lnTo>
                    <a:pt x="0" y="1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  <p:sp>
          <p:nvSpPr>
            <p:cNvPr id="74" name="Freeform 39">
              <a:extLst>
                <a:ext uri="{FF2B5EF4-FFF2-40B4-BE49-F238E27FC236}">
                  <a16:creationId xmlns:a16="http://schemas.microsoft.com/office/drawing/2014/main" id="{4495ECF2-97FD-4E2F-AB31-6C2380B51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106" y="3401221"/>
              <a:ext cx="212762" cy="320756"/>
            </a:xfrm>
            <a:custGeom>
              <a:avLst/>
              <a:gdLst>
                <a:gd name="T0" fmla="*/ 164 w 164"/>
                <a:gd name="T1" fmla="*/ 136 h 251"/>
                <a:gd name="T2" fmla="*/ 0 w 164"/>
                <a:gd name="T3" fmla="*/ 251 h 251"/>
                <a:gd name="T4" fmla="*/ 0 w 164"/>
                <a:gd name="T5" fmla="*/ 0 h 251"/>
                <a:gd name="T6" fmla="*/ 164 w 164"/>
                <a:gd name="T7" fmla="*/ 13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4" h="251">
                  <a:moveTo>
                    <a:pt x="164" y="136"/>
                  </a:moveTo>
                  <a:lnTo>
                    <a:pt x="0" y="251"/>
                  </a:lnTo>
                  <a:lnTo>
                    <a:pt x="0" y="0"/>
                  </a:lnTo>
                  <a:lnTo>
                    <a:pt x="164" y="1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  <p:sp>
          <p:nvSpPr>
            <p:cNvPr id="75" name="Freeform 40">
              <a:extLst>
                <a:ext uri="{FF2B5EF4-FFF2-40B4-BE49-F238E27FC236}">
                  <a16:creationId xmlns:a16="http://schemas.microsoft.com/office/drawing/2014/main" id="{7B51A504-A61D-48C7-AF1F-1401976EF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0891" y="3144361"/>
              <a:ext cx="585095" cy="283696"/>
            </a:xfrm>
            <a:custGeom>
              <a:avLst/>
              <a:gdLst>
                <a:gd name="T0" fmla="*/ 0 w 451"/>
                <a:gd name="T1" fmla="*/ 0 h 222"/>
                <a:gd name="T2" fmla="*/ 0 w 451"/>
                <a:gd name="T3" fmla="*/ 196 h 222"/>
                <a:gd name="T4" fmla="*/ 32 w 451"/>
                <a:gd name="T5" fmla="*/ 222 h 222"/>
                <a:gd name="T6" fmla="*/ 32 w 451"/>
                <a:gd name="T7" fmla="*/ 31 h 222"/>
                <a:gd name="T8" fmla="*/ 419 w 451"/>
                <a:gd name="T9" fmla="*/ 31 h 222"/>
                <a:gd name="T10" fmla="*/ 419 w 451"/>
                <a:gd name="T11" fmla="*/ 221 h 222"/>
                <a:gd name="T12" fmla="*/ 451 w 451"/>
                <a:gd name="T13" fmla="*/ 196 h 222"/>
                <a:gd name="T14" fmla="*/ 451 w 451"/>
                <a:gd name="T15" fmla="*/ 0 h 222"/>
                <a:gd name="T16" fmla="*/ 0 w 451"/>
                <a:gd name="T1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1" h="222">
                  <a:moveTo>
                    <a:pt x="0" y="0"/>
                  </a:moveTo>
                  <a:lnTo>
                    <a:pt x="0" y="196"/>
                  </a:lnTo>
                  <a:lnTo>
                    <a:pt x="32" y="222"/>
                  </a:lnTo>
                  <a:lnTo>
                    <a:pt x="32" y="31"/>
                  </a:lnTo>
                  <a:lnTo>
                    <a:pt x="419" y="31"/>
                  </a:lnTo>
                  <a:lnTo>
                    <a:pt x="419" y="221"/>
                  </a:lnTo>
                  <a:lnTo>
                    <a:pt x="451" y="196"/>
                  </a:lnTo>
                  <a:lnTo>
                    <a:pt x="4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CA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  <p:sp>
          <p:nvSpPr>
            <p:cNvPr id="76" name="Freeform 41">
              <a:extLst>
                <a:ext uri="{FF2B5EF4-FFF2-40B4-BE49-F238E27FC236}">
                  <a16:creationId xmlns:a16="http://schemas.microsoft.com/office/drawing/2014/main" id="{A62D4D26-3354-4EC5-9E8C-4BD6237FF7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5490" y="3229981"/>
              <a:ext cx="212762" cy="221079"/>
            </a:xfrm>
            <a:custGeom>
              <a:avLst/>
              <a:gdLst>
                <a:gd name="T0" fmla="*/ 82 w 164"/>
                <a:gd name="T1" fmla="*/ 1 h 173"/>
                <a:gd name="T2" fmla="*/ 56 w 164"/>
                <a:gd name="T3" fmla="*/ 7 h 173"/>
                <a:gd name="T4" fmla="*/ 33 w 164"/>
                <a:gd name="T5" fmla="*/ 21 h 173"/>
                <a:gd name="T6" fmla="*/ 15 w 164"/>
                <a:gd name="T7" fmla="*/ 41 h 173"/>
                <a:gd name="T8" fmla="*/ 4 w 164"/>
                <a:gd name="T9" fmla="*/ 66 h 173"/>
                <a:gd name="T10" fmla="*/ 0 w 164"/>
                <a:gd name="T11" fmla="*/ 96 h 173"/>
                <a:gd name="T12" fmla="*/ 6 w 164"/>
                <a:gd name="T13" fmla="*/ 126 h 173"/>
                <a:gd name="T14" fmla="*/ 33 w 164"/>
                <a:gd name="T15" fmla="*/ 159 h 173"/>
                <a:gd name="T16" fmla="*/ 76 w 164"/>
                <a:gd name="T17" fmla="*/ 173 h 173"/>
                <a:gd name="T18" fmla="*/ 100 w 164"/>
                <a:gd name="T19" fmla="*/ 170 h 173"/>
                <a:gd name="T20" fmla="*/ 125 w 164"/>
                <a:gd name="T21" fmla="*/ 161 h 173"/>
                <a:gd name="T22" fmla="*/ 111 w 164"/>
                <a:gd name="T23" fmla="*/ 144 h 173"/>
                <a:gd name="T24" fmla="*/ 87 w 164"/>
                <a:gd name="T25" fmla="*/ 151 h 173"/>
                <a:gd name="T26" fmla="*/ 67 w 164"/>
                <a:gd name="T27" fmla="*/ 150 h 173"/>
                <a:gd name="T28" fmla="*/ 39 w 164"/>
                <a:gd name="T29" fmla="*/ 136 h 173"/>
                <a:gd name="T30" fmla="*/ 25 w 164"/>
                <a:gd name="T31" fmla="*/ 105 h 173"/>
                <a:gd name="T32" fmla="*/ 25 w 164"/>
                <a:gd name="T33" fmla="*/ 79 h 173"/>
                <a:gd name="T34" fmla="*/ 43 w 164"/>
                <a:gd name="T35" fmla="*/ 41 h 173"/>
                <a:gd name="T36" fmla="*/ 75 w 164"/>
                <a:gd name="T37" fmla="*/ 23 h 173"/>
                <a:gd name="T38" fmla="*/ 100 w 164"/>
                <a:gd name="T39" fmla="*/ 22 h 173"/>
                <a:gd name="T40" fmla="*/ 126 w 164"/>
                <a:gd name="T41" fmla="*/ 36 h 173"/>
                <a:gd name="T42" fmla="*/ 139 w 164"/>
                <a:gd name="T43" fmla="*/ 62 h 173"/>
                <a:gd name="T44" fmla="*/ 139 w 164"/>
                <a:gd name="T45" fmla="*/ 84 h 173"/>
                <a:gd name="T46" fmla="*/ 129 w 164"/>
                <a:gd name="T47" fmla="*/ 107 h 173"/>
                <a:gd name="T48" fmla="*/ 121 w 164"/>
                <a:gd name="T49" fmla="*/ 112 h 173"/>
                <a:gd name="T50" fmla="*/ 118 w 164"/>
                <a:gd name="T51" fmla="*/ 111 h 173"/>
                <a:gd name="T52" fmla="*/ 118 w 164"/>
                <a:gd name="T53" fmla="*/ 91 h 173"/>
                <a:gd name="T54" fmla="*/ 124 w 164"/>
                <a:gd name="T55" fmla="*/ 44 h 173"/>
                <a:gd name="T56" fmla="*/ 96 w 164"/>
                <a:gd name="T57" fmla="*/ 39 h 173"/>
                <a:gd name="T58" fmla="*/ 63 w 164"/>
                <a:gd name="T59" fmla="*/ 48 h 173"/>
                <a:gd name="T60" fmla="*/ 40 w 164"/>
                <a:gd name="T61" fmla="*/ 75 h 173"/>
                <a:gd name="T62" fmla="*/ 36 w 164"/>
                <a:gd name="T63" fmla="*/ 98 h 173"/>
                <a:gd name="T64" fmla="*/ 42 w 164"/>
                <a:gd name="T65" fmla="*/ 119 h 173"/>
                <a:gd name="T66" fmla="*/ 56 w 164"/>
                <a:gd name="T67" fmla="*/ 132 h 173"/>
                <a:gd name="T68" fmla="*/ 67 w 164"/>
                <a:gd name="T69" fmla="*/ 133 h 173"/>
                <a:gd name="T70" fmla="*/ 90 w 164"/>
                <a:gd name="T71" fmla="*/ 126 h 173"/>
                <a:gd name="T72" fmla="*/ 99 w 164"/>
                <a:gd name="T73" fmla="*/ 123 h 173"/>
                <a:gd name="T74" fmla="*/ 104 w 164"/>
                <a:gd name="T75" fmla="*/ 130 h 173"/>
                <a:gd name="T76" fmla="*/ 117 w 164"/>
                <a:gd name="T77" fmla="*/ 133 h 173"/>
                <a:gd name="T78" fmla="*/ 135 w 164"/>
                <a:gd name="T79" fmla="*/ 130 h 173"/>
                <a:gd name="T80" fmla="*/ 155 w 164"/>
                <a:gd name="T81" fmla="*/ 109 h 173"/>
                <a:gd name="T82" fmla="*/ 164 w 164"/>
                <a:gd name="T83" fmla="*/ 73 h 173"/>
                <a:gd name="T84" fmla="*/ 158 w 164"/>
                <a:gd name="T85" fmla="*/ 43 h 173"/>
                <a:gd name="T86" fmla="*/ 133 w 164"/>
                <a:gd name="T87" fmla="*/ 12 h 173"/>
                <a:gd name="T88" fmla="*/ 90 w 164"/>
                <a:gd name="T89" fmla="*/ 0 h 173"/>
                <a:gd name="T90" fmla="*/ 94 w 164"/>
                <a:gd name="T91" fmla="*/ 83 h 173"/>
                <a:gd name="T92" fmla="*/ 79 w 164"/>
                <a:gd name="T93" fmla="*/ 108 h 173"/>
                <a:gd name="T94" fmla="*/ 72 w 164"/>
                <a:gd name="T95" fmla="*/ 111 h 173"/>
                <a:gd name="T96" fmla="*/ 63 w 164"/>
                <a:gd name="T97" fmla="*/ 102 h 173"/>
                <a:gd name="T98" fmla="*/ 63 w 164"/>
                <a:gd name="T99" fmla="*/ 90 h 173"/>
                <a:gd name="T100" fmla="*/ 71 w 164"/>
                <a:gd name="T101" fmla="*/ 72 h 173"/>
                <a:gd name="T102" fmla="*/ 87 w 164"/>
                <a:gd name="T103" fmla="*/ 62 h 173"/>
                <a:gd name="T104" fmla="*/ 99 w 164"/>
                <a:gd name="T105" fmla="*/ 6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4" h="173">
                  <a:moveTo>
                    <a:pt x="90" y="0"/>
                  </a:moveTo>
                  <a:lnTo>
                    <a:pt x="90" y="0"/>
                  </a:lnTo>
                  <a:lnTo>
                    <a:pt x="82" y="1"/>
                  </a:lnTo>
                  <a:lnTo>
                    <a:pt x="72" y="3"/>
                  </a:lnTo>
                  <a:lnTo>
                    <a:pt x="64" y="4"/>
                  </a:lnTo>
                  <a:lnTo>
                    <a:pt x="56" y="7"/>
                  </a:lnTo>
                  <a:lnTo>
                    <a:pt x="47" y="11"/>
                  </a:lnTo>
                  <a:lnTo>
                    <a:pt x="40" y="16"/>
                  </a:lnTo>
                  <a:lnTo>
                    <a:pt x="33" y="21"/>
                  </a:lnTo>
                  <a:lnTo>
                    <a:pt x="26" y="28"/>
                  </a:lnTo>
                  <a:lnTo>
                    <a:pt x="21" y="34"/>
                  </a:lnTo>
                  <a:lnTo>
                    <a:pt x="15" y="41"/>
                  </a:lnTo>
                  <a:lnTo>
                    <a:pt x="11" y="48"/>
                  </a:lnTo>
                  <a:lnTo>
                    <a:pt x="7" y="57"/>
                  </a:lnTo>
                  <a:lnTo>
                    <a:pt x="4" y="66"/>
                  </a:lnTo>
                  <a:lnTo>
                    <a:pt x="3" y="75"/>
                  </a:lnTo>
                  <a:lnTo>
                    <a:pt x="1" y="84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1" y="111"/>
                  </a:lnTo>
                  <a:lnTo>
                    <a:pt x="6" y="126"/>
                  </a:lnTo>
                  <a:lnTo>
                    <a:pt x="13" y="140"/>
                  </a:lnTo>
                  <a:lnTo>
                    <a:pt x="22" y="151"/>
                  </a:lnTo>
                  <a:lnTo>
                    <a:pt x="33" y="159"/>
                  </a:lnTo>
                  <a:lnTo>
                    <a:pt x="46" y="166"/>
                  </a:lnTo>
                  <a:lnTo>
                    <a:pt x="61" y="172"/>
                  </a:lnTo>
                  <a:lnTo>
                    <a:pt x="76" y="173"/>
                  </a:lnTo>
                  <a:lnTo>
                    <a:pt x="76" y="173"/>
                  </a:lnTo>
                  <a:lnTo>
                    <a:pt x="89" y="172"/>
                  </a:lnTo>
                  <a:lnTo>
                    <a:pt x="100" y="170"/>
                  </a:lnTo>
                  <a:lnTo>
                    <a:pt x="111" y="168"/>
                  </a:lnTo>
                  <a:lnTo>
                    <a:pt x="121" y="163"/>
                  </a:lnTo>
                  <a:lnTo>
                    <a:pt x="125" y="161"/>
                  </a:lnTo>
                  <a:lnTo>
                    <a:pt x="117" y="141"/>
                  </a:lnTo>
                  <a:lnTo>
                    <a:pt x="111" y="144"/>
                  </a:lnTo>
                  <a:lnTo>
                    <a:pt x="111" y="144"/>
                  </a:lnTo>
                  <a:lnTo>
                    <a:pt x="104" y="147"/>
                  </a:lnTo>
                  <a:lnTo>
                    <a:pt x="97" y="150"/>
                  </a:lnTo>
                  <a:lnTo>
                    <a:pt x="87" y="151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67" y="150"/>
                  </a:lnTo>
                  <a:lnTo>
                    <a:pt x="57" y="147"/>
                  </a:lnTo>
                  <a:lnTo>
                    <a:pt x="47" y="141"/>
                  </a:lnTo>
                  <a:lnTo>
                    <a:pt x="39" y="136"/>
                  </a:lnTo>
                  <a:lnTo>
                    <a:pt x="33" y="127"/>
                  </a:lnTo>
                  <a:lnTo>
                    <a:pt x="28" y="116"/>
                  </a:lnTo>
                  <a:lnTo>
                    <a:pt x="25" y="105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5" y="79"/>
                  </a:lnTo>
                  <a:lnTo>
                    <a:pt x="29" y="65"/>
                  </a:lnTo>
                  <a:lnTo>
                    <a:pt x="35" y="53"/>
                  </a:lnTo>
                  <a:lnTo>
                    <a:pt x="43" y="41"/>
                  </a:lnTo>
                  <a:lnTo>
                    <a:pt x="51" y="33"/>
                  </a:lnTo>
                  <a:lnTo>
                    <a:pt x="63" y="26"/>
                  </a:lnTo>
                  <a:lnTo>
                    <a:pt x="75" y="23"/>
                  </a:lnTo>
                  <a:lnTo>
                    <a:pt x="89" y="22"/>
                  </a:lnTo>
                  <a:lnTo>
                    <a:pt x="89" y="22"/>
                  </a:lnTo>
                  <a:lnTo>
                    <a:pt x="100" y="22"/>
                  </a:lnTo>
                  <a:lnTo>
                    <a:pt x="110" y="25"/>
                  </a:lnTo>
                  <a:lnTo>
                    <a:pt x="119" y="29"/>
                  </a:lnTo>
                  <a:lnTo>
                    <a:pt x="126" y="36"/>
                  </a:lnTo>
                  <a:lnTo>
                    <a:pt x="132" y="43"/>
                  </a:lnTo>
                  <a:lnTo>
                    <a:pt x="136" y="53"/>
                  </a:lnTo>
                  <a:lnTo>
                    <a:pt x="139" y="62"/>
                  </a:lnTo>
                  <a:lnTo>
                    <a:pt x="140" y="75"/>
                  </a:lnTo>
                  <a:lnTo>
                    <a:pt x="140" y="75"/>
                  </a:lnTo>
                  <a:lnTo>
                    <a:pt x="139" y="84"/>
                  </a:lnTo>
                  <a:lnTo>
                    <a:pt x="137" y="93"/>
                  </a:lnTo>
                  <a:lnTo>
                    <a:pt x="133" y="101"/>
                  </a:lnTo>
                  <a:lnTo>
                    <a:pt x="129" y="107"/>
                  </a:lnTo>
                  <a:lnTo>
                    <a:pt x="129" y="107"/>
                  </a:lnTo>
                  <a:lnTo>
                    <a:pt x="125" y="111"/>
                  </a:lnTo>
                  <a:lnTo>
                    <a:pt x="121" y="112"/>
                  </a:lnTo>
                  <a:lnTo>
                    <a:pt x="121" y="112"/>
                  </a:lnTo>
                  <a:lnTo>
                    <a:pt x="118" y="111"/>
                  </a:lnTo>
                  <a:lnTo>
                    <a:pt x="118" y="111"/>
                  </a:lnTo>
                  <a:lnTo>
                    <a:pt x="117" y="107"/>
                  </a:lnTo>
                  <a:lnTo>
                    <a:pt x="117" y="101"/>
                  </a:lnTo>
                  <a:lnTo>
                    <a:pt x="118" y="91"/>
                  </a:lnTo>
                  <a:lnTo>
                    <a:pt x="128" y="46"/>
                  </a:lnTo>
                  <a:lnTo>
                    <a:pt x="124" y="44"/>
                  </a:lnTo>
                  <a:lnTo>
                    <a:pt x="124" y="44"/>
                  </a:lnTo>
                  <a:lnTo>
                    <a:pt x="111" y="40"/>
                  </a:lnTo>
                  <a:lnTo>
                    <a:pt x="96" y="39"/>
                  </a:lnTo>
                  <a:lnTo>
                    <a:pt x="96" y="39"/>
                  </a:lnTo>
                  <a:lnTo>
                    <a:pt x="85" y="40"/>
                  </a:lnTo>
                  <a:lnTo>
                    <a:pt x="72" y="43"/>
                  </a:lnTo>
                  <a:lnTo>
                    <a:pt x="63" y="48"/>
                  </a:lnTo>
                  <a:lnTo>
                    <a:pt x="54" y="57"/>
                  </a:lnTo>
                  <a:lnTo>
                    <a:pt x="46" y="65"/>
                  </a:lnTo>
                  <a:lnTo>
                    <a:pt x="40" y="75"/>
                  </a:lnTo>
                  <a:lnTo>
                    <a:pt x="38" y="87"/>
                  </a:lnTo>
                  <a:lnTo>
                    <a:pt x="36" y="98"/>
                  </a:lnTo>
                  <a:lnTo>
                    <a:pt x="36" y="98"/>
                  </a:lnTo>
                  <a:lnTo>
                    <a:pt x="36" y="107"/>
                  </a:lnTo>
                  <a:lnTo>
                    <a:pt x="39" y="114"/>
                  </a:lnTo>
                  <a:lnTo>
                    <a:pt x="42" y="119"/>
                  </a:lnTo>
                  <a:lnTo>
                    <a:pt x="46" y="125"/>
                  </a:lnTo>
                  <a:lnTo>
                    <a:pt x="50" y="129"/>
                  </a:lnTo>
                  <a:lnTo>
                    <a:pt x="56" y="132"/>
                  </a:lnTo>
                  <a:lnTo>
                    <a:pt x="61" y="133"/>
                  </a:lnTo>
                  <a:lnTo>
                    <a:pt x="67" y="133"/>
                  </a:lnTo>
                  <a:lnTo>
                    <a:pt x="67" y="133"/>
                  </a:lnTo>
                  <a:lnTo>
                    <a:pt x="75" y="133"/>
                  </a:lnTo>
                  <a:lnTo>
                    <a:pt x="83" y="130"/>
                  </a:lnTo>
                  <a:lnTo>
                    <a:pt x="90" y="126"/>
                  </a:lnTo>
                  <a:lnTo>
                    <a:pt x="97" y="120"/>
                  </a:lnTo>
                  <a:lnTo>
                    <a:pt x="97" y="120"/>
                  </a:lnTo>
                  <a:lnTo>
                    <a:pt x="99" y="123"/>
                  </a:lnTo>
                  <a:lnTo>
                    <a:pt x="101" y="127"/>
                  </a:lnTo>
                  <a:lnTo>
                    <a:pt x="101" y="127"/>
                  </a:lnTo>
                  <a:lnTo>
                    <a:pt x="104" y="130"/>
                  </a:lnTo>
                  <a:lnTo>
                    <a:pt x="108" y="132"/>
                  </a:lnTo>
                  <a:lnTo>
                    <a:pt x="112" y="133"/>
                  </a:lnTo>
                  <a:lnTo>
                    <a:pt x="117" y="133"/>
                  </a:lnTo>
                  <a:lnTo>
                    <a:pt x="117" y="133"/>
                  </a:lnTo>
                  <a:lnTo>
                    <a:pt x="126" y="133"/>
                  </a:lnTo>
                  <a:lnTo>
                    <a:pt x="135" y="130"/>
                  </a:lnTo>
                  <a:lnTo>
                    <a:pt x="142" y="125"/>
                  </a:lnTo>
                  <a:lnTo>
                    <a:pt x="150" y="118"/>
                  </a:lnTo>
                  <a:lnTo>
                    <a:pt x="155" y="109"/>
                  </a:lnTo>
                  <a:lnTo>
                    <a:pt x="160" y="100"/>
                  </a:lnTo>
                  <a:lnTo>
                    <a:pt x="162" y="87"/>
                  </a:lnTo>
                  <a:lnTo>
                    <a:pt x="164" y="73"/>
                  </a:lnTo>
                  <a:lnTo>
                    <a:pt x="164" y="73"/>
                  </a:lnTo>
                  <a:lnTo>
                    <a:pt x="162" y="57"/>
                  </a:lnTo>
                  <a:lnTo>
                    <a:pt x="158" y="43"/>
                  </a:lnTo>
                  <a:lnTo>
                    <a:pt x="153" y="32"/>
                  </a:lnTo>
                  <a:lnTo>
                    <a:pt x="143" y="21"/>
                  </a:lnTo>
                  <a:lnTo>
                    <a:pt x="133" y="12"/>
                  </a:lnTo>
                  <a:lnTo>
                    <a:pt x="121" y="5"/>
                  </a:lnTo>
                  <a:lnTo>
                    <a:pt x="107" y="1"/>
                  </a:lnTo>
                  <a:lnTo>
                    <a:pt x="90" y="0"/>
                  </a:lnTo>
                  <a:lnTo>
                    <a:pt x="90" y="0"/>
                  </a:lnTo>
                  <a:close/>
                  <a:moveTo>
                    <a:pt x="94" y="83"/>
                  </a:moveTo>
                  <a:lnTo>
                    <a:pt x="94" y="83"/>
                  </a:lnTo>
                  <a:lnTo>
                    <a:pt x="92" y="93"/>
                  </a:lnTo>
                  <a:lnTo>
                    <a:pt x="86" y="101"/>
                  </a:lnTo>
                  <a:lnTo>
                    <a:pt x="79" y="108"/>
                  </a:lnTo>
                  <a:lnTo>
                    <a:pt x="75" y="109"/>
                  </a:lnTo>
                  <a:lnTo>
                    <a:pt x="72" y="111"/>
                  </a:lnTo>
                  <a:lnTo>
                    <a:pt x="72" y="111"/>
                  </a:lnTo>
                  <a:lnTo>
                    <a:pt x="67" y="109"/>
                  </a:lnTo>
                  <a:lnTo>
                    <a:pt x="64" y="107"/>
                  </a:lnTo>
                  <a:lnTo>
                    <a:pt x="63" y="102"/>
                  </a:lnTo>
                  <a:lnTo>
                    <a:pt x="61" y="98"/>
                  </a:lnTo>
                  <a:lnTo>
                    <a:pt x="61" y="98"/>
                  </a:lnTo>
                  <a:lnTo>
                    <a:pt x="63" y="90"/>
                  </a:lnTo>
                  <a:lnTo>
                    <a:pt x="64" y="84"/>
                  </a:lnTo>
                  <a:lnTo>
                    <a:pt x="67" y="77"/>
                  </a:lnTo>
                  <a:lnTo>
                    <a:pt x="71" y="72"/>
                  </a:lnTo>
                  <a:lnTo>
                    <a:pt x="76" y="68"/>
                  </a:lnTo>
                  <a:lnTo>
                    <a:pt x="81" y="64"/>
                  </a:lnTo>
                  <a:lnTo>
                    <a:pt x="87" y="62"/>
                  </a:lnTo>
                  <a:lnTo>
                    <a:pt x="93" y="61"/>
                  </a:lnTo>
                  <a:lnTo>
                    <a:pt x="93" y="61"/>
                  </a:lnTo>
                  <a:lnTo>
                    <a:pt x="99" y="62"/>
                  </a:lnTo>
                  <a:lnTo>
                    <a:pt x="94" y="83"/>
                  </a:lnTo>
                  <a:close/>
                </a:path>
              </a:pathLst>
            </a:custGeom>
            <a:solidFill>
              <a:srgbClr val="BCCA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</p:grpSp>
      <p:grpSp>
        <p:nvGrpSpPr>
          <p:cNvPr id="77" name="Grupo 76">
            <a:extLst>
              <a:ext uri="{FF2B5EF4-FFF2-40B4-BE49-F238E27FC236}">
                <a16:creationId xmlns:a16="http://schemas.microsoft.com/office/drawing/2014/main" id="{D5A4D937-96E9-4F33-834C-1161F02E40F4}"/>
              </a:ext>
            </a:extLst>
          </p:cNvPr>
          <p:cNvGrpSpPr/>
          <p:nvPr/>
        </p:nvGrpSpPr>
        <p:grpSpPr>
          <a:xfrm>
            <a:off x="3623798" y="4781771"/>
            <a:ext cx="774700" cy="844549"/>
            <a:chOff x="10125705" y="2647819"/>
            <a:chExt cx="774700" cy="844550"/>
          </a:xfrm>
        </p:grpSpPr>
        <p:sp>
          <p:nvSpPr>
            <p:cNvPr id="78" name="Freeform 69">
              <a:extLst>
                <a:ext uri="{FF2B5EF4-FFF2-40B4-BE49-F238E27FC236}">
                  <a16:creationId xmlns:a16="http://schemas.microsoft.com/office/drawing/2014/main" id="{B3C1F008-2ACC-4DE1-9204-E69F12AF88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3818" y="3012944"/>
              <a:ext cx="496888" cy="479425"/>
            </a:xfrm>
            <a:custGeom>
              <a:avLst/>
              <a:gdLst>
                <a:gd name="T0" fmla="*/ 313 w 313"/>
                <a:gd name="T1" fmla="*/ 82 h 302"/>
                <a:gd name="T2" fmla="*/ 300 w 313"/>
                <a:gd name="T3" fmla="*/ 75 h 302"/>
                <a:gd name="T4" fmla="*/ 276 w 313"/>
                <a:gd name="T5" fmla="*/ 58 h 302"/>
                <a:gd name="T6" fmla="*/ 255 w 313"/>
                <a:gd name="T7" fmla="*/ 38 h 302"/>
                <a:gd name="T8" fmla="*/ 237 w 313"/>
                <a:gd name="T9" fmla="*/ 14 h 302"/>
                <a:gd name="T10" fmla="*/ 231 w 313"/>
                <a:gd name="T11" fmla="*/ 0 h 302"/>
                <a:gd name="T12" fmla="*/ 218 w 313"/>
                <a:gd name="T13" fmla="*/ 23 h 302"/>
                <a:gd name="T14" fmla="*/ 185 w 313"/>
                <a:gd name="T15" fmla="*/ 58 h 302"/>
                <a:gd name="T16" fmla="*/ 144 w 313"/>
                <a:gd name="T17" fmla="*/ 85 h 302"/>
                <a:gd name="T18" fmla="*/ 96 w 313"/>
                <a:gd name="T19" fmla="*/ 98 h 302"/>
                <a:gd name="T20" fmla="*/ 71 w 313"/>
                <a:gd name="T21" fmla="*/ 100 h 302"/>
                <a:gd name="T22" fmla="*/ 52 w 313"/>
                <a:gd name="T23" fmla="*/ 100 h 302"/>
                <a:gd name="T24" fmla="*/ 16 w 313"/>
                <a:gd name="T25" fmla="*/ 93 h 302"/>
                <a:gd name="T26" fmla="*/ 0 w 313"/>
                <a:gd name="T27" fmla="*/ 151 h 302"/>
                <a:gd name="T28" fmla="*/ 0 w 313"/>
                <a:gd name="T29" fmla="*/ 152 h 302"/>
                <a:gd name="T30" fmla="*/ 0 w 313"/>
                <a:gd name="T31" fmla="*/ 154 h 302"/>
                <a:gd name="T32" fmla="*/ 1 w 313"/>
                <a:gd name="T33" fmla="*/ 170 h 302"/>
                <a:gd name="T34" fmla="*/ 10 w 313"/>
                <a:gd name="T35" fmla="*/ 200 h 302"/>
                <a:gd name="T36" fmla="*/ 26 w 313"/>
                <a:gd name="T37" fmla="*/ 226 h 302"/>
                <a:gd name="T38" fmla="*/ 47 w 313"/>
                <a:gd name="T39" fmla="*/ 250 h 302"/>
                <a:gd name="T40" fmla="*/ 72 w 313"/>
                <a:gd name="T41" fmla="*/ 269 h 302"/>
                <a:gd name="T42" fmla="*/ 99 w 313"/>
                <a:gd name="T43" fmla="*/ 286 h 302"/>
                <a:gd name="T44" fmla="*/ 124 w 313"/>
                <a:gd name="T45" fmla="*/ 296 h 302"/>
                <a:gd name="T46" fmla="*/ 147 w 313"/>
                <a:gd name="T47" fmla="*/ 302 h 302"/>
                <a:gd name="T48" fmla="*/ 157 w 313"/>
                <a:gd name="T49" fmla="*/ 302 h 302"/>
                <a:gd name="T50" fmla="*/ 182 w 313"/>
                <a:gd name="T51" fmla="*/ 299 h 302"/>
                <a:gd name="T52" fmla="*/ 212 w 313"/>
                <a:gd name="T53" fmla="*/ 286 h 302"/>
                <a:gd name="T54" fmla="*/ 245 w 313"/>
                <a:gd name="T55" fmla="*/ 267 h 302"/>
                <a:gd name="T56" fmla="*/ 275 w 313"/>
                <a:gd name="T57" fmla="*/ 241 h 302"/>
                <a:gd name="T58" fmla="*/ 175 w 313"/>
                <a:gd name="T59" fmla="*/ 241 h 302"/>
                <a:gd name="T60" fmla="*/ 171 w 313"/>
                <a:gd name="T61" fmla="*/ 240 h 302"/>
                <a:gd name="T62" fmla="*/ 168 w 313"/>
                <a:gd name="T63" fmla="*/ 234 h 302"/>
                <a:gd name="T64" fmla="*/ 168 w 313"/>
                <a:gd name="T65" fmla="*/ 231 h 302"/>
                <a:gd name="T66" fmla="*/ 172 w 313"/>
                <a:gd name="T67" fmla="*/ 226 h 302"/>
                <a:gd name="T68" fmla="*/ 288 w 313"/>
                <a:gd name="T69" fmla="*/ 226 h 302"/>
                <a:gd name="T70" fmla="*/ 298 w 313"/>
                <a:gd name="T71" fmla="*/ 210 h 302"/>
                <a:gd name="T72" fmla="*/ 312 w 313"/>
                <a:gd name="T73" fmla="*/ 173 h 302"/>
                <a:gd name="T74" fmla="*/ 313 w 313"/>
                <a:gd name="T75" fmla="*/ 154 h 302"/>
                <a:gd name="T76" fmla="*/ 313 w 313"/>
                <a:gd name="T77" fmla="*/ 152 h 302"/>
                <a:gd name="T78" fmla="*/ 313 w 313"/>
                <a:gd name="T79" fmla="*/ 151 h 302"/>
                <a:gd name="T80" fmla="*/ 87 w 313"/>
                <a:gd name="T81" fmla="*/ 145 h 302"/>
                <a:gd name="T82" fmla="*/ 81 w 313"/>
                <a:gd name="T83" fmla="*/ 143 h 302"/>
                <a:gd name="T84" fmla="*/ 72 w 313"/>
                <a:gd name="T85" fmla="*/ 134 h 302"/>
                <a:gd name="T86" fmla="*/ 71 w 313"/>
                <a:gd name="T87" fmla="*/ 128 h 302"/>
                <a:gd name="T88" fmla="*/ 75 w 313"/>
                <a:gd name="T89" fmla="*/ 116 h 302"/>
                <a:gd name="T90" fmla="*/ 87 w 313"/>
                <a:gd name="T91" fmla="*/ 112 h 302"/>
                <a:gd name="T92" fmla="*/ 93 w 313"/>
                <a:gd name="T93" fmla="*/ 113 h 302"/>
                <a:gd name="T94" fmla="*/ 102 w 313"/>
                <a:gd name="T95" fmla="*/ 122 h 302"/>
                <a:gd name="T96" fmla="*/ 104 w 313"/>
                <a:gd name="T97" fmla="*/ 128 h 302"/>
                <a:gd name="T98" fmla="*/ 99 w 313"/>
                <a:gd name="T99" fmla="*/ 140 h 302"/>
                <a:gd name="T100" fmla="*/ 87 w 313"/>
                <a:gd name="T101" fmla="*/ 145 h 302"/>
                <a:gd name="T102" fmla="*/ 229 w 313"/>
                <a:gd name="T103" fmla="*/ 145 h 302"/>
                <a:gd name="T104" fmla="*/ 223 w 313"/>
                <a:gd name="T105" fmla="*/ 143 h 302"/>
                <a:gd name="T106" fmla="*/ 214 w 313"/>
                <a:gd name="T107" fmla="*/ 134 h 302"/>
                <a:gd name="T108" fmla="*/ 212 w 313"/>
                <a:gd name="T109" fmla="*/ 128 h 302"/>
                <a:gd name="T110" fmla="*/ 217 w 313"/>
                <a:gd name="T111" fmla="*/ 116 h 302"/>
                <a:gd name="T112" fmla="*/ 229 w 313"/>
                <a:gd name="T113" fmla="*/ 112 h 302"/>
                <a:gd name="T114" fmla="*/ 234 w 313"/>
                <a:gd name="T115" fmla="*/ 113 h 302"/>
                <a:gd name="T116" fmla="*/ 243 w 313"/>
                <a:gd name="T117" fmla="*/ 122 h 302"/>
                <a:gd name="T118" fmla="*/ 245 w 313"/>
                <a:gd name="T119" fmla="*/ 128 h 302"/>
                <a:gd name="T120" fmla="*/ 240 w 313"/>
                <a:gd name="T121" fmla="*/ 140 h 302"/>
                <a:gd name="T122" fmla="*/ 229 w 313"/>
                <a:gd name="T123" fmla="*/ 145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3" h="302">
                  <a:moveTo>
                    <a:pt x="313" y="82"/>
                  </a:moveTo>
                  <a:lnTo>
                    <a:pt x="313" y="82"/>
                  </a:lnTo>
                  <a:lnTo>
                    <a:pt x="313" y="82"/>
                  </a:lnTo>
                  <a:lnTo>
                    <a:pt x="300" y="75"/>
                  </a:lnTo>
                  <a:lnTo>
                    <a:pt x="288" y="67"/>
                  </a:lnTo>
                  <a:lnTo>
                    <a:pt x="276" y="58"/>
                  </a:lnTo>
                  <a:lnTo>
                    <a:pt x="266" y="48"/>
                  </a:lnTo>
                  <a:lnTo>
                    <a:pt x="255" y="38"/>
                  </a:lnTo>
                  <a:lnTo>
                    <a:pt x="246" y="26"/>
                  </a:lnTo>
                  <a:lnTo>
                    <a:pt x="237" y="14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26" y="12"/>
                  </a:lnTo>
                  <a:lnTo>
                    <a:pt x="218" y="23"/>
                  </a:lnTo>
                  <a:lnTo>
                    <a:pt x="203" y="42"/>
                  </a:lnTo>
                  <a:lnTo>
                    <a:pt x="185" y="58"/>
                  </a:lnTo>
                  <a:lnTo>
                    <a:pt x="165" y="73"/>
                  </a:lnTo>
                  <a:lnTo>
                    <a:pt x="144" y="85"/>
                  </a:lnTo>
                  <a:lnTo>
                    <a:pt x="120" y="93"/>
                  </a:lnTo>
                  <a:lnTo>
                    <a:pt x="96" y="98"/>
                  </a:lnTo>
                  <a:lnTo>
                    <a:pt x="83" y="100"/>
                  </a:lnTo>
                  <a:lnTo>
                    <a:pt x="71" y="100"/>
                  </a:lnTo>
                  <a:lnTo>
                    <a:pt x="71" y="100"/>
                  </a:lnTo>
                  <a:lnTo>
                    <a:pt x="52" y="100"/>
                  </a:lnTo>
                  <a:lnTo>
                    <a:pt x="34" y="97"/>
                  </a:lnTo>
                  <a:lnTo>
                    <a:pt x="16" y="93"/>
                  </a:lnTo>
                  <a:lnTo>
                    <a:pt x="0" y="85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1" y="170"/>
                  </a:lnTo>
                  <a:lnTo>
                    <a:pt x="4" y="185"/>
                  </a:lnTo>
                  <a:lnTo>
                    <a:pt x="10" y="200"/>
                  </a:lnTo>
                  <a:lnTo>
                    <a:pt x="17" y="213"/>
                  </a:lnTo>
                  <a:lnTo>
                    <a:pt x="26" y="226"/>
                  </a:lnTo>
                  <a:lnTo>
                    <a:pt x="37" y="238"/>
                  </a:lnTo>
                  <a:lnTo>
                    <a:pt x="47" y="250"/>
                  </a:lnTo>
                  <a:lnTo>
                    <a:pt x="60" y="261"/>
                  </a:lnTo>
                  <a:lnTo>
                    <a:pt x="72" y="269"/>
                  </a:lnTo>
                  <a:lnTo>
                    <a:pt x="86" y="278"/>
                  </a:lnTo>
                  <a:lnTo>
                    <a:pt x="99" y="286"/>
                  </a:lnTo>
                  <a:lnTo>
                    <a:pt x="111" y="292"/>
                  </a:lnTo>
                  <a:lnTo>
                    <a:pt x="124" y="296"/>
                  </a:lnTo>
                  <a:lnTo>
                    <a:pt x="136" y="301"/>
                  </a:lnTo>
                  <a:lnTo>
                    <a:pt x="147" y="302"/>
                  </a:lnTo>
                  <a:lnTo>
                    <a:pt x="157" y="302"/>
                  </a:lnTo>
                  <a:lnTo>
                    <a:pt x="157" y="302"/>
                  </a:lnTo>
                  <a:lnTo>
                    <a:pt x="169" y="302"/>
                  </a:lnTo>
                  <a:lnTo>
                    <a:pt x="182" y="299"/>
                  </a:lnTo>
                  <a:lnTo>
                    <a:pt x="197" y="293"/>
                  </a:lnTo>
                  <a:lnTo>
                    <a:pt x="212" y="286"/>
                  </a:lnTo>
                  <a:lnTo>
                    <a:pt x="229" y="278"/>
                  </a:lnTo>
                  <a:lnTo>
                    <a:pt x="245" y="267"/>
                  </a:lnTo>
                  <a:lnTo>
                    <a:pt x="260" y="255"/>
                  </a:lnTo>
                  <a:lnTo>
                    <a:pt x="275" y="241"/>
                  </a:lnTo>
                  <a:lnTo>
                    <a:pt x="175" y="241"/>
                  </a:lnTo>
                  <a:lnTo>
                    <a:pt x="175" y="241"/>
                  </a:lnTo>
                  <a:lnTo>
                    <a:pt x="172" y="241"/>
                  </a:lnTo>
                  <a:lnTo>
                    <a:pt x="171" y="240"/>
                  </a:lnTo>
                  <a:lnTo>
                    <a:pt x="168" y="237"/>
                  </a:lnTo>
                  <a:lnTo>
                    <a:pt x="168" y="234"/>
                  </a:lnTo>
                  <a:lnTo>
                    <a:pt x="168" y="234"/>
                  </a:lnTo>
                  <a:lnTo>
                    <a:pt x="168" y="231"/>
                  </a:lnTo>
                  <a:lnTo>
                    <a:pt x="171" y="228"/>
                  </a:lnTo>
                  <a:lnTo>
                    <a:pt x="172" y="226"/>
                  </a:lnTo>
                  <a:lnTo>
                    <a:pt x="175" y="226"/>
                  </a:lnTo>
                  <a:lnTo>
                    <a:pt x="288" y="226"/>
                  </a:lnTo>
                  <a:lnTo>
                    <a:pt x="288" y="226"/>
                  </a:lnTo>
                  <a:lnTo>
                    <a:pt x="298" y="210"/>
                  </a:lnTo>
                  <a:lnTo>
                    <a:pt x="306" y="192"/>
                  </a:lnTo>
                  <a:lnTo>
                    <a:pt x="312" y="173"/>
                  </a:lnTo>
                  <a:lnTo>
                    <a:pt x="313" y="164"/>
                  </a:lnTo>
                  <a:lnTo>
                    <a:pt x="313" y="154"/>
                  </a:lnTo>
                  <a:lnTo>
                    <a:pt x="313" y="154"/>
                  </a:lnTo>
                  <a:lnTo>
                    <a:pt x="313" y="152"/>
                  </a:lnTo>
                  <a:lnTo>
                    <a:pt x="313" y="152"/>
                  </a:lnTo>
                  <a:lnTo>
                    <a:pt x="313" y="151"/>
                  </a:lnTo>
                  <a:lnTo>
                    <a:pt x="313" y="82"/>
                  </a:lnTo>
                  <a:close/>
                  <a:moveTo>
                    <a:pt x="87" y="145"/>
                  </a:moveTo>
                  <a:lnTo>
                    <a:pt x="87" y="145"/>
                  </a:lnTo>
                  <a:lnTo>
                    <a:pt x="81" y="143"/>
                  </a:lnTo>
                  <a:lnTo>
                    <a:pt x="75" y="140"/>
                  </a:lnTo>
                  <a:lnTo>
                    <a:pt x="72" y="134"/>
                  </a:lnTo>
                  <a:lnTo>
                    <a:pt x="71" y="128"/>
                  </a:lnTo>
                  <a:lnTo>
                    <a:pt x="71" y="128"/>
                  </a:lnTo>
                  <a:lnTo>
                    <a:pt x="72" y="122"/>
                  </a:lnTo>
                  <a:lnTo>
                    <a:pt x="75" y="116"/>
                  </a:lnTo>
                  <a:lnTo>
                    <a:pt x="81" y="113"/>
                  </a:lnTo>
                  <a:lnTo>
                    <a:pt x="87" y="112"/>
                  </a:lnTo>
                  <a:lnTo>
                    <a:pt x="87" y="112"/>
                  </a:lnTo>
                  <a:lnTo>
                    <a:pt x="93" y="113"/>
                  </a:lnTo>
                  <a:lnTo>
                    <a:pt x="99" y="116"/>
                  </a:lnTo>
                  <a:lnTo>
                    <a:pt x="102" y="122"/>
                  </a:lnTo>
                  <a:lnTo>
                    <a:pt x="104" y="128"/>
                  </a:lnTo>
                  <a:lnTo>
                    <a:pt x="104" y="128"/>
                  </a:lnTo>
                  <a:lnTo>
                    <a:pt x="102" y="134"/>
                  </a:lnTo>
                  <a:lnTo>
                    <a:pt x="99" y="140"/>
                  </a:lnTo>
                  <a:lnTo>
                    <a:pt x="93" y="143"/>
                  </a:lnTo>
                  <a:lnTo>
                    <a:pt x="87" y="145"/>
                  </a:lnTo>
                  <a:lnTo>
                    <a:pt x="87" y="145"/>
                  </a:lnTo>
                  <a:close/>
                  <a:moveTo>
                    <a:pt x="229" y="145"/>
                  </a:moveTo>
                  <a:lnTo>
                    <a:pt x="229" y="145"/>
                  </a:lnTo>
                  <a:lnTo>
                    <a:pt x="223" y="143"/>
                  </a:lnTo>
                  <a:lnTo>
                    <a:pt x="217" y="140"/>
                  </a:lnTo>
                  <a:lnTo>
                    <a:pt x="214" y="134"/>
                  </a:lnTo>
                  <a:lnTo>
                    <a:pt x="212" y="128"/>
                  </a:lnTo>
                  <a:lnTo>
                    <a:pt x="212" y="128"/>
                  </a:lnTo>
                  <a:lnTo>
                    <a:pt x="214" y="122"/>
                  </a:lnTo>
                  <a:lnTo>
                    <a:pt x="217" y="116"/>
                  </a:lnTo>
                  <a:lnTo>
                    <a:pt x="223" y="113"/>
                  </a:lnTo>
                  <a:lnTo>
                    <a:pt x="229" y="112"/>
                  </a:lnTo>
                  <a:lnTo>
                    <a:pt x="229" y="112"/>
                  </a:lnTo>
                  <a:lnTo>
                    <a:pt x="234" y="113"/>
                  </a:lnTo>
                  <a:lnTo>
                    <a:pt x="240" y="116"/>
                  </a:lnTo>
                  <a:lnTo>
                    <a:pt x="243" y="122"/>
                  </a:lnTo>
                  <a:lnTo>
                    <a:pt x="245" y="128"/>
                  </a:lnTo>
                  <a:lnTo>
                    <a:pt x="245" y="128"/>
                  </a:lnTo>
                  <a:lnTo>
                    <a:pt x="243" y="134"/>
                  </a:lnTo>
                  <a:lnTo>
                    <a:pt x="240" y="140"/>
                  </a:lnTo>
                  <a:lnTo>
                    <a:pt x="234" y="143"/>
                  </a:lnTo>
                  <a:lnTo>
                    <a:pt x="229" y="145"/>
                  </a:lnTo>
                  <a:lnTo>
                    <a:pt x="229" y="145"/>
                  </a:lnTo>
                  <a:close/>
                </a:path>
              </a:pathLst>
            </a:cu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  <p:sp>
          <p:nvSpPr>
            <p:cNvPr id="79" name="Freeform 70">
              <a:extLst>
                <a:ext uri="{FF2B5EF4-FFF2-40B4-BE49-F238E27FC236}">
                  <a16:creationId xmlns:a16="http://schemas.microsoft.com/office/drawing/2014/main" id="{FFDF0BAD-84AE-45C8-ADF0-26F9C354A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9868" y="2647819"/>
              <a:ext cx="203200" cy="111125"/>
            </a:xfrm>
            <a:custGeom>
              <a:avLst/>
              <a:gdLst>
                <a:gd name="T0" fmla="*/ 64 w 128"/>
                <a:gd name="T1" fmla="*/ 59 h 70"/>
                <a:gd name="T2" fmla="*/ 96 w 128"/>
                <a:gd name="T3" fmla="*/ 62 h 70"/>
                <a:gd name="T4" fmla="*/ 128 w 128"/>
                <a:gd name="T5" fmla="*/ 70 h 70"/>
                <a:gd name="T6" fmla="*/ 128 w 128"/>
                <a:gd name="T7" fmla="*/ 64 h 70"/>
                <a:gd name="T8" fmla="*/ 126 w 128"/>
                <a:gd name="T9" fmla="*/ 52 h 70"/>
                <a:gd name="T10" fmla="*/ 123 w 128"/>
                <a:gd name="T11" fmla="*/ 42 h 70"/>
                <a:gd name="T12" fmla="*/ 122 w 128"/>
                <a:gd name="T13" fmla="*/ 36 h 70"/>
                <a:gd name="T14" fmla="*/ 122 w 128"/>
                <a:gd name="T15" fmla="*/ 36 h 70"/>
                <a:gd name="T16" fmla="*/ 116 w 128"/>
                <a:gd name="T17" fmla="*/ 27 h 70"/>
                <a:gd name="T18" fmla="*/ 116 w 128"/>
                <a:gd name="T19" fmla="*/ 25 h 70"/>
                <a:gd name="T20" fmla="*/ 111 w 128"/>
                <a:gd name="T21" fmla="*/ 21 h 70"/>
                <a:gd name="T22" fmla="*/ 110 w 128"/>
                <a:gd name="T23" fmla="*/ 19 h 70"/>
                <a:gd name="T24" fmla="*/ 108 w 128"/>
                <a:gd name="T25" fmla="*/ 18 h 70"/>
                <a:gd name="T26" fmla="*/ 107 w 128"/>
                <a:gd name="T27" fmla="*/ 16 h 70"/>
                <a:gd name="T28" fmla="*/ 102 w 128"/>
                <a:gd name="T29" fmla="*/ 13 h 70"/>
                <a:gd name="T30" fmla="*/ 101 w 128"/>
                <a:gd name="T31" fmla="*/ 12 h 70"/>
                <a:gd name="T32" fmla="*/ 99 w 128"/>
                <a:gd name="T33" fmla="*/ 10 h 70"/>
                <a:gd name="T34" fmla="*/ 95 w 128"/>
                <a:gd name="T35" fmla="*/ 7 h 70"/>
                <a:gd name="T36" fmla="*/ 93 w 128"/>
                <a:gd name="T37" fmla="*/ 7 h 70"/>
                <a:gd name="T38" fmla="*/ 90 w 128"/>
                <a:gd name="T39" fmla="*/ 6 h 70"/>
                <a:gd name="T40" fmla="*/ 89 w 128"/>
                <a:gd name="T41" fmla="*/ 4 h 70"/>
                <a:gd name="T42" fmla="*/ 83 w 128"/>
                <a:gd name="T43" fmla="*/ 3 h 70"/>
                <a:gd name="T44" fmla="*/ 81 w 128"/>
                <a:gd name="T45" fmla="*/ 3 h 70"/>
                <a:gd name="T46" fmla="*/ 77 w 128"/>
                <a:gd name="T47" fmla="*/ 1 h 70"/>
                <a:gd name="T48" fmla="*/ 77 w 128"/>
                <a:gd name="T49" fmla="*/ 1 h 70"/>
                <a:gd name="T50" fmla="*/ 71 w 128"/>
                <a:gd name="T51" fmla="*/ 0 h 70"/>
                <a:gd name="T52" fmla="*/ 70 w 128"/>
                <a:gd name="T53" fmla="*/ 0 h 70"/>
                <a:gd name="T54" fmla="*/ 64 w 128"/>
                <a:gd name="T55" fmla="*/ 0 h 70"/>
                <a:gd name="T56" fmla="*/ 58 w 128"/>
                <a:gd name="T57" fmla="*/ 0 h 70"/>
                <a:gd name="T58" fmla="*/ 56 w 128"/>
                <a:gd name="T59" fmla="*/ 0 h 70"/>
                <a:gd name="T60" fmla="*/ 52 w 128"/>
                <a:gd name="T61" fmla="*/ 1 h 70"/>
                <a:gd name="T62" fmla="*/ 50 w 128"/>
                <a:gd name="T63" fmla="*/ 1 h 70"/>
                <a:gd name="T64" fmla="*/ 46 w 128"/>
                <a:gd name="T65" fmla="*/ 3 h 70"/>
                <a:gd name="T66" fmla="*/ 44 w 128"/>
                <a:gd name="T67" fmla="*/ 3 h 70"/>
                <a:gd name="T68" fmla="*/ 40 w 128"/>
                <a:gd name="T69" fmla="*/ 4 h 70"/>
                <a:gd name="T70" fmla="*/ 38 w 128"/>
                <a:gd name="T71" fmla="*/ 6 h 70"/>
                <a:gd name="T72" fmla="*/ 35 w 128"/>
                <a:gd name="T73" fmla="*/ 7 h 70"/>
                <a:gd name="T74" fmla="*/ 32 w 128"/>
                <a:gd name="T75" fmla="*/ 7 h 70"/>
                <a:gd name="T76" fmla="*/ 29 w 128"/>
                <a:gd name="T77" fmla="*/ 10 h 70"/>
                <a:gd name="T78" fmla="*/ 26 w 128"/>
                <a:gd name="T79" fmla="*/ 12 h 70"/>
                <a:gd name="T80" fmla="*/ 25 w 128"/>
                <a:gd name="T81" fmla="*/ 13 h 70"/>
                <a:gd name="T82" fmla="*/ 18 w 128"/>
                <a:gd name="T83" fmla="*/ 21 h 70"/>
                <a:gd name="T84" fmla="*/ 16 w 128"/>
                <a:gd name="T85" fmla="*/ 21 h 70"/>
                <a:gd name="T86" fmla="*/ 10 w 128"/>
                <a:gd name="T87" fmla="*/ 30 h 70"/>
                <a:gd name="T88" fmla="*/ 10 w 128"/>
                <a:gd name="T89" fmla="*/ 30 h 70"/>
                <a:gd name="T90" fmla="*/ 7 w 128"/>
                <a:gd name="T91" fmla="*/ 36 h 70"/>
                <a:gd name="T92" fmla="*/ 4 w 128"/>
                <a:gd name="T93" fmla="*/ 42 h 70"/>
                <a:gd name="T94" fmla="*/ 4 w 128"/>
                <a:gd name="T95" fmla="*/ 42 h 70"/>
                <a:gd name="T96" fmla="*/ 0 w 128"/>
                <a:gd name="T97" fmla="*/ 64 h 70"/>
                <a:gd name="T98" fmla="*/ 0 w 128"/>
                <a:gd name="T99" fmla="*/ 70 h 70"/>
                <a:gd name="T100" fmla="*/ 16 w 128"/>
                <a:gd name="T101" fmla="*/ 65 h 70"/>
                <a:gd name="T102" fmla="*/ 47 w 128"/>
                <a:gd name="T103" fmla="*/ 59 h 70"/>
                <a:gd name="T104" fmla="*/ 64 w 128"/>
                <a:gd name="T105" fmla="*/ 5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70">
                  <a:moveTo>
                    <a:pt x="64" y="59"/>
                  </a:moveTo>
                  <a:lnTo>
                    <a:pt x="64" y="59"/>
                  </a:lnTo>
                  <a:lnTo>
                    <a:pt x="80" y="59"/>
                  </a:lnTo>
                  <a:lnTo>
                    <a:pt x="96" y="62"/>
                  </a:lnTo>
                  <a:lnTo>
                    <a:pt x="113" y="65"/>
                  </a:lnTo>
                  <a:lnTo>
                    <a:pt x="128" y="70"/>
                  </a:lnTo>
                  <a:lnTo>
                    <a:pt x="128" y="7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52"/>
                  </a:lnTo>
                  <a:lnTo>
                    <a:pt x="123" y="42"/>
                  </a:lnTo>
                  <a:lnTo>
                    <a:pt x="123" y="42"/>
                  </a:lnTo>
                  <a:lnTo>
                    <a:pt x="123" y="42"/>
                  </a:lnTo>
                  <a:lnTo>
                    <a:pt x="122" y="36"/>
                  </a:lnTo>
                  <a:lnTo>
                    <a:pt x="122" y="36"/>
                  </a:lnTo>
                  <a:lnTo>
                    <a:pt x="122" y="36"/>
                  </a:lnTo>
                  <a:lnTo>
                    <a:pt x="116" y="27"/>
                  </a:lnTo>
                  <a:lnTo>
                    <a:pt x="116" y="27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0" y="19"/>
                  </a:lnTo>
                  <a:lnTo>
                    <a:pt x="110" y="19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2" y="13"/>
                  </a:lnTo>
                  <a:lnTo>
                    <a:pt x="102" y="13"/>
                  </a:lnTo>
                  <a:lnTo>
                    <a:pt x="101" y="12"/>
                  </a:lnTo>
                  <a:lnTo>
                    <a:pt x="101" y="12"/>
                  </a:lnTo>
                  <a:lnTo>
                    <a:pt x="99" y="10"/>
                  </a:lnTo>
                  <a:lnTo>
                    <a:pt x="99" y="10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3" y="7"/>
                  </a:lnTo>
                  <a:lnTo>
                    <a:pt x="93" y="7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" y="5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6" y="65"/>
                  </a:lnTo>
                  <a:lnTo>
                    <a:pt x="31" y="62"/>
                  </a:lnTo>
                  <a:lnTo>
                    <a:pt x="47" y="59"/>
                  </a:lnTo>
                  <a:lnTo>
                    <a:pt x="64" y="59"/>
                  </a:lnTo>
                  <a:lnTo>
                    <a:pt x="64" y="59"/>
                  </a:lnTo>
                  <a:close/>
                </a:path>
              </a:pathLst>
            </a:cu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  <p:sp>
          <p:nvSpPr>
            <p:cNvPr id="80" name="Freeform 71">
              <a:extLst>
                <a:ext uri="{FF2B5EF4-FFF2-40B4-BE49-F238E27FC236}">
                  <a16:creationId xmlns:a16="http://schemas.microsoft.com/office/drawing/2014/main" id="{0327CD07-CC99-45FE-8863-F0F27117B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1593" y="2755769"/>
              <a:ext cx="538163" cy="401638"/>
            </a:xfrm>
            <a:custGeom>
              <a:avLst/>
              <a:gdLst>
                <a:gd name="T0" fmla="*/ 241 w 339"/>
                <a:gd name="T1" fmla="*/ 17 h 253"/>
                <a:gd name="T2" fmla="*/ 237 w 339"/>
                <a:gd name="T3" fmla="*/ 14 h 253"/>
                <a:gd name="T4" fmla="*/ 232 w 339"/>
                <a:gd name="T5" fmla="*/ 12 h 253"/>
                <a:gd name="T6" fmla="*/ 232 w 339"/>
                <a:gd name="T7" fmla="*/ 12 h 253"/>
                <a:gd name="T8" fmla="*/ 219 w 339"/>
                <a:gd name="T9" fmla="*/ 8 h 253"/>
                <a:gd name="T10" fmla="*/ 211 w 339"/>
                <a:gd name="T11" fmla="*/ 6 h 253"/>
                <a:gd name="T12" fmla="*/ 208 w 339"/>
                <a:gd name="T13" fmla="*/ 5 h 253"/>
                <a:gd name="T14" fmla="*/ 199 w 339"/>
                <a:gd name="T15" fmla="*/ 3 h 253"/>
                <a:gd name="T16" fmla="*/ 195 w 339"/>
                <a:gd name="T17" fmla="*/ 2 h 253"/>
                <a:gd name="T18" fmla="*/ 187 w 339"/>
                <a:gd name="T19" fmla="*/ 2 h 253"/>
                <a:gd name="T20" fmla="*/ 182 w 339"/>
                <a:gd name="T21" fmla="*/ 0 h 253"/>
                <a:gd name="T22" fmla="*/ 170 w 339"/>
                <a:gd name="T23" fmla="*/ 0 h 253"/>
                <a:gd name="T24" fmla="*/ 162 w 339"/>
                <a:gd name="T25" fmla="*/ 0 h 253"/>
                <a:gd name="T26" fmla="*/ 153 w 339"/>
                <a:gd name="T27" fmla="*/ 2 h 253"/>
                <a:gd name="T28" fmla="*/ 149 w 339"/>
                <a:gd name="T29" fmla="*/ 2 h 253"/>
                <a:gd name="T30" fmla="*/ 140 w 339"/>
                <a:gd name="T31" fmla="*/ 3 h 253"/>
                <a:gd name="T32" fmla="*/ 137 w 339"/>
                <a:gd name="T33" fmla="*/ 3 h 253"/>
                <a:gd name="T34" fmla="*/ 130 w 339"/>
                <a:gd name="T35" fmla="*/ 5 h 253"/>
                <a:gd name="T36" fmla="*/ 124 w 339"/>
                <a:gd name="T37" fmla="*/ 8 h 253"/>
                <a:gd name="T38" fmla="*/ 116 w 339"/>
                <a:gd name="T39" fmla="*/ 9 h 253"/>
                <a:gd name="T40" fmla="*/ 115 w 339"/>
                <a:gd name="T41" fmla="*/ 9 h 253"/>
                <a:gd name="T42" fmla="*/ 104 w 339"/>
                <a:gd name="T43" fmla="*/ 14 h 253"/>
                <a:gd name="T44" fmla="*/ 77 w 339"/>
                <a:gd name="T45" fmla="*/ 27 h 253"/>
                <a:gd name="T46" fmla="*/ 28 w 339"/>
                <a:gd name="T47" fmla="*/ 78 h 253"/>
                <a:gd name="T48" fmla="*/ 5 w 339"/>
                <a:gd name="T49" fmla="*/ 133 h 253"/>
                <a:gd name="T50" fmla="*/ 0 w 339"/>
                <a:gd name="T51" fmla="*/ 170 h 253"/>
                <a:gd name="T52" fmla="*/ 0 w 339"/>
                <a:gd name="T53" fmla="*/ 179 h 253"/>
                <a:gd name="T54" fmla="*/ 2 w 339"/>
                <a:gd name="T55" fmla="*/ 186 h 253"/>
                <a:gd name="T56" fmla="*/ 2 w 339"/>
                <a:gd name="T57" fmla="*/ 192 h 253"/>
                <a:gd name="T58" fmla="*/ 3 w 339"/>
                <a:gd name="T59" fmla="*/ 201 h 253"/>
                <a:gd name="T60" fmla="*/ 5 w 339"/>
                <a:gd name="T61" fmla="*/ 203 h 253"/>
                <a:gd name="T62" fmla="*/ 6 w 339"/>
                <a:gd name="T63" fmla="*/ 211 h 253"/>
                <a:gd name="T64" fmla="*/ 8 w 339"/>
                <a:gd name="T65" fmla="*/ 219 h 253"/>
                <a:gd name="T66" fmla="*/ 15 w 339"/>
                <a:gd name="T67" fmla="*/ 238 h 253"/>
                <a:gd name="T68" fmla="*/ 49 w 339"/>
                <a:gd name="T69" fmla="*/ 249 h 253"/>
                <a:gd name="T70" fmla="*/ 85 w 339"/>
                <a:gd name="T71" fmla="*/ 253 h 253"/>
                <a:gd name="T72" fmla="*/ 155 w 339"/>
                <a:gd name="T73" fmla="*/ 237 h 253"/>
                <a:gd name="T74" fmla="*/ 211 w 339"/>
                <a:gd name="T75" fmla="*/ 195 h 253"/>
                <a:gd name="T76" fmla="*/ 238 w 339"/>
                <a:gd name="T77" fmla="*/ 155 h 253"/>
                <a:gd name="T78" fmla="*/ 245 w 339"/>
                <a:gd name="T79" fmla="*/ 139 h 253"/>
                <a:gd name="T80" fmla="*/ 253 w 339"/>
                <a:gd name="T81" fmla="*/ 155 h 253"/>
                <a:gd name="T82" fmla="*/ 266 w 339"/>
                <a:gd name="T83" fmla="*/ 179 h 253"/>
                <a:gd name="T84" fmla="*/ 293 w 339"/>
                <a:gd name="T85" fmla="*/ 210 h 253"/>
                <a:gd name="T86" fmla="*/ 327 w 339"/>
                <a:gd name="T87" fmla="*/ 234 h 253"/>
                <a:gd name="T88" fmla="*/ 327 w 339"/>
                <a:gd name="T89" fmla="*/ 231 h 253"/>
                <a:gd name="T90" fmla="*/ 335 w 339"/>
                <a:gd name="T91" fmla="*/ 208 h 253"/>
                <a:gd name="T92" fmla="*/ 336 w 339"/>
                <a:gd name="T93" fmla="*/ 201 h 253"/>
                <a:gd name="T94" fmla="*/ 336 w 339"/>
                <a:gd name="T95" fmla="*/ 200 h 253"/>
                <a:gd name="T96" fmla="*/ 338 w 339"/>
                <a:gd name="T97" fmla="*/ 192 h 253"/>
                <a:gd name="T98" fmla="*/ 338 w 339"/>
                <a:gd name="T99" fmla="*/ 186 h 253"/>
                <a:gd name="T100" fmla="*/ 339 w 339"/>
                <a:gd name="T101" fmla="*/ 177 h 253"/>
                <a:gd name="T102" fmla="*/ 339 w 339"/>
                <a:gd name="T103" fmla="*/ 170 h 253"/>
                <a:gd name="T104" fmla="*/ 324 w 339"/>
                <a:gd name="T105" fmla="*/ 100 h 253"/>
                <a:gd name="T106" fmla="*/ 284 w 339"/>
                <a:gd name="T107" fmla="*/ 45 h 253"/>
                <a:gd name="T108" fmla="*/ 244 w 339"/>
                <a:gd name="T109" fmla="*/ 1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9" h="253">
                  <a:moveTo>
                    <a:pt x="244" y="18"/>
                  </a:moveTo>
                  <a:lnTo>
                    <a:pt x="241" y="17"/>
                  </a:lnTo>
                  <a:lnTo>
                    <a:pt x="241" y="17"/>
                  </a:lnTo>
                  <a:lnTo>
                    <a:pt x="238" y="15"/>
                  </a:lnTo>
                  <a:lnTo>
                    <a:pt x="238" y="15"/>
                  </a:lnTo>
                  <a:lnTo>
                    <a:pt x="237" y="14"/>
                  </a:lnTo>
                  <a:lnTo>
                    <a:pt x="237" y="14"/>
                  </a:lnTo>
                  <a:lnTo>
                    <a:pt x="237" y="14"/>
                  </a:lnTo>
                  <a:lnTo>
                    <a:pt x="232" y="12"/>
                  </a:lnTo>
                  <a:lnTo>
                    <a:pt x="232" y="12"/>
                  </a:lnTo>
                  <a:lnTo>
                    <a:pt x="232" y="12"/>
                  </a:lnTo>
                  <a:lnTo>
                    <a:pt x="232" y="12"/>
                  </a:lnTo>
                  <a:lnTo>
                    <a:pt x="232" y="12"/>
                  </a:lnTo>
                  <a:lnTo>
                    <a:pt x="219" y="8"/>
                  </a:lnTo>
                  <a:lnTo>
                    <a:pt x="219" y="8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11" y="6"/>
                  </a:lnTo>
                  <a:lnTo>
                    <a:pt x="211" y="6"/>
                  </a:lnTo>
                  <a:lnTo>
                    <a:pt x="208" y="5"/>
                  </a:lnTo>
                  <a:lnTo>
                    <a:pt x="208" y="5"/>
                  </a:lnTo>
                  <a:lnTo>
                    <a:pt x="204" y="3"/>
                  </a:lnTo>
                  <a:lnTo>
                    <a:pt x="204" y="3"/>
                  </a:lnTo>
                  <a:lnTo>
                    <a:pt x="199" y="3"/>
                  </a:lnTo>
                  <a:lnTo>
                    <a:pt x="199" y="3"/>
                  </a:lnTo>
                  <a:lnTo>
                    <a:pt x="195" y="2"/>
                  </a:lnTo>
                  <a:lnTo>
                    <a:pt x="195" y="2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87" y="2"/>
                  </a:lnTo>
                  <a:lnTo>
                    <a:pt x="187" y="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3" y="2"/>
                  </a:lnTo>
                  <a:lnTo>
                    <a:pt x="153" y="2"/>
                  </a:lnTo>
                  <a:lnTo>
                    <a:pt x="149" y="2"/>
                  </a:lnTo>
                  <a:lnTo>
                    <a:pt x="149" y="2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0" y="3"/>
                  </a:lnTo>
                  <a:lnTo>
                    <a:pt x="140" y="3"/>
                  </a:lnTo>
                  <a:lnTo>
                    <a:pt x="137" y="3"/>
                  </a:lnTo>
                  <a:lnTo>
                    <a:pt x="137" y="3"/>
                  </a:lnTo>
                  <a:lnTo>
                    <a:pt x="131" y="5"/>
                  </a:lnTo>
                  <a:lnTo>
                    <a:pt x="131" y="5"/>
                  </a:lnTo>
                  <a:lnTo>
                    <a:pt x="130" y="5"/>
                  </a:lnTo>
                  <a:lnTo>
                    <a:pt x="130" y="5"/>
                  </a:lnTo>
                  <a:lnTo>
                    <a:pt x="124" y="8"/>
                  </a:lnTo>
                  <a:lnTo>
                    <a:pt x="124" y="8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16" y="9"/>
                  </a:lnTo>
                  <a:lnTo>
                    <a:pt x="116" y="9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0" y="17"/>
                  </a:lnTo>
                  <a:lnTo>
                    <a:pt x="100" y="17"/>
                  </a:lnTo>
                  <a:lnTo>
                    <a:pt x="77" y="27"/>
                  </a:lnTo>
                  <a:lnTo>
                    <a:pt x="60" y="42"/>
                  </a:lnTo>
                  <a:lnTo>
                    <a:pt x="42" y="58"/>
                  </a:lnTo>
                  <a:lnTo>
                    <a:pt x="28" y="78"/>
                  </a:lnTo>
                  <a:lnTo>
                    <a:pt x="17" y="98"/>
                  </a:lnTo>
                  <a:lnTo>
                    <a:pt x="8" y="121"/>
                  </a:lnTo>
                  <a:lnTo>
                    <a:pt x="5" y="133"/>
                  </a:lnTo>
                  <a:lnTo>
                    <a:pt x="3" y="145"/>
                  </a:lnTo>
                  <a:lnTo>
                    <a:pt x="2" y="156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2" y="183"/>
                  </a:lnTo>
                  <a:lnTo>
                    <a:pt x="2" y="183"/>
                  </a:lnTo>
                  <a:lnTo>
                    <a:pt x="2" y="186"/>
                  </a:lnTo>
                  <a:lnTo>
                    <a:pt x="2" y="186"/>
                  </a:lnTo>
                  <a:lnTo>
                    <a:pt x="2" y="192"/>
                  </a:lnTo>
                  <a:lnTo>
                    <a:pt x="2" y="192"/>
                  </a:lnTo>
                  <a:lnTo>
                    <a:pt x="3" y="195"/>
                  </a:lnTo>
                  <a:lnTo>
                    <a:pt x="3" y="195"/>
                  </a:lnTo>
                  <a:lnTo>
                    <a:pt x="3" y="201"/>
                  </a:lnTo>
                  <a:lnTo>
                    <a:pt x="3" y="201"/>
                  </a:lnTo>
                  <a:lnTo>
                    <a:pt x="5" y="203"/>
                  </a:lnTo>
                  <a:lnTo>
                    <a:pt x="5" y="203"/>
                  </a:lnTo>
                  <a:lnTo>
                    <a:pt x="6" y="210"/>
                  </a:lnTo>
                  <a:lnTo>
                    <a:pt x="6" y="210"/>
                  </a:lnTo>
                  <a:lnTo>
                    <a:pt x="6" y="211"/>
                  </a:lnTo>
                  <a:lnTo>
                    <a:pt x="6" y="211"/>
                  </a:lnTo>
                  <a:lnTo>
                    <a:pt x="8" y="219"/>
                  </a:lnTo>
                  <a:lnTo>
                    <a:pt x="8" y="219"/>
                  </a:lnTo>
                  <a:lnTo>
                    <a:pt x="8" y="219"/>
                  </a:lnTo>
                  <a:lnTo>
                    <a:pt x="8" y="219"/>
                  </a:lnTo>
                  <a:lnTo>
                    <a:pt x="15" y="238"/>
                  </a:lnTo>
                  <a:lnTo>
                    <a:pt x="15" y="238"/>
                  </a:lnTo>
                  <a:lnTo>
                    <a:pt x="31" y="244"/>
                  </a:lnTo>
                  <a:lnTo>
                    <a:pt x="49" y="249"/>
                  </a:lnTo>
                  <a:lnTo>
                    <a:pt x="67" y="252"/>
                  </a:lnTo>
                  <a:lnTo>
                    <a:pt x="85" y="253"/>
                  </a:lnTo>
                  <a:lnTo>
                    <a:pt x="85" y="253"/>
                  </a:lnTo>
                  <a:lnTo>
                    <a:pt x="109" y="252"/>
                  </a:lnTo>
                  <a:lnTo>
                    <a:pt x="132" y="246"/>
                  </a:lnTo>
                  <a:lnTo>
                    <a:pt x="155" y="237"/>
                  </a:lnTo>
                  <a:lnTo>
                    <a:pt x="176" y="226"/>
                  </a:lnTo>
                  <a:lnTo>
                    <a:pt x="195" y="211"/>
                  </a:lnTo>
                  <a:lnTo>
                    <a:pt x="211" y="195"/>
                  </a:lnTo>
                  <a:lnTo>
                    <a:pt x="226" y="176"/>
                  </a:lnTo>
                  <a:lnTo>
                    <a:pt x="238" y="155"/>
                  </a:lnTo>
                  <a:lnTo>
                    <a:pt x="238" y="155"/>
                  </a:lnTo>
                  <a:lnTo>
                    <a:pt x="238" y="155"/>
                  </a:lnTo>
                  <a:lnTo>
                    <a:pt x="241" y="149"/>
                  </a:lnTo>
                  <a:lnTo>
                    <a:pt x="245" y="13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253" y="155"/>
                  </a:lnTo>
                  <a:lnTo>
                    <a:pt x="253" y="155"/>
                  </a:lnTo>
                  <a:lnTo>
                    <a:pt x="259" y="167"/>
                  </a:lnTo>
                  <a:lnTo>
                    <a:pt x="266" y="179"/>
                  </a:lnTo>
                  <a:lnTo>
                    <a:pt x="274" y="191"/>
                  </a:lnTo>
                  <a:lnTo>
                    <a:pt x="283" y="200"/>
                  </a:lnTo>
                  <a:lnTo>
                    <a:pt x="293" y="210"/>
                  </a:lnTo>
                  <a:lnTo>
                    <a:pt x="303" y="219"/>
                  </a:lnTo>
                  <a:lnTo>
                    <a:pt x="315" y="226"/>
                  </a:lnTo>
                  <a:lnTo>
                    <a:pt x="327" y="234"/>
                  </a:lnTo>
                  <a:lnTo>
                    <a:pt x="327" y="234"/>
                  </a:lnTo>
                  <a:lnTo>
                    <a:pt x="327" y="231"/>
                  </a:lnTo>
                  <a:lnTo>
                    <a:pt x="327" y="231"/>
                  </a:lnTo>
                  <a:lnTo>
                    <a:pt x="327" y="231"/>
                  </a:lnTo>
                  <a:lnTo>
                    <a:pt x="335" y="208"/>
                  </a:lnTo>
                  <a:lnTo>
                    <a:pt x="335" y="208"/>
                  </a:lnTo>
                  <a:lnTo>
                    <a:pt x="335" y="208"/>
                  </a:lnTo>
                  <a:lnTo>
                    <a:pt x="335" y="208"/>
                  </a:lnTo>
                  <a:lnTo>
                    <a:pt x="336" y="201"/>
                  </a:lnTo>
                  <a:lnTo>
                    <a:pt x="336" y="201"/>
                  </a:lnTo>
                  <a:lnTo>
                    <a:pt x="336" y="200"/>
                  </a:lnTo>
                  <a:lnTo>
                    <a:pt x="336" y="200"/>
                  </a:lnTo>
                  <a:lnTo>
                    <a:pt x="338" y="194"/>
                  </a:lnTo>
                  <a:lnTo>
                    <a:pt x="338" y="194"/>
                  </a:lnTo>
                  <a:lnTo>
                    <a:pt x="338" y="192"/>
                  </a:lnTo>
                  <a:lnTo>
                    <a:pt x="338" y="192"/>
                  </a:lnTo>
                  <a:lnTo>
                    <a:pt x="338" y="186"/>
                  </a:lnTo>
                  <a:lnTo>
                    <a:pt x="338" y="186"/>
                  </a:lnTo>
                  <a:lnTo>
                    <a:pt x="339" y="182"/>
                  </a:lnTo>
                  <a:lnTo>
                    <a:pt x="339" y="182"/>
                  </a:lnTo>
                  <a:lnTo>
                    <a:pt x="339" y="177"/>
                  </a:lnTo>
                  <a:lnTo>
                    <a:pt x="339" y="177"/>
                  </a:lnTo>
                  <a:lnTo>
                    <a:pt x="339" y="170"/>
                  </a:lnTo>
                  <a:lnTo>
                    <a:pt x="339" y="170"/>
                  </a:lnTo>
                  <a:lnTo>
                    <a:pt x="338" y="146"/>
                  </a:lnTo>
                  <a:lnTo>
                    <a:pt x="333" y="122"/>
                  </a:lnTo>
                  <a:lnTo>
                    <a:pt x="324" y="100"/>
                  </a:lnTo>
                  <a:lnTo>
                    <a:pt x="314" y="81"/>
                  </a:lnTo>
                  <a:lnTo>
                    <a:pt x="300" y="61"/>
                  </a:lnTo>
                  <a:lnTo>
                    <a:pt x="284" y="45"/>
                  </a:lnTo>
                  <a:lnTo>
                    <a:pt x="265" y="30"/>
                  </a:lnTo>
                  <a:lnTo>
                    <a:pt x="244" y="18"/>
                  </a:lnTo>
                  <a:lnTo>
                    <a:pt x="244" y="18"/>
                  </a:lnTo>
                  <a:close/>
                </a:path>
              </a:pathLst>
            </a:cu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  <p:sp>
          <p:nvSpPr>
            <p:cNvPr id="81" name="Freeform 72">
              <a:extLst>
                <a:ext uri="{FF2B5EF4-FFF2-40B4-BE49-F238E27FC236}">
                  <a16:creationId xmlns:a16="http://schemas.microsoft.com/office/drawing/2014/main" id="{12B315A8-3FE8-4FF8-9111-9CDC21EBD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5130" y="2681156"/>
              <a:ext cx="295275" cy="728663"/>
            </a:xfrm>
            <a:custGeom>
              <a:avLst/>
              <a:gdLst>
                <a:gd name="T0" fmla="*/ 171 w 186"/>
                <a:gd name="T1" fmla="*/ 251 h 459"/>
                <a:gd name="T2" fmla="*/ 174 w 186"/>
                <a:gd name="T3" fmla="*/ 217 h 459"/>
                <a:gd name="T4" fmla="*/ 174 w 186"/>
                <a:gd name="T5" fmla="*/ 199 h 459"/>
                <a:gd name="T6" fmla="*/ 168 w 186"/>
                <a:gd name="T7" fmla="*/ 163 h 459"/>
                <a:gd name="T8" fmla="*/ 156 w 186"/>
                <a:gd name="T9" fmla="*/ 131 h 459"/>
                <a:gd name="T10" fmla="*/ 140 w 186"/>
                <a:gd name="T11" fmla="*/ 99 h 459"/>
                <a:gd name="T12" fmla="*/ 119 w 186"/>
                <a:gd name="T13" fmla="*/ 71 h 459"/>
                <a:gd name="T14" fmla="*/ 94 w 186"/>
                <a:gd name="T15" fmla="*/ 47 h 459"/>
                <a:gd name="T16" fmla="*/ 64 w 186"/>
                <a:gd name="T17" fmla="*/ 26 h 459"/>
                <a:gd name="T18" fmla="*/ 31 w 186"/>
                <a:gd name="T19" fmla="*/ 10 h 459"/>
                <a:gd name="T20" fmla="*/ 0 w 186"/>
                <a:gd name="T21" fmla="*/ 0 h 459"/>
                <a:gd name="T22" fmla="*/ 6 w 186"/>
                <a:gd name="T23" fmla="*/ 12 h 459"/>
                <a:gd name="T24" fmla="*/ 11 w 186"/>
                <a:gd name="T25" fmla="*/ 26 h 459"/>
                <a:gd name="T26" fmla="*/ 14 w 186"/>
                <a:gd name="T27" fmla="*/ 26 h 459"/>
                <a:gd name="T28" fmla="*/ 43 w 186"/>
                <a:gd name="T29" fmla="*/ 40 h 459"/>
                <a:gd name="T30" fmla="*/ 70 w 186"/>
                <a:gd name="T31" fmla="*/ 56 h 459"/>
                <a:gd name="T32" fmla="*/ 94 w 186"/>
                <a:gd name="T33" fmla="*/ 77 h 459"/>
                <a:gd name="T34" fmla="*/ 115 w 186"/>
                <a:gd name="T35" fmla="*/ 101 h 459"/>
                <a:gd name="T36" fmla="*/ 131 w 186"/>
                <a:gd name="T37" fmla="*/ 128 h 459"/>
                <a:gd name="T38" fmla="*/ 143 w 186"/>
                <a:gd name="T39" fmla="*/ 156 h 459"/>
                <a:gd name="T40" fmla="*/ 150 w 186"/>
                <a:gd name="T41" fmla="*/ 186 h 459"/>
                <a:gd name="T42" fmla="*/ 152 w 186"/>
                <a:gd name="T43" fmla="*/ 217 h 459"/>
                <a:gd name="T44" fmla="*/ 150 w 186"/>
                <a:gd name="T45" fmla="*/ 241 h 459"/>
                <a:gd name="T46" fmla="*/ 140 w 186"/>
                <a:gd name="T47" fmla="*/ 239 h 459"/>
                <a:gd name="T48" fmla="*/ 122 w 186"/>
                <a:gd name="T49" fmla="*/ 245 h 459"/>
                <a:gd name="T50" fmla="*/ 121 w 186"/>
                <a:gd name="T51" fmla="*/ 252 h 459"/>
                <a:gd name="T52" fmla="*/ 119 w 186"/>
                <a:gd name="T53" fmla="*/ 260 h 459"/>
                <a:gd name="T54" fmla="*/ 115 w 186"/>
                <a:gd name="T55" fmla="*/ 275 h 459"/>
                <a:gd name="T56" fmla="*/ 129 w 186"/>
                <a:gd name="T57" fmla="*/ 371 h 459"/>
                <a:gd name="T58" fmla="*/ 77 w 186"/>
                <a:gd name="T59" fmla="*/ 432 h 459"/>
                <a:gd name="T60" fmla="*/ 74 w 186"/>
                <a:gd name="T61" fmla="*/ 434 h 459"/>
                <a:gd name="T62" fmla="*/ 51 w 186"/>
                <a:gd name="T63" fmla="*/ 459 h 459"/>
                <a:gd name="T64" fmla="*/ 143 w 186"/>
                <a:gd name="T65" fmla="*/ 459 h 459"/>
                <a:gd name="T66" fmla="*/ 153 w 186"/>
                <a:gd name="T67" fmla="*/ 455 h 459"/>
                <a:gd name="T68" fmla="*/ 158 w 186"/>
                <a:gd name="T69" fmla="*/ 446 h 459"/>
                <a:gd name="T70" fmla="*/ 158 w 186"/>
                <a:gd name="T71" fmla="*/ 368 h 459"/>
                <a:gd name="T72" fmla="*/ 170 w 186"/>
                <a:gd name="T73" fmla="*/ 363 h 459"/>
                <a:gd name="T74" fmla="*/ 179 w 186"/>
                <a:gd name="T75" fmla="*/ 352 h 459"/>
                <a:gd name="T76" fmla="*/ 184 w 186"/>
                <a:gd name="T77" fmla="*/ 342 h 459"/>
                <a:gd name="T78" fmla="*/ 186 w 186"/>
                <a:gd name="T79" fmla="*/ 328 h 459"/>
                <a:gd name="T80" fmla="*/ 186 w 186"/>
                <a:gd name="T81" fmla="*/ 284 h 459"/>
                <a:gd name="T82" fmla="*/ 183 w 186"/>
                <a:gd name="T83" fmla="*/ 266 h 459"/>
                <a:gd name="T84" fmla="*/ 171 w 186"/>
                <a:gd name="T85" fmla="*/ 251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6" h="459">
                  <a:moveTo>
                    <a:pt x="171" y="251"/>
                  </a:moveTo>
                  <a:lnTo>
                    <a:pt x="171" y="251"/>
                  </a:lnTo>
                  <a:lnTo>
                    <a:pt x="174" y="235"/>
                  </a:lnTo>
                  <a:lnTo>
                    <a:pt x="174" y="217"/>
                  </a:lnTo>
                  <a:lnTo>
                    <a:pt x="174" y="217"/>
                  </a:lnTo>
                  <a:lnTo>
                    <a:pt x="174" y="199"/>
                  </a:lnTo>
                  <a:lnTo>
                    <a:pt x="171" y="181"/>
                  </a:lnTo>
                  <a:lnTo>
                    <a:pt x="168" y="163"/>
                  </a:lnTo>
                  <a:lnTo>
                    <a:pt x="162" y="147"/>
                  </a:lnTo>
                  <a:lnTo>
                    <a:pt x="156" y="131"/>
                  </a:lnTo>
                  <a:lnTo>
                    <a:pt x="149" y="114"/>
                  </a:lnTo>
                  <a:lnTo>
                    <a:pt x="140" y="99"/>
                  </a:lnTo>
                  <a:lnTo>
                    <a:pt x="129" y="84"/>
                  </a:lnTo>
                  <a:lnTo>
                    <a:pt x="119" y="71"/>
                  </a:lnTo>
                  <a:lnTo>
                    <a:pt x="107" y="59"/>
                  </a:lnTo>
                  <a:lnTo>
                    <a:pt x="94" y="47"/>
                  </a:lnTo>
                  <a:lnTo>
                    <a:pt x="79" y="35"/>
                  </a:lnTo>
                  <a:lnTo>
                    <a:pt x="64" y="26"/>
                  </a:lnTo>
                  <a:lnTo>
                    <a:pt x="48" y="18"/>
                  </a:lnTo>
                  <a:lnTo>
                    <a:pt x="31" y="10"/>
                  </a:lnTo>
                  <a:lnTo>
                    <a:pt x="14" y="4"/>
                  </a:lnTo>
                  <a:lnTo>
                    <a:pt x="0" y="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30" y="32"/>
                  </a:lnTo>
                  <a:lnTo>
                    <a:pt x="43" y="40"/>
                  </a:lnTo>
                  <a:lnTo>
                    <a:pt x="58" y="47"/>
                  </a:lnTo>
                  <a:lnTo>
                    <a:pt x="70" y="56"/>
                  </a:lnTo>
                  <a:lnTo>
                    <a:pt x="83" y="67"/>
                  </a:lnTo>
                  <a:lnTo>
                    <a:pt x="94" y="77"/>
                  </a:lnTo>
                  <a:lnTo>
                    <a:pt x="104" y="89"/>
                  </a:lnTo>
                  <a:lnTo>
                    <a:pt x="115" y="101"/>
                  </a:lnTo>
                  <a:lnTo>
                    <a:pt x="122" y="114"/>
                  </a:lnTo>
                  <a:lnTo>
                    <a:pt x="131" y="128"/>
                  </a:lnTo>
                  <a:lnTo>
                    <a:pt x="137" y="141"/>
                  </a:lnTo>
                  <a:lnTo>
                    <a:pt x="143" y="156"/>
                  </a:lnTo>
                  <a:lnTo>
                    <a:pt x="146" y="171"/>
                  </a:lnTo>
                  <a:lnTo>
                    <a:pt x="150" y="186"/>
                  </a:lnTo>
                  <a:lnTo>
                    <a:pt x="152" y="200"/>
                  </a:lnTo>
                  <a:lnTo>
                    <a:pt x="152" y="217"/>
                  </a:lnTo>
                  <a:lnTo>
                    <a:pt x="152" y="217"/>
                  </a:lnTo>
                  <a:lnTo>
                    <a:pt x="150" y="241"/>
                  </a:lnTo>
                  <a:lnTo>
                    <a:pt x="150" y="241"/>
                  </a:lnTo>
                  <a:lnTo>
                    <a:pt x="140" y="239"/>
                  </a:lnTo>
                  <a:lnTo>
                    <a:pt x="124" y="239"/>
                  </a:lnTo>
                  <a:lnTo>
                    <a:pt x="122" y="245"/>
                  </a:lnTo>
                  <a:lnTo>
                    <a:pt x="122" y="245"/>
                  </a:lnTo>
                  <a:lnTo>
                    <a:pt x="121" y="252"/>
                  </a:lnTo>
                  <a:lnTo>
                    <a:pt x="121" y="252"/>
                  </a:lnTo>
                  <a:lnTo>
                    <a:pt x="119" y="260"/>
                  </a:lnTo>
                  <a:lnTo>
                    <a:pt x="119" y="260"/>
                  </a:lnTo>
                  <a:lnTo>
                    <a:pt x="115" y="275"/>
                  </a:lnTo>
                  <a:lnTo>
                    <a:pt x="115" y="371"/>
                  </a:lnTo>
                  <a:lnTo>
                    <a:pt x="129" y="371"/>
                  </a:lnTo>
                  <a:lnTo>
                    <a:pt x="129" y="432"/>
                  </a:lnTo>
                  <a:lnTo>
                    <a:pt x="77" y="432"/>
                  </a:lnTo>
                  <a:lnTo>
                    <a:pt x="74" y="434"/>
                  </a:lnTo>
                  <a:lnTo>
                    <a:pt x="74" y="434"/>
                  </a:lnTo>
                  <a:lnTo>
                    <a:pt x="61" y="450"/>
                  </a:lnTo>
                  <a:lnTo>
                    <a:pt x="51" y="459"/>
                  </a:lnTo>
                  <a:lnTo>
                    <a:pt x="143" y="459"/>
                  </a:lnTo>
                  <a:lnTo>
                    <a:pt x="143" y="459"/>
                  </a:lnTo>
                  <a:lnTo>
                    <a:pt x="149" y="458"/>
                  </a:lnTo>
                  <a:lnTo>
                    <a:pt x="153" y="455"/>
                  </a:lnTo>
                  <a:lnTo>
                    <a:pt x="156" y="452"/>
                  </a:lnTo>
                  <a:lnTo>
                    <a:pt x="158" y="446"/>
                  </a:lnTo>
                  <a:lnTo>
                    <a:pt x="158" y="368"/>
                  </a:lnTo>
                  <a:lnTo>
                    <a:pt x="158" y="368"/>
                  </a:lnTo>
                  <a:lnTo>
                    <a:pt x="164" y="365"/>
                  </a:lnTo>
                  <a:lnTo>
                    <a:pt x="170" y="363"/>
                  </a:lnTo>
                  <a:lnTo>
                    <a:pt x="174" y="358"/>
                  </a:lnTo>
                  <a:lnTo>
                    <a:pt x="179" y="352"/>
                  </a:lnTo>
                  <a:lnTo>
                    <a:pt x="182" y="348"/>
                  </a:lnTo>
                  <a:lnTo>
                    <a:pt x="184" y="342"/>
                  </a:lnTo>
                  <a:lnTo>
                    <a:pt x="186" y="334"/>
                  </a:lnTo>
                  <a:lnTo>
                    <a:pt x="186" y="328"/>
                  </a:lnTo>
                  <a:lnTo>
                    <a:pt x="186" y="284"/>
                  </a:lnTo>
                  <a:lnTo>
                    <a:pt x="186" y="284"/>
                  </a:lnTo>
                  <a:lnTo>
                    <a:pt x="184" y="275"/>
                  </a:lnTo>
                  <a:lnTo>
                    <a:pt x="183" y="266"/>
                  </a:lnTo>
                  <a:lnTo>
                    <a:pt x="177" y="258"/>
                  </a:lnTo>
                  <a:lnTo>
                    <a:pt x="171" y="251"/>
                  </a:lnTo>
                  <a:lnTo>
                    <a:pt x="171" y="251"/>
                  </a:lnTo>
                  <a:close/>
                </a:path>
              </a:pathLst>
            </a:custGeom>
            <a:solidFill>
              <a:srgbClr val="BCCA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  <p:sp>
          <p:nvSpPr>
            <p:cNvPr id="82" name="Freeform 73">
              <a:extLst>
                <a:ext uri="{FF2B5EF4-FFF2-40B4-BE49-F238E27FC236}">
                  <a16:creationId xmlns:a16="http://schemas.microsoft.com/office/drawing/2014/main" id="{26D7B832-A02A-4417-A0A0-37210F9B0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5705" y="2681156"/>
              <a:ext cx="290513" cy="588963"/>
            </a:xfrm>
            <a:custGeom>
              <a:avLst/>
              <a:gdLst>
                <a:gd name="T0" fmla="*/ 11 w 183"/>
                <a:gd name="T1" fmla="*/ 217 h 371"/>
                <a:gd name="T2" fmla="*/ 14 w 183"/>
                <a:gd name="T3" fmla="*/ 252 h 371"/>
                <a:gd name="T4" fmla="*/ 8 w 183"/>
                <a:gd name="T5" fmla="*/ 258 h 371"/>
                <a:gd name="T6" fmla="*/ 2 w 183"/>
                <a:gd name="T7" fmla="*/ 275 h 371"/>
                <a:gd name="T8" fmla="*/ 0 w 183"/>
                <a:gd name="T9" fmla="*/ 327 h 371"/>
                <a:gd name="T10" fmla="*/ 2 w 183"/>
                <a:gd name="T11" fmla="*/ 336 h 371"/>
                <a:gd name="T12" fmla="*/ 9 w 183"/>
                <a:gd name="T13" fmla="*/ 352 h 371"/>
                <a:gd name="T14" fmla="*/ 21 w 183"/>
                <a:gd name="T15" fmla="*/ 364 h 371"/>
                <a:gd name="T16" fmla="*/ 37 w 183"/>
                <a:gd name="T17" fmla="*/ 370 h 371"/>
                <a:gd name="T18" fmla="*/ 72 w 183"/>
                <a:gd name="T19" fmla="*/ 371 h 371"/>
                <a:gd name="T20" fmla="*/ 72 w 183"/>
                <a:gd name="T21" fmla="*/ 282 h 371"/>
                <a:gd name="T22" fmla="*/ 67 w 183"/>
                <a:gd name="T23" fmla="*/ 270 h 371"/>
                <a:gd name="T24" fmla="*/ 64 w 183"/>
                <a:gd name="T25" fmla="*/ 261 h 371"/>
                <a:gd name="T26" fmla="*/ 63 w 183"/>
                <a:gd name="T27" fmla="*/ 252 h 371"/>
                <a:gd name="T28" fmla="*/ 61 w 183"/>
                <a:gd name="T29" fmla="*/ 245 h 371"/>
                <a:gd name="T30" fmla="*/ 45 w 183"/>
                <a:gd name="T31" fmla="*/ 239 h 371"/>
                <a:gd name="T32" fmla="*/ 34 w 183"/>
                <a:gd name="T33" fmla="*/ 241 h 371"/>
                <a:gd name="T34" fmla="*/ 33 w 183"/>
                <a:gd name="T35" fmla="*/ 217 h 371"/>
                <a:gd name="T36" fmla="*/ 33 w 183"/>
                <a:gd name="T37" fmla="*/ 200 h 371"/>
                <a:gd name="T38" fmla="*/ 39 w 183"/>
                <a:gd name="T39" fmla="*/ 171 h 371"/>
                <a:gd name="T40" fmla="*/ 48 w 183"/>
                <a:gd name="T41" fmla="*/ 141 h 371"/>
                <a:gd name="T42" fmla="*/ 63 w 183"/>
                <a:gd name="T43" fmla="*/ 114 h 371"/>
                <a:gd name="T44" fmla="*/ 81 w 183"/>
                <a:gd name="T45" fmla="*/ 89 h 371"/>
                <a:gd name="T46" fmla="*/ 101 w 183"/>
                <a:gd name="T47" fmla="*/ 68 h 371"/>
                <a:gd name="T48" fmla="*/ 127 w 183"/>
                <a:gd name="T49" fmla="*/ 49 h 371"/>
                <a:gd name="T50" fmla="*/ 155 w 183"/>
                <a:gd name="T51" fmla="*/ 34 h 371"/>
                <a:gd name="T52" fmla="*/ 173 w 183"/>
                <a:gd name="T53" fmla="*/ 26 h 371"/>
                <a:gd name="T54" fmla="*/ 173 w 183"/>
                <a:gd name="T55" fmla="*/ 23 h 371"/>
                <a:gd name="T56" fmla="*/ 183 w 183"/>
                <a:gd name="T57" fmla="*/ 0 h 371"/>
                <a:gd name="T58" fmla="*/ 170 w 183"/>
                <a:gd name="T59" fmla="*/ 4 h 371"/>
                <a:gd name="T60" fmla="*/ 136 w 183"/>
                <a:gd name="T61" fmla="*/ 19 h 371"/>
                <a:gd name="T62" fmla="*/ 104 w 183"/>
                <a:gd name="T63" fmla="*/ 37 h 371"/>
                <a:gd name="T64" fmla="*/ 78 w 183"/>
                <a:gd name="T65" fmla="*/ 59 h 371"/>
                <a:gd name="T66" fmla="*/ 55 w 183"/>
                <a:gd name="T67" fmla="*/ 86 h 371"/>
                <a:gd name="T68" fmla="*/ 36 w 183"/>
                <a:gd name="T69" fmla="*/ 116 h 371"/>
                <a:gd name="T70" fmla="*/ 23 w 183"/>
                <a:gd name="T71" fmla="*/ 147 h 371"/>
                <a:gd name="T72" fmla="*/ 14 w 183"/>
                <a:gd name="T73" fmla="*/ 181 h 371"/>
                <a:gd name="T74" fmla="*/ 11 w 183"/>
                <a:gd name="T75" fmla="*/ 217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3" h="371">
                  <a:moveTo>
                    <a:pt x="11" y="217"/>
                  </a:moveTo>
                  <a:lnTo>
                    <a:pt x="11" y="217"/>
                  </a:lnTo>
                  <a:lnTo>
                    <a:pt x="12" y="235"/>
                  </a:lnTo>
                  <a:lnTo>
                    <a:pt x="14" y="252"/>
                  </a:lnTo>
                  <a:lnTo>
                    <a:pt x="14" y="252"/>
                  </a:lnTo>
                  <a:lnTo>
                    <a:pt x="8" y="258"/>
                  </a:lnTo>
                  <a:lnTo>
                    <a:pt x="5" y="266"/>
                  </a:lnTo>
                  <a:lnTo>
                    <a:pt x="2" y="275"/>
                  </a:lnTo>
                  <a:lnTo>
                    <a:pt x="0" y="282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" y="336"/>
                  </a:lnTo>
                  <a:lnTo>
                    <a:pt x="5" y="345"/>
                  </a:lnTo>
                  <a:lnTo>
                    <a:pt x="9" y="352"/>
                  </a:lnTo>
                  <a:lnTo>
                    <a:pt x="14" y="358"/>
                  </a:lnTo>
                  <a:lnTo>
                    <a:pt x="21" y="364"/>
                  </a:lnTo>
                  <a:lnTo>
                    <a:pt x="29" y="368"/>
                  </a:lnTo>
                  <a:lnTo>
                    <a:pt x="37" y="370"/>
                  </a:lnTo>
                  <a:lnTo>
                    <a:pt x="46" y="371"/>
                  </a:lnTo>
                  <a:lnTo>
                    <a:pt x="72" y="371"/>
                  </a:lnTo>
                  <a:lnTo>
                    <a:pt x="72" y="285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67" y="270"/>
                  </a:lnTo>
                  <a:lnTo>
                    <a:pt x="67" y="270"/>
                  </a:lnTo>
                  <a:lnTo>
                    <a:pt x="64" y="261"/>
                  </a:lnTo>
                  <a:lnTo>
                    <a:pt x="64" y="261"/>
                  </a:lnTo>
                  <a:lnTo>
                    <a:pt x="63" y="252"/>
                  </a:lnTo>
                  <a:lnTo>
                    <a:pt x="63" y="252"/>
                  </a:lnTo>
                  <a:lnTo>
                    <a:pt x="61" y="245"/>
                  </a:lnTo>
                  <a:lnTo>
                    <a:pt x="61" y="23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34" y="241"/>
                  </a:lnTo>
                  <a:lnTo>
                    <a:pt x="34" y="241"/>
                  </a:lnTo>
                  <a:lnTo>
                    <a:pt x="33" y="217"/>
                  </a:lnTo>
                  <a:lnTo>
                    <a:pt x="33" y="217"/>
                  </a:lnTo>
                  <a:lnTo>
                    <a:pt x="33" y="200"/>
                  </a:lnTo>
                  <a:lnTo>
                    <a:pt x="36" y="186"/>
                  </a:lnTo>
                  <a:lnTo>
                    <a:pt x="39" y="171"/>
                  </a:lnTo>
                  <a:lnTo>
                    <a:pt x="43" y="156"/>
                  </a:lnTo>
                  <a:lnTo>
                    <a:pt x="48" y="141"/>
                  </a:lnTo>
                  <a:lnTo>
                    <a:pt x="55" y="128"/>
                  </a:lnTo>
                  <a:lnTo>
                    <a:pt x="63" y="114"/>
                  </a:lnTo>
                  <a:lnTo>
                    <a:pt x="70" y="102"/>
                  </a:lnTo>
                  <a:lnTo>
                    <a:pt x="81" y="89"/>
                  </a:lnTo>
                  <a:lnTo>
                    <a:pt x="91" y="79"/>
                  </a:lnTo>
                  <a:lnTo>
                    <a:pt x="101" y="68"/>
                  </a:lnTo>
                  <a:lnTo>
                    <a:pt x="113" y="58"/>
                  </a:lnTo>
                  <a:lnTo>
                    <a:pt x="127" y="49"/>
                  </a:lnTo>
                  <a:lnTo>
                    <a:pt x="140" y="40"/>
                  </a:lnTo>
                  <a:lnTo>
                    <a:pt x="155" y="34"/>
                  </a:lnTo>
                  <a:lnTo>
                    <a:pt x="170" y="28"/>
                  </a:lnTo>
                  <a:lnTo>
                    <a:pt x="173" y="26"/>
                  </a:lnTo>
                  <a:lnTo>
                    <a:pt x="173" y="23"/>
                  </a:lnTo>
                  <a:lnTo>
                    <a:pt x="173" y="23"/>
                  </a:lnTo>
                  <a:lnTo>
                    <a:pt x="177" y="13"/>
                  </a:lnTo>
                  <a:lnTo>
                    <a:pt x="183" y="0"/>
                  </a:lnTo>
                  <a:lnTo>
                    <a:pt x="170" y="4"/>
                  </a:lnTo>
                  <a:lnTo>
                    <a:pt x="170" y="4"/>
                  </a:lnTo>
                  <a:lnTo>
                    <a:pt x="152" y="10"/>
                  </a:lnTo>
                  <a:lnTo>
                    <a:pt x="136" y="19"/>
                  </a:lnTo>
                  <a:lnTo>
                    <a:pt x="119" y="26"/>
                  </a:lnTo>
                  <a:lnTo>
                    <a:pt x="104" y="37"/>
                  </a:lnTo>
                  <a:lnTo>
                    <a:pt x="91" y="47"/>
                  </a:lnTo>
                  <a:lnTo>
                    <a:pt x="78" y="59"/>
                  </a:lnTo>
                  <a:lnTo>
                    <a:pt x="66" y="73"/>
                  </a:lnTo>
                  <a:lnTo>
                    <a:pt x="55" y="86"/>
                  </a:lnTo>
                  <a:lnTo>
                    <a:pt x="45" y="101"/>
                  </a:lnTo>
                  <a:lnTo>
                    <a:pt x="36" y="116"/>
                  </a:lnTo>
                  <a:lnTo>
                    <a:pt x="29" y="131"/>
                  </a:lnTo>
                  <a:lnTo>
                    <a:pt x="23" y="147"/>
                  </a:lnTo>
                  <a:lnTo>
                    <a:pt x="18" y="163"/>
                  </a:lnTo>
                  <a:lnTo>
                    <a:pt x="14" y="181"/>
                  </a:lnTo>
                  <a:lnTo>
                    <a:pt x="12" y="199"/>
                  </a:lnTo>
                  <a:lnTo>
                    <a:pt x="11" y="217"/>
                  </a:lnTo>
                  <a:lnTo>
                    <a:pt x="11" y="217"/>
                  </a:lnTo>
                  <a:close/>
                </a:path>
              </a:pathLst>
            </a:custGeom>
            <a:solidFill>
              <a:srgbClr val="BCCA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id="{61182541-8771-41E2-A282-F6D22401869F}"/>
              </a:ext>
            </a:extLst>
          </p:cNvPr>
          <p:cNvGrpSpPr/>
          <p:nvPr/>
        </p:nvGrpSpPr>
        <p:grpSpPr>
          <a:xfrm>
            <a:off x="3693836" y="1308411"/>
            <a:ext cx="1062037" cy="1063627"/>
            <a:chOff x="1179183" y="2807833"/>
            <a:chExt cx="1062038" cy="1063626"/>
          </a:xfrm>
        </p:grpSpPr>
        <p:sp>
          <p:nvSpPr>
            <p:cNvPr id="84" name="Freeform 28">
              <a:extLst>
                <a:ext uri="{FF2B5EF4-FFF2-40B4-BE49-F238E27FC236}">
                  <a16:creationId xmlns:a16="http://schemas.microsoft.com/office/drawing/2014/main" id="{66A0DA89-9C1B-4BF0-907C-D0B28C637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583" y="3739696"/>
              <a:ext cx="374650" cy="131763"/>
            </a:xfrm>
            <a:custGeom>
              <a:avLst/>
              <a:gdLst>
                <a:gd name="T0" fmla="*/ 118 w 236"/>
                <a:gd name="T1" fmla="*/ 57 h 83"/>
                <a:gd name="T2" fmla="*/ 118 w 236"/>
                <a:gd name="T3" fmla="*/ 57 h 83"/>
                <a:gd name="T4" fmla="*/ 101 w 236"/>
                <a:gd name="T5" fmla="*/ 57 h 83"/>
                <a:gd name="T6" fmla="*/ 84 w 236"/>
                <a:gd name="T7" fmla="*/ 54 h 83"/>
                <a:gd name="T8" fmla="*/ 69 w 236"/>
                <a:gd name="T9" fmla="*/ 50 h 83"/>
                <a:gd name="T10" fmla="*/ 53 w 236"/>
                <a:gd name="T11" fmla="*/ 44 h 83"/>
                <a:gd name="T12" fmla="*/ 39 w 236"/>
                <a:gd name="T13" fmla="*/ 36 h 83"/>
                <a:gd name="T14" fmla="*/ 24 w 236"/>
                <a:gd name="T15" fmla="*/ 25 h 83"/>
                <a:gd name="T16" fmla="*/ 12 w 236"/>
                <a:gd name="T17" fmla="*/ 13 h 83"/>
                <a:gd name="T18" fmla="*/ 0 w 236"/>
                <a:gd name="T19" fmla="*/ 0 h 83"/>
                <a:gd name="T20" fmla="*/ 0 w 236"/>
                <a:gd name="T21" fmla="*/ 83 h 83"/>
                <a:gd name="T22" fmla="*/ 236 w 236"/>
                <a:gd name="T23" fmla="*/ 83 h 83"/>
                <a:gd name="T24" fmla="*/ 236 w 236"/>
                <a:gd name="T25" fmla="*/ 0 h 83"/>
                <a:gd name="T26" fmla="*/ 236 w 236"/>
                <a:gd name="T27" fmla="*/ 0 h 83"/>
                <a:gd name="T28" fmla="*/ 224 w 236"/>
                <a:gd name="T29" fmla="*/ 15 h 83"/>
                <a:gd name="T30" fmla="*/ 212 w 236"/>
                <a:gd name="T31" fmla="*/ 25 h 83"/>
                <a:gd name="T32" fmla="*/ 197 w 236"/>
                <a:gd name="T33" fmla="*/ 36 h 83"/>
                <a:gd name="T34" fmla="*/ 183 w 236"/>
                <a:gd name="T35" fmla="*/ 44 h 83"/>
                <a:gd name="T36" fmla="*/ 166 w 236"/>
                <a:gd name="T37" fmla="*/ 50 h 83"/>
                <a:gd name="T38" fmla="*/ 151 w 236"/>
                <a:gd name="T39" fmla="*/ 54 h 83"/>
                <a:gd name="T40" fmla="*/ 135 w 236"/>
                <a:gd name="T41" fmla="*/ 57 h 83"/>
                <a:gd name="T42" fmla="*/ 118 w 236"/>
                <a:gd name="T43" fmla="*/ 57 h 83"/>
                <a:gd name="T44" fmla="*/ 118 w 236"/>
                <a:gd name="T45" fmla="*/ 5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83">
                  <a:moveTo>
                    <a:pt x="118" y="57"/>
                  </a:moveTo>
                  <a:lnTo>
                    <a:pt x="118" y="57"/>
                  </a:lnTo>
                  <a:lnTo>
                    <a:pt x="101" y="57"/>
                  </a:lnTo>
                  <a:lnTo>
                    <a:pt x="84" y="54"/>
                  </a:lnTo>
                  <a:lnTo>
                    <a:pt x="69" y="50"/>
                  </a:lnTo>
                  <a:lnTo>
                    <a:pt x="53" y="44"/>
                  </a:lnTo>
                  <a:lnTo>
                    <a:pt x="39" y="36"/>
                  </a:lnTo>
                  <a:lnTo>
                    <a:pt x="24" y="25"/>
                  </a:lnTo>
                  <a:lnTo>
                    <a:pt x="12" y="13"/>
                  </a:lnTo>
                  <a:lnTo>
                    <a:pt x="0" y="0"/>
                  </a:lnTo>
                  <a:lnTo>
                    <a:pt x="0" y="83"/>
                  </a:lnTo>
                  <a:lnTo>
                    <a:pt x="236" y="83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24" y="15"/>
                  </a:lnTo>
                  <a:lnTo>
                    <a:pt x="212" y="25"/>
                  </a:lnTo>
                  <a:lnTo>
                    <a:pt x="197" y="36"/>
                  </a:lnTo>
                  <a:lnTo>
                    <a:pt x="183" y="44"/>
                  </a:lnTo>
                  <a:lnTo>
                    <a:pt x="166" y="50"/>
                  </a:lnTo>
                  <a:lnTo>
                    <a:pt x="151" y="54"/>
                  </a:lnTo>
                  <a:lnTo>
                    <a:pt x="135" y="57"/>
                  </a:lnTo>
                  <a:lnTo>
                    <a:pt x="118" y="57"/>
                  </a:lnTo>
                  <a:lnTo>
                    <a:pt x="118" y="57"/>
                  </a:lnTo>
                  <a:close/>
                </a:path>
              </a:pathLst>
            </a:cu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  <p:sp>
          <p:nvSpPr>
            <p:cNvPr id="85" name="Freeform 29">
              <a:extLst>
                <a:ext uri="{FF2B5EF4-FFF2-40B4-BE49-F238E27FC236}">
                  <a16:creationId xmlns:a16="http://schemas.microsoft.com/office/drawing/2014/main" id="{2CA9A93A-E9A7-46CE-B490-973A1EFD6B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9183" y="2985633"/>
              <a:ext cx="679450" cy="811213"/>
            </a:xfrm>
            <a:custGeom>
              <a:avLst/>
              <a:gdLst>
                <a:gd name="T0" fmla="*/ 396 w 428"/>
                <a:gd name="T1" fmla="*/ 182 h 511"/>
                <a:gd name="T2" fmla="*/ 393 w 428"/>
                <a:gd name="T3" fmla="*/ 147 h 511"/>
                <a:gd name="T4" fmla="*/ 376 w 428"/>
                <a:gd name="T5" fmla="*/ 100 h 511"/>
                <a:gd name="T6" fmla="*/ 349 w 428"/>
                <a:gd name="T7" fmla="*/ 59 h 511"/>
                <a:gd name="T8" fmla="*/ 322 w 428"/>
                <a:gd name="T9" fmla="*/ 35 h 511"/>
                <a:gd name="T10" fmla="*/ 272 w 428"/>
                <a:gd name="T11" fmla="*/ 9 h 511"/>
                <a:gd name="T12" fmla="*/ 214 w 428"/>
                <a:gd name="T13" fmla="*/ 0 h 511"/>
                <a:gd name="T14" fmla="*/ 177 w 428"/>
                <a:gd name="T15" fmla="*/ 3 h 511"/>
                <a:gd name="T16" fmla="*/ 127 w 428"/>
                <a:gd name="T17" fmla="*/ 21 h 511"/>
                <a:gd name="T18" fmla="*/ 85 w 428"/>
                <a:gd name="T19" fmla="*/ 53 h 511"/>
                <a:gd name="T20" fmla="*/ 53 w 428"/>
                <a:gd name="T21" fmla="*/ 95 h 511"/>
                <a:gd name="T22" fmla="*/ 35 w 428"/>
                <a:gd name="T23" fmla="*/ 145 h 511"/>
                <a:gd name="T24" fmla="*/ 32 w 428"/>
                <a:gd name="T25" fmla="*/ 182 h 511"/>
                <a:gd name="T26" fmla="*/ 26 w 428"/>
                <a:gd name="T27" fmla="*/ 202 h 511"/>
                <a:gd name="T28" fmla="*/ 9 w 428"/>
                <a:gd name="T29" fmla="*/ 215 h 511"/>
                <a:gd name="T30" fmla="*/ 2 w 428"/>
                <a:gd name="T31" fmla="*/ 235 h 511"/>
                <a:gd name="T32" fmla="*/ 2 w 428"/>
                <a:gd name="T33" fmla="*/ 250 h 511"/>
                <a:gd name="T34" fmla="*/ 12 w 428"/>
                <a:gd name="T35" fmla="*/ 273 h 511"/>
                <a:gd name="T36" fmla="*/ 33 w 428"/>
                <a:gd name="T37" fmla="*/ 285 h 511"/>
                <a:gd name="T38" fmla="*/ 53 w 428"/>
                <a:gd name="T39" fmla="*/ 349 h 511"/>
                <a:gd name="T40" fmla="*/ 68 w 428"/>
                <a:gd name="T41" fmla="*/ 403 h 511"/>
                <a:gd name="T42" fmla="*/ 96 w 428"/>
                <a:gd name="T43" fmla="*/ 447 h 511"/>
                <a:gd name="T44" fmla="*/ 135 w 428"/>
                <a:gd name="T45" fmla="*/ 485 h 511"/>
                <a:gd name="T46" fmla="*/ 180 w 428"/>
                <a:gd name="T47" fmla="*/ 506 h 511"/>
                <a:gd name="T48" fmla="*/ 214 w 428"/>
                <a:gd name="T49" fmla="*/ 511 h 511"/>
                <a:gd name="T50" fmla="*/ 262 w 428"/>
                <a:gd name="T51" fmla="*/ 500 h 511"/>
                <a:gd name="T52" fmla="*/ 308 w 428"/>
                <a:gd name="T53" fmla="*/ 475 h 511"/>
                <a:gd name="T54" fmla="*/ 332 w 428"/>
                <a:gd name="T55" fmla="*/ 447 h 511"/>
                <a:gd name="T56" fmla="*/ 349 w 428"/>
                <a:gd name="T57" fmla="*/ 424 h 511"/>
                <a:gd name="T58" fmla="*/ 372 w 428"/>
                <a:gd name="T59" fmla="*/ 370 h 511"/>
                <a:gd name="T60" fmla="*/ 385 w 428"/>
                <a:gd name="T61" fmla="*/ 286 h 511"/>
                <a:gd name="T62" fmla="*/ 410 w 428"/>
                <a:gd name="T63" fmla="*/ 277 h 511"/>
                <a:gd name="T64" fmla="*/ 425 w 428"/>
                <a:gd name="T65" fmla="*/ 259 h 511"/>
                <a:gd name="T66" fmla="*/ 428 w 428"/>
                <a:gd name="T67" fmla="*/ 242 h 511"/>
                <a:gd name="T68" fmla="*/ 422 w 428"/>
                <a:gd name="T69" fmla="*/ 221 h 511"/>
                <a:gd name="T70" fmla="*/ 408 w 428"/>
                <a:gd name="T71" fmla="*/ 206 h 511"/>
                <a:gd name="T72" fmla="*/ 396 w 428"/>
                <a:gd name="T73" fmla="*/ 200 h 511"/>
                <a:gd name="T74" fmla="*/ 133 w 428"/>
                <a:gd name="T75" fmla="*/ 267 h 511"/>
                <a:gd name="T76" fmla="*/ 117 w 428"/>
                <a:gd name="T77" fmla="*/ 253 h 511"/>
                <a:gd name="T78" fmla="*/ 115 w 428"/>
                <a:gd name="T79" fmla="*/ 244 h 511"/>
                <a:gd name="T80" fmla="*/ 121 w 428"/>
                <a:gd name="T81" fmla="*/ 227 h 511"/>
                <a:gd name="T82" fmla="*/ 138 w 428"/>
                <a:gd name="T83" fmla="*/ 220 h 511"/>
                <a:gd name="T84" fmla="*/ 147 w 428"/>
                <a:gd name="T85" fmla="*/ 223 h 511"/>
                <a:gd name="T86" fmla="*/ 162 w 428"/>
                <a:gd name="T87" fmla="*/ 239 h 511"/>
                <a:gd name="T88" fmla="*/ 162 w 428"/>
                <a:gd name="T89" fmla="*/ 249 h 511"/>
                <a:gd name="T90" fmla="*/ 147 w 428"/>
                <a:gd name="T91" fmla="*/ 265 h 511"/>
                <a:gd name="T92" fmla="*/ 138 w 428"/>
                <a:gd name="T93" fmla="*/ 268 h 511"/>
                <a:gd name="T94" fmla="*/ 293 w 428"/>
                <a:gd name="T95" fmla="*/ 267 h 511"/>
                <a:gd name="T96" fmla="*/ 276 w 428"/>
                <a:gd name="T97" fmla="*/ 253 h 511"/>
                <a:gd name="T98" fmla="*/ 273 w 428"/>
                <a:gd name="T99" fmla="*/ 244 h 511"/>
                <a:gd name="T100" fmla="*/ 281 w 428"/>
                <a:gd name="T101" fmla="*/ 227 h 511"/>
                <a:gd name="T102" fmla="*/ 297 w 428"/>
                <a:gd name="T103" fmla="*/ 220 h 511"/>
                <a:gd name="T104" fmla="*/ 306 w 428"/>
                <a:gd name="T105" fmla="*/ 223 h 511"/>
                <a:gd name="T106" fmla="*/ 320 w 428"/>
                <a:gd name="T107" fmla="*/ 239 h 511"/>
                <a:gd name="T108" fmla="*/ 320 w 428"/>
                <a:gd name="T109" fmla="*/ 249 h 511"/>
                <a:gd name="T110" fmla="*/ 306 w 428"/>
                <a:gd name="T111" fmla="*/ 265 h 511"/>
                <a:gd name="T112" fmla="*/ 297 w 428"/>
                <a:gd name="T113" fmla="*/ 268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511">
                  <a:moveTo>
                    <a:pt x="396" y="200"/>
                  </a:moveTo>
                  <a:lnTo>
                    <a:pt x="396" y="200"/>
                  </a:lnTo>
                  <a:lnTo>
                    <a:pt x="396" y="182"/>
                  </a:lnTo>
                  <a:lnTo>
                    <a:pt x="396" y="182"/>
                  </a:lnTo>
                  <a:lnTo>
                    <a:pt x="396" y="164"/>
                  </a:lnTo>
                  <a:lnTo>
                    <a:pt x="393" y="147"/>
                  </a:lnTo>
                  <a:lnTo>
                    <a:pt x="388" y="130"/>
                  </a:lnTo>
                  <a:lnTo>
                    <a:pt x="384" y="115"/>
                  </a:lnTo>
                  <a:lnTo>
                    <a:pt x="376" y="100"/>
                  </a:lnTo>
                  <a:lnTo>
                    <a:pt x="369" y="85"/>
                  </a:lnTo>
                  <a:lnTo>
                    <a:pt x="359" y="71"/>
                  </a:lnTo>
                  <a:lnTo>
                    <a:pt x="349" y="59"/>
                  </a:lnTo>
                  <a:lnTo>
                    <a:pt x="349" y="59"/>
                  </a:lnTo>
                  <a:lnTo>
                    <a:pt x="335" y="45"/>
                  </a:lnTo>
                  <a:lnTo>
                    <a:pt x="322" y="35"/>
                  </a:lnTo>
                  <a:lnTo>
                    <a:pt x="305" y="24"/>
                  </a:lnTo>
                  <a:lnTo>
                    <a:pt x="288" y="15"/>
                  </a:lnTo>
                  <a:lnTo>
                    <a:pt x="272" y="9"/>
                  </a:lnTo>
                  <a:lnTo>
                    <a:pt x="253" y="4"/>
                  </a:lnTo>
                  <a:lnTo>
                    <a:pt x="234" y="1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196" y="0"/>
                  </a:lnTo>
                  <a:lnTo>
                    <a:pt x="177" y="3"/>
                  </a:lnTo>
                  <a:lnTo>
                    <a:pt x="159" y="7"/>
                  </a:lnTo>
                  <a:lnTo>
                    <a:pt x="143" y="13"/>
                  </a:lnTo>
                  <a:lnTo>
                    <a:pt x="127" y="21"/>
                  </a:lnTo>
                  <a:lnTo>
                    <a:pt x="112" y="30"/>
                  </a:lnTo>
                  <a:lnTo>
                    <a:pt x="99" y="41"/>
                  </a:lnTo>
                  <a:lnTo>
                    <a:pt x="85" y="53"/>
                  </a:lnTo>
                  <a:lnTo>
                    <a:pt x="73" y="67"/>
                  </a:lnTo>
                  <a:lnTo>
                    <a:pt x="62" y="80"/>
                  </a:lnTo>
                  <a:lnTo>
                    <a:pt x="53" y="95"/>
                  </a:lnTo>
                  <a:lnTo>
                    <a:pt x="46" y="111"/>
                  </a:lnTo>
                  <a:lnTo>
                    <a:pt x="39" y="127"/>
                  </a:lnTo>
                  <a:lnTo>
                    <a:pt x="35" y="145"/>
                  </a:lnTo>
                  <a:lnTo>
                    <a:pt x="33" y="164"/>
                  </a:lnTo>
                  <a:lnTo>
                    <a:pt x="32" y="182"/>
                  </a:lnTo>
                  <a:lnTo>
                    <a:pt x="32" y="182"/>
                  </a:lnTo>
                  <a:lnTo>
                    <a:pt x="33" y="200"/>
                  </a:lnTo>
                  <a:lnTo>
                    <a:pt x="33" y="200"/>
                  </a:lnTo>
                  <a:lnTo>
                    <a:pt x="26" y="202"/>
                  </a:lnTo>
                  <a:lnTo>
                    <a:pt x="20" y="206"/>
                  </a:lnTo>
                  <a:lnTo>
                    <a:pt x="14" y="211"/>
                  </a:lnTo>
                  <a:lnTo>
                    <a:pt x="9" y="215"/>
                  </a:lnTo>
                  <a:lnTo>
                    <a:pt x="6" y="221"/>
                  </a:lnTo>
                  <a:lnTo>
                    <a:pt x="3" y="227"/>
                  </a:lnTo>
                  <a:lnTo>
                    <a:pt x="2" y="235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2" y="250"/>
                  </a:lnTo>
                  <a:lnTo>
                    <a:pt x="3" y="259"/>
                  </a:lnTo>
                  <a:lnTo>
                    <a:pt x="8" y="267"/>
                  </a:lnTo>
                  <a:lnTo>
                    <a:pt x="12" y="273"/>
                  </a:lnTo>
                  <a:lnTo>
                    <a:pt x="18" y="277"/>
                  </a:lnTo>
                  <a:lnTo>
                    <a:pt x="26" y="282"/>
                  </a:lnTo>
                  <a:lnTo>
                    <a:pt x="33" y="285"/>
                  </a:lnTo>
                  <a:lnTo>
                    <a:pt x="42" y="286"/>
                  </a:lnTo>
                  <a:lnTo>
                    <a:pt x="53" y="349"/>
                  </a:lnTo>
                  <a:lnTo>
                    <a:pt x="53" y="349"/>
                  </a:lnTo>
                  <a:lnTo>
                    <a:pt x="55" y="364"/>
                  </a:lnTo>
                  <a:lnTo>
                    <a:pt x="59" y="377"/>
                  </a:lnTo>
                  <a:lnTo>
                    <a:pt x="68" y="403"/>
                  </a:lnTo>
                  <a:lnTo>
                    <a:pt x="80" y="426"/>
                  </a:lnTo>
                  <a:lnTo>
                    <a:pt x="96" y="447"/>
                  </a:lnTo>
                  <a:lnTo>
                    <a:pt x="96" y="447"/>
                  </a:lnTo>
                  <a:lnTo>
                    <a:pt x="108" y="461"/>
                  </a:lnTo>
                  <a:lnTo>
                    <a:pt x="120" y="473"/>
                  </a:lnTo>
                  <a:lnTo>
                    <a:pt x="135" y="485"/>
                  </a:lnTo>
                  <a:lnTo>
                    <a:pt x="149" y="493"/>
                  </a:lnTo>
                  <a:lnTo>
                    <a:pt x="165" y="500"/>
                  </a:lnTo>
                  <a:lnTo>
                    <a:pt x="180" y="506"/>
                  </a:lnTo>
                  <a:lnTo>
                    <a:pt x="197" y="509"/>
                  </a:lnTo>
                  <a:lnTo>
                    <a:pt x="214" y="511"/>
                  </a:lnTo>
                  <a:lnTo>
                    <a:pt x="214" y="511"/>
                  </a:lnTo>
                  <a:lnTo>
                    <a:pt x="231" y="509"/>
                  </a:lnTo>
                  <a:lnTo>
                    <a:pt x="247" y="506"/>
                  </a:lnTo>
                  <a:lnTo>
                    <a:pt x="262" y="500"/>
                  </a:lnTo>
                  <a:lnTo>
                    <a:pt x="279" y="494"/>
                  </a:lnTo>
                  <a:lnTo>
                    <a:pt x="293" y="485"/>
                  </a:lnTo>
                  <a:lnTo>
                    <a:pt x="308" y="475"/>
                  </a:lnTo>
                  <a:lnTo>
                    <a:pt x="320" y="461"/>
                  </a:lnTo>
                  <a:lnTo>
                    <a:pt x="332" y="447"/>
                  </a:lnTo>
                  <a:lnTo>
                    <a:pt x="332" y="447"/>
                  </a:lnTo>
                  <a:lnTo>
                    <a:pt x="341" y="437"/>
                  </a:lnTo>
                  <a:lnTo>
                    <a:pt x="349" y="424"/>
                  </a:lnTo>
                  <a:lnTo>
                    <a:pt x="349" y="424"/>
                  </a:lnTo>
                  <a:lnTo>
                    <a:pt x="358" y="408"/>
                  </a:lnTo>
                  <a:lnTo>
                    <a:pt x="366" y="390"/>
                  </a:lnTo>
                  <a:lnTo>
                    <a:pt x="372" y="370"/>
                  </a:lnTo>
                  <a:lnTo>
                    <a:pt x="375" y="349"/>
                  </a:lnTo>
                  <a:lnTo>
                    <a:pt x="385" y="286"/>
                  </a:lnTo>
                  <a:lnTo>
                    <a:pt x="385" y="286"/>
                  </a:lnTo>
                  <a:lnTo>
                    <a:pt x="394" y="285"/>
                  </a:lnTo>
                  <a:lnTo>
                    <a:pt x="402" y="282"/>
                  </a:lnTo>
                  <a:lnTo>
                    <a:pt x="410" y="277"/>
                  </a:lnTo>
                  <a:lnTo>
                    <a:pt x="416" y="273"/>
                  </a:lnTo>
                  <a:lnTo>
                    <a:pt x="420" y="267"/>
                  </a:lnTo>
                  <a:lnTo>
                    <a:pt x="425" y="259"/>
                  </a:lnTo>
                  <a:lnTo>
                    <a:pt x="426" y="250"/>
                  </a:lnTo>
                  <a:lnTo>
                    <a:pt x="428" y="242"/>
                  </a:lnTo>
                  <a:lnTo>
                    <a:pt x="428" y="242"/>
                  </a:lnTo>
                  <a:lnTo>
                    <a:pt x="426" y="235"/>
                  </a:lnTo>
                  <a:lnTo>
                    <a:pt x="425" y="227"/>
                  </a:lnTo>
                  <a:lnTo>
                    <a:pt x="422" y="221"/>
                  </a:lnTo>
                  <a:lnTo>
                    <a:pt x="419" y="215"/>
                  </a:lnTo>
                  <a:lnTo>
                    <a:pt x="414" y="211"/>
                  </a:lnTo>
                  <a:lnTo>
                    <a:pt x="408" y="206"/>
                  </a:lnTo>
                  <a:lnTo>
                    <a:pt x="402" y="202"/>
                  </a:lnTo>
                  <a:lnTo>
                    <a:pt x="396" y="200"/>
                  </a:lnTo>
                  <a:lnTo>
                    <a:pt x="396" y="200"/>
                  </a:lnTo>
                  <a:close/>
                  <a:moveTo>
                    <a:pt x="138" y="268"/>
                  </a:moveTo>
                  <a:lnTo>
                    <a:pt x="138" y="268"/>
                  </a:lnTo>
                  <a:lnTo>
                    <a:pt x="133" y="267"/>
                  </a:lnTo>
                  <a:lnTo>
                    <a:pt x="129" y="265"/>
                  </a:lnTo>
                  <a:lnTo>
                    <a:pt x="121" y="261"/>
                  </a:lnTo>
                  <a:lnTo>
                    <a:pt x="117" y="253"/>
                  </a:lnTo>
                  <a:lnTo>
                    <a:pt x="115" y="249"/>
                  </a:lnTo>
                  <a:lnTo>
                    <a:pt x="115" y="244"/>
                  </a:lnTo>
                  <a:lnTo>
                    <a:pt x="115" y="244"/>
                  </a:lnTo>
                  <a:lnTo>
                    <a:pt x="115" y="239"/>
                  </a:lnTo>
                  <a:lnTo>
                    <a:pt x="117" y="235"/>
                  </a:lnTo>
                  <a:lnTo>
                    <a:pt x="121" y="227"/>
                  </a:lnTo>
                  <a:lnTo>
                    <a:pt x="129" y="223"/>
                  </a:lnTo>
                  <a:lnTo>
                    <a:pt x="133" y="221"/>
                  </a:lnTo>
                  <a:lnTo>
                    <a:pt x="138" y="220"/>
                  </a:lnTo>
                  <a:lnTo>
                    <a:pt x="138" y="220"/>
                  </a:lnTo>
                  <a:lnTo>
                    <a:pt x="144" y="221"/>
                  </a:lnTo>
                  <a:lnTo>
                    <a:pt x="147" y="223"/>
                  </a:lnTo>
                  <a:lnTo>
                    <a:pt x="155" y="227"/>
                  </a:lnTo>
                  <a:lnTo>
                    <a:pt x="161" y="235"/>
                  </a:lnTo>
                  <a:lnTo>
                    <a:pt x="162" y="239"/>
                  </a:lnTo>
                  <a:lnTo>
                    <a:pt x="162" y="244"/>
                  </a:lnTo>
                  <a:lnTo>
                    <a:pt x="162" y="244"/>
                  </a:lnTo>
                  <a:lnTo>
                    <a:pt x="162" y="249"/>
                  </a:lnTo>
                  <a:lnTo>
                    <a:pt x="161" y="253"/>
                  </a:lnTo>
                  <a:lnTo>
                    <a:pt x="155" y="261"/>
                  </a:lnTo>
                  <a:lnTo>
                    <a:pt x="147" y="265"/>
                  </a:lnTo>
                  <a:lnTo>
                    <a:pt x="144" y="267"/>
                  </a:lnTo>
                  <a:lnTo>
                    <a:pt x="138" y="268"/>
                  </a:lnTo>
                  <a:lnTo>
                    <a:pt x="138" y="268"/>
                  </a:lnTo>
                  <a:close/>
                  <a:moveTo>
                    <a:pt x="297" y="268"/>
                  </a:moveTo>
                  <a:lnTo>
                    <a:pt x="297" y="268"/>
                  </a:lnTo>
                  <a:lnTo>
                    <a:pt x="293" y="267"/>
                  </a:lnTo>
                  <a:lnTo>
                    <a:pt x="288" y="265"/>
                  </a:lnTo>
                  <a:lnTo>
                    <a:pt x="281" y="261"/>
                  </a:lnTo>
                  <a:lnTo>
                    <a:pt x="276" y="253"/>
                  </a:lnTo>
                  <a:lnTo>
                    <a:pt x="275" y="249"/>
                  </a:lnTo>
                  <a:lnTo>
                    <a:pt x="273" y="244"/>
                  </a:lnTo>
                  <a:lnTo>
                    <a:pt x="273" y="244"/>
                  </a:lnTo>
                  <a:lnTo>
                    <a:pt x="275" y="239"/>
                  </a:lnTo>
                  <a:lnTo>
                    <a:pt x="276" y="235"/>
                  </a:lnTo>
                  <a:lnTo>
                    <a:pt x="281" y="227"/>
                  </a:lnTo>
                  <a:lnTo>
                    <a:pt x="288" y="223"/>
                  </a:lnTo>
                  <a:lnTo>
                    <a:pt x="293" y="221"/>
                  </a:lnTo>
                  <a:lnTo>
                    <a:pt x="297" y="220"/>
                  </a:lnTo>
                  <a:lnTo>
                    <a:pt x="297" y="220"/>
                  </a:lnTo>
                  <a:lnTo>
                    <a:pt x="302" y="221"/>
                  </a:lnTo>
                  <a:lnTo>
                    <a:pt x="306" y="223"/>
                  </a:lnTo>
                  <a:lnTo>
                    <a:pt x="314" y="227"/>
                  </a:lnTo>
                  <a:lnTo>
                    <a:pt x="319" y="235"/>
                  </a:lnTo>
                  <a:lnTo>
                    <a:pt x="320" y="239"/>
                  </a:lnTo>
                  <a:lnTo>
                    <a:pt x="322" y="244"/>
                  </a:lnTo>
                  <a:lnTo>
                    <a:pt x="322" y="244"/>
                  </a:lnTo>
                  <a:lnTo>
                    <a:pt x="320" y="249"/>
                  </a:lnTo>
                  <a:lnTo>
                    <a:pt x="319" y="253"/>
                  </a:lnTo>
                  <a:lnTo>
                    <a:pt x="314" y="261"/>
                  </a:lnTo>
                  <a:lnTo>
                    <a:pt x="306" y="265"/>
                  </a:lnTo>
                  <a:lnTo>
                    <a:pt x="302" y="267"/>
                  </a:lnTo>
                  <a:lnTo>
                    <a:pt x="297" y="268"/>
                  </a:lnTo>
                  <a:lnTo>
                    <a:pt x="297" y="268"/>
                  </a:lnTo>
                  <a:close/>
                </a:path>
              </a:pathLst>
            </a:cu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  <p:sp>
          <p:nvSpPr>
            <p:cNvPr id="86" name="Freeform 30">
              <a:extLst>
                <a:ext uri="{FF2B5EF4-FFF2-40B4-BE49-F238E27FC236}">
                  <a16:creationId xmlns:a16="http://schemas.microsoft.com/office/drawing/2014/main" id="{080F0EF5-174C-4D64-80DB-C05262F5B1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1796" y="2807833"/>
              <a:ext cx="479425" cy="442913"/>
            </a:xfrm>
            <a:custGeom>
              <a:avLst/>
              <a:gdLst>
                <a:gd name="T0" fmla="*/ 135 w 302"/>
                <a:gd name="T1" fmla="*/ 0 h 279"/>
                <a:gd name="T2" fmla="*/ 93 w 302"/>
                <a:gd name="T3" fmla="*/ 9 h 279"/>
                <a:gd name="T4" fmla="*/ 55 w 302"/>
                <a:gd name="T5" fmla="*/ 27 h 279"/>
                <a:gd name="T6" fmla="*/ 26 w 302"/>
                <a:gd name="T7" fmla="*/ 53 h 279"/>
                <a:gd name="T8" fmla="*/ 6 w 302"/>
                <a:gd name="T9" fmla="*/ 85 h 279"/>
                <a:gd name="T10" fmla="*/ 0 w 302"/>
                <a:gd name="T11" fmla="*/ 121 h 279"/>
                <a:gd name="T12" fmla="*/ 3 w 302"/>
                <a:gd name="T13" fmla="*/ 148 h 279"/>
                <a:gd name="T14" fmla="*/ 23 w 302"/>
                <a:gd name="T15" fmla="*/ 186 h 279"/>
                <a:gd name="T16" fmla="*/ 56 w 302"/>
                <a:gd name="T17" fmla="*/ 215 h 279"/>
                <a:gd name="T18" fmla="*/ 102 w 302"/>
                <a:gd name="T19" fmla="*/ 236 h 279"/>
                <a:gd name="T20" fmla="*/ 150 w 302"/>
                <a:gd name="T21" fmla="*/ 242 h 279"/>
                <a:gd name="T22" fmla="*/ 196 w 302"/>
                <a:gd name="T23" fmla="*/ 238 h 279"/>
                <a:gd name="T24" fmla="*/ 235 w 302"/>
                <a:gd name="T25" fmla="*/ 223 h 279"/>
                <a:gd name="T26" fmla="*/ 267 w 302"/>
                <a:gd name="T27" fmla="*/ 198 h 279"/>
                <a:gd name="T28" fmla="*/ 290 w 302"/>
                <a:gd name="T29" fmla="*/ 168 h 279"/>
                <a:gd name="T30" fmla="*/ 302 w 302"/>
                <a:gd name="T31" fmla="*/ 133 h 279"/>
                <a:gd name="T32" fmla="*/ 302 w 302"/>
                <a:gd name="T33" fmla="*/ 109 h 279"/>
                <a:gd name="T34" fmla="*/ 290 w 302"/>
                <a:gd name="T35" fmla="*/ 74 h 279"/>
                <a:gd name="T36" fmla="*/ 267 w 302"/>
                <a:gd name="T37" fmla="*/ 44 h 279"/>
                <a:gd name="T38" fmla="*/ 235 w 302"/>
                <a:gd name="T39" fmla="*/ 19 h 279"/>
                <a:gd name="T40" fmla="*/ 196 w 302"/>
                <a:gd name="T41" fmla="*/ 4 h 279"/>
                <a:gd name="T42" fmla="*/ 150 w 302"/>
                <a:gd name="T43" fmla="*/ 0 h 279"/>
                <a:gd name="T44" fmla="*/ 80 w 302"/>
                <a:gd name="T45" fmla="*/ 127 h 279"/>
                <a:gd name="T46" fmla="*/ 71 w 302"/>
                <a:gd name="T47" fmla="*/ 119 h 279"/>
                <a:gd name="T48" fmla="*/ 71 w 302"/>
                <a:gd name="T49" fmla="*/ 112 h 279"/>
                <a:gd name="T50" fmla="*/ 80 w 302"/>
                <a:gd name="T51" fmla="*/ 106 h 279"/>
                <a:gd name="T52" fmla="*/ 88 w 302"/>
                <a:gd name="T53" fmla="*/ 109 h 279"/>
                <a:gd name="T54" fmla="*/ 91 w 302"/>
                <a:gd name="T55" fmla="*/ 116 h 279"/>
                <a:gd name="T56" fmla="*/ 85 w 302"/>
                <a:gd name="T57" fmla="*/ 125 h 279"/>
                <a:gd name="T58" fmla="*/ 126 w 302"/>
                <a:gd name="T59" fmla="*/ 127 h 279"/>
                <a:gd name="T60" fmla="*/ 118 w 302"/>
                <a:gd name="T61" fmla="*/ 124 h 279"/>
                <a:gd name="T62" fmla="*/ 117 w 302"/>
                <a:gd name="T63" fmla="*/ 116 h 279"/>
                <a:gd name="T64" fmla="*/ 123 w 302"/>
                <a:gd name="T65" fmla="*/ 107 h 279"/>
                <a:gd name="T66" fmla="*/ 131 w 302"/>
                <a:gd name="T67" fmla="*/ 107 h 279"/>
                <a:gd name="T68" fmla="*/ 137 w 302"/>
                <a:gd name="T69" fmla="*/ 116 h 279"/>
                <a:gd name="T70" fmla="*/ 134 w 302"/>
                <a:gd name="T71" fmla="*/ 124 h 279"/>
                <a:gd name="T72" fmla="*/ 126 w 302"/>
                <a:gd name="T73" fmla="*/ 127 h 279"/>
                <a:gd name="T74" fmla="*/ 167 w 302"/>
                <a:gd name="T75" fmla="*/ 125 h 279"/>
                <a:gd name="T76" fmla="*/ 161 w 302"/>
                <a:gd name="T77" fmla="*/ 116 h 279"/>
                <a:gd name="T78" fmla="*/ 164 w 302"/>
                <a:gd name="T79" fmla="*/ 109 h 279"/>
                <a:gd name="T80" fmla="*/ 171 w 302"/>
                <a:gd name="T81" fmla="*/ 106 h 279"/>
                <a:gd name="T82" fmla="*/ 181 w 302"/>
                <a:gd name="T83" fmla="*/ 112 h 279"/>
                <a:gd name="T84" fmla="*/ 181 w 302"/>
                <a:gd name="T85" fmla="*/ 119 h 279"/>
                <a:gd name="T86" fmla="*/ 171 w 302"/>
                <a:gd name="T87" fmla="*/ 12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2" h="279">
                  <a:moveTo>
                    <a:pt x="150" y="0"/>
                  </a:moveTo>
                  <a:lnTo>
                    <a:pt x="150" y="0"/>
                  </a:lnTo>
                  <a:lnTo>
                    <a:pt x="135" y="0"/>
                  </a:lnTo>
                  <a:lnTo>
                    <a:pt x="120" y="1"/>
                  </a:lnTo>
                  <a:lnTo>
                    <a:pt x="106" y="4"/>
                  </a:lnTo>
                  <a:lnTo>
                    <a:pt x="93" y="9"/>
                  </a:lnTo>
                  <a:lnTo>
                    <a:pt x="79" y="13"/>
                  </a:lnTo>
                  <a:lnTo>
                    <a:pt x="67" y="19"/>
                  </a:lnTo>
                  <a:lnTo>
                    <a:pt x="55" y="27"/>
                  </a:lnTo>
                  <a:lnTo>
                    <a:pt x="44" y="34"/>
                  </a:lnTo>
                  <a:lnTo>
                    <a:pt x="33" y="44"/>
                  </a:lnTo>
                  <a:lnTo>
                    <a:pt x="26" y="53"/>
                  </a:lnTo>
                  <a:lnTo>
                    <a:pt x="18" y="63"/>
                  </a:lnTo>
                  <a:lnTo>
                    <a:pt x="12" y="74"/>
                  </a:lnTo>
                  <a:lnTo>
                    <a:pt x="6" y="85"/>
                  </a:lnTo>
                  <a:lnTo>
                    <a:pt x="3" y="97"/>
                  </a:lnTo>
                  <a:lnTo>
                    <a:pt x="0" y="109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0" y="135"/>
                  </a:lnTo>
                  <a:lnTo>
                    <a:pt x="3" y="148"/>
                  </a:lnTo>
                  <a:lnTo>
                    <a:pt x="8" y="162"/>
                  </a:lnTo>
                  <a:lnTo>
                    <a:pt x="15" y="174"/>
                  </a:lnTo>
                  <a:lnTo>
                    <a:pt x="23" y="186"/>
                  </a:lnTo>
                  <a:lnTo>
                    <a:pt x="32" y="197"/>
                  </a:lnTo>
                  <a:lnTo>
                    <a:pt x="44" y="207"/>
                  </a:lnTo>
                  <a:lnTo>
                    <a:pt x="56" y="215"/>
                  </a:lnTo>
                  <a:lnTo>
                    <a:pt x="50" y="279"/>
                  </a:lnTo>
                  <a:lnTo>
                    <a:pt x="102" y="236"/>
                  </a:lnTo>
                  <a:lnTo>
                    <a:pt x="102" y="236"/>
                  </a:lnTo>
                  <a:lnTo>
                    <a:pt x="126" y="241"/>
                  </a:lnTo>
                  <a:lnTo>
                    <a:pt x="150" y="242"/>
                  </a:lnTo>
                  <a:lnTo>
                    <a:pt x="150" y="242"/>
                  </a:lnTo>
                  <a:lnTo>
                    <a:pt x="167" y="242"/>
                  </a:lnTo>
                  <a:lnTo>
                    <a:pt x="181" y="241"/>
                  </a:lnTo>
                  <a:lnTo>
                    <a:pt x="196" y="238"/>
                  </a:lnTo>
                  <a:lnTo>
                    <a:pt x="209" y="233"/>
                  </a:lnTo>
                  <a:lnTo>
                    <a:pt x="223" y="229"/>
                  </a:lnTo>
                  <a:lnTo>
                    <a:pt x="235" y="223"/>
                  </a:lnTo>
                  <a:lnTo>
                    <a:pt x="247" y="215"/>
                  </a:lnTo>
                  <a:lnTo>
                    <a:pt x="258" y="207"/>
                  </a:lnTo>
                  <a:lnTo>
                    <a:pt x="267" y="198"/>
                  </a:lnTo>
                  <a:lnTo>
                    <a:pt x="276" y="189"/>
                  </a:lnTo>
                  <a:lnTo>
                    <a:pt x="284" y="179"/>
                  </a:lnTo>
                  <a:lnTo>
                    <a:pt x="290" y="168"/>
                  </a:lnTo>
                  <a:lnTo>
                    <a:pt x="296" y="157"/>
                  </a:lnTo>
                  <a:lnTo>
                    <a:pt x="299" y="145"/>
                  </a:lnTo>
                  <a:lnTo>
                    <a:pt x="302" y="133"/>
                  </a:lnTo>
                  <a:lnTo>
                    <a:pt x="302" y="121"/>
                  </a:lnTo>
                  <a:lnTo>
                    <a:pt x="302" y="121"/>
                  </a:lnTo>
                  <a:lnTo>
                    <a:pt x="302" y="109"/>
                  </a:lnTo>
                  <a:lnTo>
                    <a:pt x="299" y="97"/>
                  </a:lnTo>
                  <a:lnTo>
                    <a:pt x="296" y="85"/>
                  </a:lnTo>
                  <a:lnTo>
                    <a:pt x="290" y="74"/>
                  </a:lnTo>
                  <a:lnTo>
                    <a:pt x="284" y="63"/>
                  </a:lnTo>
                  <a:lnTo>
                    <a:pt x="276" y="53"/>
                  </a:lnTo>
                  <a:lnTo>
                    <a:pt x="267" y="44"/>
                  </a:lnTo>
                  <a:lnTo>
                    <a:pt x="258" y="34"/>
                  </a:lnTo>
                  <a:lnTo>
                    <a:pt x="247" y="27"/>
                  </a:lnTo>
                  <a:lnTo>
                    <a:pt x="235" y="19"/>
                  </a:lnTo>
                  <a:lnTo>
                    <a:pt x="223" y="13"/>
                  </a:lnTo>
                  <a:lnTo>
                    <a:pt x="209" y="9"/>
                  </a:lnTo>
                  <a:lnTo>
                    <a:pt x="196" y="4"/>
                  </a:lnTo>
                  <a:lnTo>
                    <a:pt x="181" y="1"/>
                  </a:lnTo>
                  <a:lnTo>
                    <a:pt x="167" y="0"/>
                  </a:lnTo>
                  <a:lnTo>
                    <a:pt x="150" y="0"/>
                  </a:lnTo>
                  <a:lnTo>
                    <a:pt x="150" y="0"/>
                  </a:lnTo>
                  <a:close/>
                  <a:moveTo>
                    <a:pt x="80" y="127"/>
                  </a:moveTo>
                  <a:lnTo>
                    <a:pt x="80" y="127"/>
                  </a:lnTo>
                  <a:lnTo>
                    <a:pt x="77" y="125"/>
                  </a:lnTo>
                  <a:lnTo>
                    <a:pt x="74" y="124"/>
                  </a:lnTo>
                  <a:lnTo>
                    <a:pt x="71" y="119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2"/>
                  </a:lnTo>
                  <a:lnTo>
                    <a:pt x="74" y="109"/>
                  </a:lnTo>
                  <a:lnTo>
                    <a:pt x="77" y="107"/>
                  </a:lnTo>
                  <a:lnTo>
                    <a:pt x="80" y="106"/>
                  </a:lnTo>
                  <a:lnTo>
                    <a:pt x="80" y="106"/>
                  </a:lnTo>
                  <a:lnTo>
                    <a:pt x="85" y="107"/>
                  </a:lnTo>
                  <a:lnTo>
                    <a:pt x="88" y="109"/>
                  </a:lnTo>
                  <a:lnTo>
                    <a:pt x="91" y="112"/>
                  </a:lnTo>
                  <a:lnTo>
                    <a:pt x="91" y="116"/>
                  </a:lnTo>
                  <a:lnTo>
                    <a:pt x="91" y="116"/>
                  </a:lnTo>
                  <a:lnTo>
                    <a:pt x="91" y="119"/>
                  </a:lnTo>
                  <a:lnTo>
                    <a:pt x="88" y="124"/>
                  </a:lnTo>
                  <a:lnTo>
                    <a:pt x="85" y="125"/>
                  </a:lnTo>
                  <a:lnTo>
                    <a:pt x="80" y="127"/>
                  </a:lnTo>
                  <a:lnTo>
                    <a:pt x="80" y="127"/>
                  </a:lnTo>
                  <a:close/>
                  <a:moveTo>
                    <a:pt x="126" y="127"/>
                  </a:moveTo>
                  <a:lnTo>
                    <a:pt x="126" y="127"/>
                  </a:lnTo>
                  <a:lnTo>
                    <a:pt x="123" y="125"/>
                  </a:lnTo>
                  <a:lnTo>
                    <a:pt x="118" y="124"/>
                  </a:lnTo>
                  <a:lnTo>
                    <a:pt x="117" y="119"/>
                  </a:lnTo>
                  <a:lnTo>
                    <a:pt x="117" y="116"/>
                  </a:lnTo>
                  <a:lnTo>
                    <a:pt x="117" y="116"/>
                  </a:lnTo>
                  <a:lnTo>
                    <a:pt x="117" y="112"/>
                  </a:lnTo>
                  <a:lnTo>
                    <a:pt x="118" y="109"/>
                  </a:lnTo>
                  <a:lnTo>
                    <a:pt x="123" y="107"/>
                  </a:lnTo>
                  <a:lnTo>
                    <a:pt x="126" y="106"/>
                  </a:lnTo>
                  <a:lnTo>
                    <a:pt x="126" y="106"/>
                  </a:lnTo>
                  <a:lnTo>
                    <a:pt x="131" y="107"/>
                  </a:lnTo>
                  <a:lnTo>
                    <a:pt x="134" y="109"/>
                  </a:lnTo>
                  <a:lnTo>
                    <a:pt x="135" y="112"/>
                  </a:lnTo>
                  <a:lnTo>
                    <a:pt x="137" y="116"/>
                  </a:lnTo>
                  <a:lnTo>
                    <a:pt x="137" y="116"/>
                  </a:lnTo>
                  <a:lnTo>
                    <a:pt x="135" y="119"/>
                  </a:lnTo>
                  <a:lnTo>
                    <a:pt x="134" y="124"/>
                  </a:lnTo>
                  <a:lnTo>
                    <a:pt x="131" y="125"/>
                  </a:lnTo>
                  <a:lnTo>
                    <a:pt x="126" y="127"/>
                  </a:lnTo>
                  <a:lnTo>
                    <a:pt x="126" y="127"/>
                  </a:lnTo>
                  <a:close/>
                  <a:moveTo>
                    <a:pt x="171" y="127"/>
                  </a:moveTo>
                  <a:lnTo>
                    <a:pt x="171" y="127"/>
                  </a:lnTo>
                  <a:lnTo>
                    <a:pt x="167" y="125"/>
                  </a:lnTo>
                  <a:lnTo>
                    <a:pt x="164" y="124"/>
                  </a:lnTo>
                  <a:lnTo>
                    <a:pt x="162" y="119"/>
                  </a:lnTo>
                  <a:lnTo>
                    <a:pt x="161" y="116"/>
                  </a:lnTo>
                  <a:lnTo>
                    <a:pt x="161" y="116"/>
                  </a:lnTo>
                  <a:lnTo>
                    <a:pt x="162" y="112"/>
                  </a:lnTo>
                  <a:lnTo>
                    <a:pt x="164" y="109"/>
                  </a:lnTo>
                  <a:lnTo>
                    <a:pt x="167" y="107"/>
                  </a:lnTo>
                  <a:lnTo>
                    <a:pt x="171" y="106"/>
                  </a:lnTo>
                  <a:lnTo>
                    <a:pt x="171" y="106"/>
                  </a:lnTo>
                  <a:lnTo>
                    <a:pt x="176" y="107"/>
                  </a:lnTo>
                  <a:lnTo>
                    <a:pt x="179" y="109"/>
                  </a:lnTo>
                  <a:lnTo>
                    <a:pt x="181" y="112"/>
                  </a:lnTo>
                  <a:lnTo>
                    <a:pt x="182" y="116"/>
                  </a:lnTo>
                  <a:lnTo>
                    <a:pt x="182" y="116"/>
                  </a:lnTo>
                  <a:lnTo>
                    <a:pt x="181" y="119"/>
                  </a:lnTo>
                  <a:lnTo>
                    <a:pt x="179" y="124"/>
                  </a:lnTo>
                  <a:lnTo>
                    <a:pt x="176" y="125"/>
                  </a:lnTo>
                  <a:lnTo>
                    <a:pt x="171" y="127"/>
                  </a:lnTo>
                  <a:lnTo>
                    <a:pt x="171" y="127"/>
                  </a:lnTo>
                  <a:close/>
                </a:path>
              </a:pathLst>
            </a:custGeom>
            <a:solidFill>
              <a:srgbClr val="BCCA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</p:grpSp>
      <p:sp>
        <p:nvSpPr>
          <p:cNvPr id="87" name="CuadroTexto 86">
            <a:extLst>
              <a:ext uri="{FF2B5EF4-FFF2-40B4-BE49-F238E27FC236}">
                <a16:creationId xmlns:a16="http://schemas.microsoft.com/office/drawing/2014/main" id="{6490C62F-A888-47A4-8678-6557BAA90B7B}"/>
              </a:ext>
            </a:extLst>
          </p:cNvPr>
          <p:cNvSpPr txBox="1"/>
          <p:nvPr/>
        </p:nvSpPr>
        <p:spPr>
          <a:xfrm>
            <a:off x="2944567" y="5683959"/>
            <a:ext cx="2128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29533"/>
            <a:r>
              <a:rPr lang="es-CO" sz="2000" dirty="0">
                <a:solidFill>
                  <a:prstClr val="black"/>
                </a:solidFill>
                <a:latin typeface="Trebuchet MS"/>
              </a:rPr>
              <a:t>Radicación de queja/reclamo</a:t>
            </a: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DD051338-A4B4-4268-BA88-7001CC049B6E}"/>
              </a:ext>
            </a:extLst>
          </p:cNvPr>
          <p:cNvSpPr txBox="1"/>
          <p:nvPr/>
        </p:nvSpPr>
        <p:spPr>
          <a:xfrm>
            <a:off x="4966673" y="1197214"/>
            <a:ext cx="18295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29533"/>
            <a:r>
              <a:rPr lang="es-CO" sz="2000" dirty="0">
                <a:solidFill>
                  <a:prstClr val="black"/>
                </a:solidFill>
                <a:latin typeface="Trebuchet MS"/>
              </a:rPr>
              <a:t>Asignación de responsable (matriz de reclamos)</a:t>
            </a:r>
          </a:p>
        </p:txBody>
      </p:sp>
      <p:grpSp>
        <p:nvGrpSpPr>
          <p:cNvPr id="90" name="Grupo 89">
            <a:extLst>
              <a:ext uri="{FF2B5EF4-FFF2-40B4-BE49-F238E27FC236}">
                <a16:creationId xmlns:a16="http://schemas.microsoft.com/office/drawing/2014/main" id="{C18DC323-4254-464A-BAC3-6A786690BE3D}"/>
              </a:ext>
            </a:extLst>
          </p:cNvPr>
          <p:cNvGrpSpPr/>
          <p:nvPr/>
        </p:nvGrpSpPr>
        <p:grpSpPr>
          <a:xfrm>
            <a:off x="7187212" y="3320975"/>
            <a:ext cx="797737" cy="725755"/>
            <a:chOff x="7019604" y="5484887"/>
            <a:chExt cx="555256" cy="544390"/>
          </a:xfrm>
        </p:grpSpPr>
        <p:sp>
          <p:nvSpPr>
            <p:cNvPr id="91" name="Freeform 16">
              <a:extLst>
                <a:ext uri="{FF2B5EF4-FFF2-40B4-BE49-F238E27FC236}">
                  <a16:creationId xmlns:a16="http://schemas.microsoft.com/office/drawing/2014/main" id="{DBB9DF36-1D20-4907-B186-AF98BE101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9604" y="5484887"/>
              <a:ext cx="555256" cy="544390"/>
            </a:xfrm>
            <a:custGeom>
              <a:avLst/>
              <a:gdLst>
                <a:gd name="T0" fmla="*/ 428 w 428"/>
                <a:gd name="T1" fmla="*/ 212 h 426"/>
                <a:gd name="T2" fmla="*/ 424 w 428"/>
                <a:gd name="T3" fmla="*/ 255 h 426"/>
                <a:gd name="T4" fmla="*/ 410 w 428"/>
                <a:gd name="T5" fmla="*/ 296 h 426"/>
                <a:gd name="T6" fmla="*/ 391 w 428"/>
                <a:gd name="T7" fmla="*/ 333 h 426"/>
                <a:gd name="T8" fmla="*/ 365 w 428"/>
                <a:gd name="T9" fmla="*/ 364 h 426"/>
                <a:gd name="T10" fmla="*/ 333 w 428"/>
                <a:gd name="T11" fmla="*/ 389 h 426"/>
                <a:gd name="T12" fmla="*/ 296 w 428"/>
                <a:gd name="T13" fmla="*/ 410 h 426"/>
                <a:gd name="T14" fmla="*/ 257 w 428"/>
                <a:gd name="T15" fmla="*/ 422 h 426"/>
                <a:gd name="T16" fmla="*/ 214 w 428"/>
                <a:gd name="T17" fmla="*/ 426 h 426"/>
                <a:gd name="T18" fmla="*/ 192 w 428"/>
                <a:gd name="T19" fmla="*/ 425 h 426"/>
                <a:gd name="T20" fmla="*/ 150 w 428"/>
                <a:gd name="T21" fmla="*/ 416 h 426"/>
                <a:gd name="T22" fmla="*/ 112 w 428"/>
                <a:gd name="T23" fmla="*/ 400 h 426"/>
                <a:gd name="T24" fmla="*/ 78 w 428"/>
                <a:gd name="T25" fmla="*/ 377 h 426"/>
                <a:gd name="T26" fmla="*/ 49 w 428"/>
                <a:gd name="T27" fmla="*/ 349 h 426"/>
                <a:gd name="T28" fmla="*/ 26 w 428"/>
                <a:gd name="T29" fmla="*/ 315 h 426"/>
                <a:gd name="T30" fmla="*/ 11 w 428"/>
                <a:gd name="T31" fmla="*/ 276 h 426"/>
                <a:gd name="T32" fmla="*/ 1 w 428"/>
                <a:gd name="T33" fmla="*/ 235 h 426"/>
                <a:gd name="T34" fmla="*/ 0 w 428"/>
                <a:gd name="T35" fmla="*/ 212 h 426"/>
                <a:gd name="T36" fmla="*/ 5 w 428"/>
                <a:gd name="T37" fmla="*/ 170 h 426"/>
                <a:gd name="T38" fmla="*/ 17 w 428"/>
                <a:gd name="T39" fmla="*/ 130 h 426"/>
                <a:gd name="T40" fmla="*/ 36 w 428"/>
                <a:gd name="T41" fmla="*/ 93 h 426"/>
                <a:gd name="T42" fmla="*/ 63 w 428"/>
                <a:gd name="T43" fmla="*/ 62 h 426"/>
                <a:gd name="T44" fmla="*/ 95 w 428"/>
                <a:gd name="T45" fmla="*/ 36 h 426"/>
                <a:gd name="T46" fmla="*/ 131 w 428"/>
                <a:gd name="T47" fmla="*/ 16 h 426"/>
                <a:gd name="T48" fmla="*/ 170 w 428"/>
                <a:gd name="T49" fmla="*/ 4 h 426"/>
                <a:gd name="T50" fmla="*/ 214 w 428"/>
                <a:gd name="T51" fmla="*/ 0 h 426"/>
                <a:gd name="T52" fmla="*/ 235 w 428"/>
                <a:gd name="T53" fmla="*/ 1 h 426"/>
                <a:gd name="T54" fmla="*/ 277 w 428"/>
                <a:gd name="T55" fmla="*/ 9 h 426"/>
                <a:gd name="T56" fmla="*/ 315 w 428"/>
                <a:gd name="T57" fmla="*/ 25 h 426"/>
                <a:gd name="T58" fmla="*/ 349 w 428"/>
                <a:gd name="T59" fmla="*/ 48 h 426"/>
                <a:gd name="T60" fmla="*/ 379 w 428"/>
                <a:gd name="T61" fmla="*/ 77 h 426"/>
                <a:gd name="T62" fmla="*/ 402 w 428"/>
                <a:gd name="T63" fmla="*/ 111 h 426"/>
                <a:gd name="T64" fmla="*/ 418 w 428"/>
                <a:gd name="T65" fmla="*/ 150 h 426"/>
                <a:gd name="T66" fmla="*/ 426 w 428"/>
                <a:gd name="T67" fmla="*/ 190 h 426"/>
                <a:gd name="T68" fmla="*/ 428 w 428"/>
                <a:gd name="T69" fmla="*/ 212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8" h="426">
                  <a:moveTo>
                    <a:pt x="428" y="212"/>
                  </a:moveTo>
                  <a:lnTo>
                    <a:pt x="428" y="212"/>
                  </a:lnTo>
                  <a:lnTo>
                    <a:pt x="426" y="235"/>
                  </a:lnTo>
                  <a:lnTo>
                    <a:pt x="424" y="255"/>
                  </a:lnTo>
                  <a:lnTo>
                    <a:pt x="418" y="276"/>
                  </a:lnTo>
                  <a:lnTo>
                    <a:pt x="410" y="296"/>
                  </a:lnTo>
                  <a:lnTo>
                    <a:pt x="402" y="315"/>
                  </a:lnTo>
                  <a:lnTo>
                    <a:pt x="391" y="333"/>
                  </a:lnTo>
                  <a:lnTo>
                    <a:pt x="379" y="349"/>
                  </a:lnTo>
                  <a:lnTo>
                    <a:pt x="365" y="364"/>
                  </a:lnTo>
                  <a:lnTo>
                    <a:pt x="349" y="377"/>
                  </a:lnTo>
                  <a:lnTo>
                    <a:pt x="333" y="389"/>
                  </a:lnTo>
                  <a:lnTo>
                    <a:pt x="315" y="400"/>
                  </a:lnTo>
                  <a:lnTo>
                    <a:pt x="296" y="410"/>
                  </a:lnTo>
                  <a:lnTo>
                    <a:pt x="277" y="416"/>
                  </a:lnTo>
                  <a:lnTo>
                    <a:pt x="257" y="422"/>
                  </a:lnTo>
                  <a:lnTo>
                    <a:pt x="235" y="425"/>
                  </a:lnTo>
                  <a:lnTo>
                    <a:pt x="214" y="426"/>
                  </a:lnTo>
                  <a:lnTo>
                    <a:pt x="214" y="426"/>
                  </a:lnTo>
                  <a:lnTo>
                    <a:pt x="192" y="425"/>
                  </a:lnTo>
                  <a:lnTo>
                    <a:pt x="170" y="422"/>
                  </a:lnTo>
                  <a:lnTo>
                    <a:pt x="150" y="416"/>
                  </a:lnTo>
                  <a:lnTo>
                    <a:pt x="131" y="410"/>
                  </a:lnTo>
                  <a:lnTo>
                    <a:pt x="112" y="400"/>
                  </a:lnTo>
                  <a:lnTo>
                    <a:pt x="95" y="389"/>
                  </a:lnTo>
                  <a:lnTo>
                    <a:pt x="78" y="377"/>
                  </a:lnTo>
                  <a:lnTo>
                    <a:pt x="63" y="364"/>
                  </a:lnTo>
                  <a:lnTo>
                    <a:pt x="49" y="349"/>
                  </a:lnTo>
                  <a:lnTo>
                    <a:pt x="36" y="333"/>
                  </a:lnTo>
                  <a:lnTo>
                    <a:pt x="26" y="315"/>
                  </a:lnTo>
                  <a:lnTo>
                    <a:pt x="17" y="296"/>
                  </a:lnTo>
                  <a:lnTo>
                    <a:pt x="11" y="276"/>
                  </a:lnTo>
                  <a:lnTo>
                    <a:pt x="5" y="255"/>
                  </a:lnTo>
                  <a:lnTo>
                    <a:pt x="1" y="235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" y="190"/>
                  </a:lnTo>
                  <a:lnTo>
                    <a:pt x="5" y="170"/>
                  </a:lnTo>
                  <a:lnTo>
                    <a:pt x="11" y="150"/>
                  </a:lnTo>
                  <a:lnTo>
                    <a:pt x="17" y="130"/>
                  </a:lnTo>
                  <a:lnTo>
                    <a:pt x="26" y="111"/>
                  </a:lnTo>
                  <a:lnTo>
                    <a:pt x="36" y="93"/>
                  </a:lnTo>
                  <a:lnTo>
                    <a:pt x="49" y="77"/>
                  </a:lnTo>
                  <a:lnTo>
                    <a:pt x="63" y="62"/>
                  </a:lnTo>
                  <a:lnTo>
                    <a:pt x="78" y="48"/>
                  </a:lnTo>
                  <a:lnTo>
                    <a:pt x="95" y="36"/>
                  </a:lnTo>
                  <a:lnTo>
                    <a:pt x="112" y="25"/>
                  </a:lnTo>
                  <a:lnTo>
                    <a:pt x="131" y="16"/>
                  </a:lnTo>
                  <a:lnTo>
                    <a:pt x="150" y="9"/>
                  </a:lnTo>
                  <a:lnTo>
                    <a:pt x="170" y="4"/>
                  </a:lnTo>
                  <a:lnTo>
                    <a:pt x="192" y="1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235" y="1"/>
                  </a:lnTo>
                  <a:lnTo>
                    <a:pt x="257" y="4"/>
                  </a:lnTo>
                  <a:lnTo>
                    <a:pt x="277" y="9"/>
                  </a:lnTo>
                  <a:lnTo>
                    <a:pt x="296" y="16"/>
                  </a:lnTo>
                  <a:lnTo>
                    <a:pt x="315" y="25"/>
                  </a:lnTo>
                  <a:lnTo>
                    <a:pt x="333" y="36"/>
                  </a:lnTo>
                  <a:lnTo>
                    <a:pt x="349" y="48"/>
                  </a:lnTo>
                  <a:lnTo>
                    <a:pt x="365" y="62"/>
                  </a:lnTo>
                  <a:lnTo>
                    <a:pt x="379" y="77"/>
                  </a:lnTo>
                  <a:lnTo>
                    <a:pt x="391" y="93"/>
                  </a:lnTo>
                  <a:lnTo>
                    <a:pt x="402" y="111"/>
                  </a:lnTo>
                  <a:lnTo>
                    <a:pt x="410" y="130"/>
                  </a:lnTo>
                  <a:lnTo>
                    <a:pt x="418" y="150"/>
                  </a:lnTo>
                  <a:lnTo>
                    <a:pt x="424" y="170"/>
                  </a:lnTo>
                  <a:lnTo>
                    <a:pt x="426" y="190"/>
                  </a:lnTo>
                  <a:lnTo>
                    <a:pt x="428" y="212"/>
                  </a:lnTo>
                  <a:lnTo>
                    <a:pt x="428" y="212"/>
                  </a:lnTo>
                  <a:close/>
                </a:path>
              </a:pathLst>
            </a:cu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545FEF5B-BEA6-4E63-A09F-7103E566A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5177" y="5562840"/>
              <a:ext cx="216654" cy="212133"/>
            </a:xfrm>
            <a:custGeom>
              <a:avLst/>
              <a:gdLst>
                <a:gd name="T0" fmla="*/ 30 w 167"/>
                <a:gd name="T1" fmla="*/ 138 h 166"/>
                <a:gd name="T2" fmla="*/ 30 w 167"/>
                <a:gd name="T3" fmla="*/ 0 h 166"/>
                <a:gd name="T4" fmla="*/ 0 w 167"/>
                <a:gd name="T5" fmla="*/ 0 h 166"/>
                <a:gd name="T6" fmla="*/ 0 w 167"/>
                <a:gd name="T7" fmla="*/ 138 h 166"/>
                <a:gd name="T8" fmla="*/ 0 w 167"/>
                <a:gd name="T9" fmla="*/ 166 h 166"/>
                <a:gd name="T10" fmla="*/ 30 w 167"/>
                <a:gd name="T11" fmla="*/ 166 h 166"/>
                <a:gd name="T12" fmla="*/ 167 w 167"/>
                <a:gd name="T13" fmla="*/ 166 h 166"/>
                <a:gd name="T14" fmla="*/ 167 w 167"/>
                <a:gd name="T15" fmla="*/ 138 h 166"/>
                <a:gd name="T16" fmla="*/ 30 w 167"/>
                <a:gd name="T17" fmla="*/ 13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6">
                  <a:moveTo>
                    <a:pt x="30" y="138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0" y="138"/>
                  </a:lnTo>
                  <a:lnTo>
                    <a:pt x="0" y="166"/>
                  </a:lnTo>
                  <a:lnTo>
                    <a:pt x="30" y="166"/>
                  </a:lnTo>
                  <a:lnTo>
                    <a:pt x="167" y="166"/>
                  </a:lnTo>
                  <a:lnTo>
                    <a:pt x="167" y="138"/>
                  </a:lnTo>
                  <a:lnTo>
                    <a:pt x="30" y="138"/>
                  </a:lnTo>
                  <a:close/>
                </a:path>
              </a:pathLst>
            </a:custGeom>
            <a:solidFill>
              <a:srgbClr val="BCCA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</p:grpSp>
      <p:sp>
        <p:nvSpPr>
          <p:cNvPr id="106" name="CuadroTexto 105">
            <a:extLst>
              <a:ext uri="{FF2B5EF4-FFF2-40B4-BE49-F238E27FC236}">
                <a16:creationId xmlns:a16="http://schemas.microsoft.com/office/drawing/2014/main" id="{EB71A9EB-7D6D-4171-8F3F-ECD55E618B2A}"/>
              </a:ext>
            </a:extLst>
          </p:cNvPr>
          <p:cNvSpPr txBox="1"/>
          <p:nvPr/>
        </p:nvSpPr>
        <p:spPr>
          <a:xfrm>
            <a:off x="8460826" y="1804328"/>
            <a:ext cx="1829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29533"/>
            <a:r>
              <a:rPr lang="es-CO" sz="2000" dirty="0">
                <a:solidFill>
                  <a:prstClr val="black"/>
                </a:solidFill>
                <a:latin typeface="Trebuchet MS"/>
              </a:rPr>
              <a:t>Respuesta final</a:t>
            </a:r>
          </a:p>
        </p:txBody>
      </p:sp>
      <p:grpSp>
        <p:nvGrpSpPr>
          <p:cNvPr id="89" name="Grupo 88">
            <a:extLst>
              <a:ext uri="{FF2B5EF4-FFF2-40B4-BE49-F238E27FC236}">
                <a16:creationId xmlns:a16="http://schemas.microsoft.com/office/drawing/2014/main" id="{5D52D3A5-35FB-4E3A-8F38-D94BD06D2338}"/>
              </a:ext>
            </a:extLst>
          </p:cNvPr>
          <p:cNvGrpSpPr/>
          <p:nvPr/>
        </p:nvGrpSpPr>
        <p:grpSpPr>
          <a:xfrm>
            <a:off x="8813230" y="3390761"/>
            <a:ext cx="1028700" cy="781051"/>
            <a:chOff x="6642967" y="2917772"/>
            <a:chExt cx="1028700" cy="781050"/>
          </a:xfrm>
        </p:grpSpPr>
        <p:sp>
          <p:nvSpPr>
            <p:cNvPr id="108" name="Freeform 81">
              <a:extLst>
                <a:ext uri="{FF2B5EF4-FFF2-40B4-BE49-F238E27FC236}">
                  <a16:creationId xmlns:a16="http://schemas.microsoft.com/office/drawing/2014/main" id="{E55FE215-A7B9-4169-8EAA-4C84F7F89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1104" y="2917772"/>
              <a:ext cx="690563" cy="458788"/>
            </a:xfrm>
            <a:custGeom>
              <a:avLst/>
              <a:gdLst>
                <a:gd name="T0" fmla="*/ 293 w 435"/>
                <a:gd name="T1" fmla="*/ 0 h 289"/>
                <a:gd name="T2" fmla="*/ 206 w 435"/>
                <a:gd name="T3" fmla="*/ 86 h 289"/>
                <a:gd name="T4" fmla="*/ 203 w 435"/>
                <a:gd name="T5" fmla="*/ 85 h 289"/>
                <a:gd name="T6" fmla="*/ 203 w 435"/>
                <a:gd name="T7" fmla="*/ 85 h 289"/>
                <a:gd name="T8" fmla="*/ 190 w 435"/>
                <a:gd name="T9" fmla="*/ 80 h 289"/>
                <a:gd name="T10" fmla="*/ 175 w 435"/>
                <a:gd name="T11" fmla="*/ 76 h 289"/>
                <a:gd name="T12" fmla="*/ 160 w 435"/>
                <a:gd name="T13" fmla="*/ 74 h 289"/>
                <a:gd name="T14" fmla="*/ 145 w 435"/>
                <a:gd name="T15" fmla="*/ 76 h 289"/>
                <a:gd name="T16" fmla="*/ 132 w 435"/>
                <a:gd name="T17" fmla="*/ 78 h 289"/>
                <a:gd name="T18" fmla="*/ 119 w 435"/>
                <a:gd name="T19" fmla="*/ 84 h 289"/>
                <a:gd name="T20" fmla="*/ 107 w 435"/>
                <a:gd name="T21" fmla="*/ 92 h 289"/>
                <a:gd name="T22" fmla="*/ 95 w 435"/>
                <a:gd name="T23" fmla="*/ 101 h 289"/>
                <a:gd name="T24" fmla="*/ 9 w 435"/>
                <a:gd name="T25" fmla="*/ 187 h 289"/>
                <a:gd name="T26" fmla="*/ 9 w 435"/>
                <a:gd name="T27" fmla="*/ 187 h 289"/>
                <a:gd name="T28" fmla="*/ 5 w 435"/>
                <a:gd name="T29" fmla="*/ 192 h 289"/>
                <a:gd name="T30" fmla="*/ 2 w 435"/>
                <a:gd name="T31" fmla="*/ 198 h 289"/>
                <a:gd name="T32" fmla="*/ 1 w 435"/>
                <a:gd name="T33" fmla="*/ 204 h 289"/>
                <a:gd name="T34" fmla="*/ 0 w 435"/>
                <a:gd name="T35" fmla="*/ 211 h 289"/>
                <a:gd name="T36" fmla="*/ 0 w 435"/>
                <a:gd name="T37" fmla="*/ 211 h 289"/>
                <a:gd name="T38" fmla="*/ 1 w 435"/>
                <a:gd name="T39" fmla="*/ 216 h 289"/>
                <a:gd name="T40" fmla="*/ 2 w 435"/>
                <a:gd name="T41" fmla="*/ 223 h 289"/>
                <a:gd name="T42" fmla="*/ 5 w 435"/>
                <a:gd name="T43" fmla="*/ 228 h 289"/>
                <a:gd name="T44" fmla="*/ 9 w 435"/>
                <a:gd name="T45" fmla="*/ 234 h 289"/>
                <a:gd name="T46" fmla="*/ 9 w 435"/>
                <a:gd name="T47" fmla="*/ 234 h 289"/>
                <a:gd name="T48" fmla="*/ 14 w 435"/>
                <a:gd name="T49" fmla="*/ 238 h 289"/>
                <a:gd name="T50" fmla="*/ 21 w 435"/>
                <a:gd name="T51" fmla="*/ 240 h 289"/>
                <a:gd name="T52" fmla="*/ 26 w 435"/>
                <a:gd name="T53" fmla="*/ 243 h 289"/>
                <a:gd name="T54" fmla="*/ 33 w 435"/>
                <a:gd name="T55" fmla="*/ 243 h 289"/>
                <a:gd name="T56" fmla="*/ 40 w 435"/>
                <a:gd name="T57" fmla="*/ 243 h 289"/>
                <a:gd name="T58" fmla="*/ 45 w 435"/>
                <a:gd name="T59" fmla="*/ 240 h 289"/>
                <a:gd name="T60" fmla="*/ 50 w 435"/>
                <a:gd name="T61" fmla="*/ 238 h 289"/>
                <a:gd name="T62" fmla="*/ 56 w 435"/>
                <a:gd name="T63" fmla="*/ 234 h 289"/>
                <a:gd name="T64" fmla="*/ 99 w 435"/>
                <a:gd name="T65" fmla="*/ 191 h 289"/>
                <a:gd name="T66" fmla="*/ 101 w 435"/>
                <a:gd name="T67" fmla="*/ 192 h 289"/>
                <a:gd name="T68" fmla="*/ 101 w 435"/>
                <a:gd name="T69" fmla="*/ 192 h 289"/>
                <a:gd name="T70" fmla="*/ 112 w 435"/>
                <a:gd name="T71" fmla="*/ 198 h 289"/>
                <a:gd name="T72" fmla="*/ 121 w 435"/>
                <a:gd name="T73" fmla="*/ 202 h 289"/>
                <a:gd name="T74" fmla="*/ 132 w 435"/>
                <a:gd name="T75" fmla="*/ 204 h 289"/>
                <a:gd name="T76" fmla="*/ 144 w 435"/>
                <a:gd name="T77" fmla="*/ 204 h 289"/>
                <a:gd name="T78" fmla="*/ 155 w 435"/>
                <a:gd name="T79" fmla="*/ 204 h 289"/>
                <a:gd name="T80" fmla="*/ 166 w 435"/>
                <a:gd name="T81" fmla="*/ 202 h 289"/>
                <a:gd name="T82" fmla="*/ 176 w 435"/>
                <a:gd name="T83" fmla="*/ 198 h 289"/>
                <a:gd name="T84" fmla="*/ 186 w 435"/>
                <a:gd name="T85" fmla="*/ 192 h 289"/>
                <a:gd name="T86" fmla="*/ 188 w 435"/>
                <a:gd name="T87" fmla="*/ 191 h 289"/>
                <a:gd name="T88" fmla="*/ 287 w 435"/>
                <a:gd name="T89" fmla="*/ 289 h 289"/>
                <a:gd name="T90" fmla="*/ 435 w 435"/>
                <a:gd name="T91" fmla="*/ 141 h 289"/>
                <a:gd name="T92" fmla="*/ 293 w 435"/>
                <a:gd name="T93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5" h="289">
                  <a:moveTo>
                    <a:pt x="293" y="0"/>
                  </a:moveTo>
                  <a:lnTo>
                    <a:pt x="206" y="86"/>
                  </a:lnTo>
                  <a:lnTo>
                    <a:pt x="203" y="85"/>
                  </a:lnTo>
                  <a:lnTo>
                    <a:pt x="203" y="85"/>
                  </a:lnTo>
                  <a:lnTo>
                    <a:pt x="190" y="80"/>
                  </a:lnTo>
                  <a:lnTo>
                    <a:pt x="175" y="76"/>
                  </a:lnTo>
                  <a:lnTo>
                    <a:pt x="160" y="74"/>
                  </a:lnTo>
                  <a:lnTo>
                    <a:pt x="145" y="76"/>
                  </a:lnTo>
                  <a:lnTo>
                    <a:pt x="132" y="78"/>
                  </a:lnTo>
                  <a:lnTo>
                    <a:pt x="119" y="84"/>
                  </a:lnTo>
                  <a:lnTo>
                    <a:pt x="107" y="92"/>
                  </a:lnTo>
                  <a:lnTo>
                    <a:pt x="95" y="101"/>
                  </a:lnTo>
                  <a:lnTo>
                    <a:pt x="9" y="187"/>
                  </a:lnTo>
                  <a:lnTo>
                    <a:pt x="9" y="187"/>
                  </a:lnTo>
                  <a:lnTo>
                    <a:pt x="5" y="192"/>
                  </a:lnTo>
                  <a:lnTo>
                    <a:pt x="2" y="198"/>
                  </a:lnTo>
                  <a:lnTo>
                    <a:pt x="1" y="204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" y="216"/>
                  </a:lnTo>
                  <a:lnTo>
                    <a:pt x="2" y="223"/>
                  </a:lnTo>
                  <a:lnTo>
                    <a:pt x="5" y="228"/>
                  </a:lnTo>
                  <a:lnTo>
                    <a:pt x="9" y="234"/>
                  </a:lnTo>
                  <a:lnTo>
                    <a:pt x="9" y="234"/>
                  </a:lnTo>
                  <a:lnTo>
                    <a:pt x="14" y="238"/>
                  </a:lnTo>
                  <a:lnTo>
                    <a:pt x="21" y="240"/>
                  </a:lnTo>
                  <a:lnTo>
                    <a:pt x="26" y="243"/>
                  </a:lnTo>
                  <a:lnTo>
                    <a:pt x="33" y="243"/>
                  </a:lnTo>
                  <a:lnTo>
                    <a:pt x="40" y="243"/>
                  </a:lnTo>
                  <a:lnTo>
                    <a:pt x="45" y="240"/>
                  </a:lnTo>
                  <a:lnTo>
                    <a:pt x="50" y="238"/>
                  </a:lnTo>
                  <a:lnTo>
                    <a:pt x="56" y="234"/>
                  </a:lnTo>
                  <a:lnTo>
                    <a:pt x="99" y="191"/>
                  </a:lnTo>
                  <a:lnTo>
                    <a:pt x="101" y="192"/>
                  </a:lnTo>
                  <a:lnTo>
                    <a:pt x="101" y="192"/>
                  </a:lnTo>
                  <a:lnTo>
                    <a:pt x="112" y="198"/>
                  </a:lnTo>
                  <a:lnTo>
                    <a:pt x="121" y="202"/>
                  </a:lnTo>
                  <a:lnTo>
                    <a:pt x="132" y="204"/>
                  </a:lnTo>
                  <a:lnTo>
                    <a:pt x="144" y="204"/>
                  </a:lnTo>
                  <a:lnTo>
                    <a:pt x="155" y="204"/>
                  </a:lnTo>
                  <a:lnTo>
                    <a:pt x="166" y="202"/>
                  </a:lnTo>
                  <a:lnTo>
                    <a:pt x="176" y="198"/>
                  </a:lnTo>
                  <a:lnTo>
                    <a:pt x="186" y="192"/>
                  </a:lnTo>
                  <a:lnTo>
                    <a:pt x="188" y="191"/>
                  </a:lnTo>
                  <a:lnTo>
                    <a:pt x="287" y="289"/>
                  </a:lnTo>
                  <a:lnTo>
                    <a:pt x="435" y="141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  <p:sp>
          <p:nvSpPr>
            <p:cNvPr id="109" name="Freeform 82">
              <a:extLst>
                <a:ext uri="{FF2B5EF4-FFF2-40B4-BE49-F238E27FC236}">
                  <a16:creationId xmlns:a16="http://schemas.microsoft.com/office/drawing/2014/main" id="{924BC295-B535-4020-A78A-2F3B4EDD7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042" y="3422597"/>
              <a:ext cx="227013" cy="228600"/>
            </a:xfrm>
            <a:custGeom>
              <a:avLst/>
              <a:gdLst>
                <a:gd name="T0" fmla="*/ 143 w 143"/>
                <a:gd name="T1" fmla="*/ 28 h 144"/>
                <a:gd name="T2" fmla="*/ 143 w 143"/>
                <a:gd name="T3" fmla="*/ 28 h 144"/>
                <a:gd name="T4" fmla="*/ 143 w 143"/>
                <a:gd name="T5" fmla="*/ 23 h 144"/>
                <a:gd name="T6" fmla="*/ 142 w 143"/>
                <a:gd name="T7" fmla="*/ 17 h 144"/>
                <a:gd name="T8" fmla="*/ 139 w 143"/>
                <a:gd name="T9" fmla="*/ 13 h 144"/>
                <a:gd name="T10" fmla="*/ 135 w 143"/>
                <a:gd name="T11" fmla="*/ 9 h 144"/>
                <a:gd name="T12" fmla="*/ 135 w 143"/>
                <a:gd name="T13" fmla="*/ 9 h 144"/>
                <a:gd name="T14" fmla="*/ 131 w 143"/>
                <a:gd name="T15" fmla="*/ 5 h 144"/>
                <a:gd name="T16" fmla="*/ 126 w 143"/>
                <a:gd name="T17" fmla="*/ 3 h 144"/>
                <a:gd name="T18" fmla="*/ 122 w 143"/>
                <a:gd name="T19" fmla="*/ 1 h 144"/>
                <a:gd name="T20" fmla="*/ 116 w 143"/>
                <a:gd name="T21" fmla="*/ 0 h 144"/>
                <a:gd name="T22" fmla="*/ 116 w 143"/>
                <a:gd name="T23" fmla="*/ 0 h 144"/>
                <a:gd name="T24" fmla="*/ 111 w 143"/>
                <a:gd name="T25" fmla="*/ 1 h 144"/>
                <a:gd name="T26" fmla="*/ 106 w 143"/>
                <a:gd name="T27" fmla="*/ 3 h 144"/>
                <a:gd name="T28" fmla="*/ 100 w 143"/>
                <a:gd name="T29" fmla="*/ 5 h 144"/>
                <a:gd name="T30" fmla="*/ 96 w 143"/>
                <a:gd name="T31" fmla="*/ 9 h 144"/>
                <a:gd name="T32" fmla="*/ 8 w 143"/>
                <a:gd name="T33" fmla="*/ 96 h 144"/>
                <a:gd name="T34" fmla="*/ 8 w 143"/>
                <a:gd name="T35" fmla="*/ 96 h 144"/>
                <a:gd name="T36" fmla="*/ 4 w 143"/>
                <a:gd name="T37" fmla="*/ 102 h 144"/>
                <a:gd name="T38" fmla="*/ 1 w 143"/>
                <a:gd name="T39" fmla="*/ 106 h 144"/>
                <a:gd name="T40" fmla="*/ 0 w 143"/>
                <a:gd name="T41" fmla="*/ 111 h 144"/>
                <a:gd name="T42" fmla="*/ 0 w 143"/>
                <a:gd name="T43" fmla="*/ 116 h 144"/>
                <a:gd name="T44" fmla="*/ 0 w 143"/>
                <a:gd name="T45" fmla="*/ 116 h 144"/>
                <a:gd name="T46" fmla="*/ 0 w 143"/>
                <a:gd name="T47" fmla="*/ 122 h 144"/>
                <a:gd name="T48" fmla="*/ 1 w 143"/>
                <a:gd name="T49" fmla="*/ 127 h 144"/>
                <a:gd name="T50" fmla="*/ 4 w 143"/>
                <a:gd name="T51" fmla="*/ 132 h 144"/>
                <a:gd name="T52" fmla="*/ 8 w 143"/>
                <a:gd name="T53" fmla="*/ 136 h 144"/>
                <a:gd name="T54" fmla="*/ 8 w 143"/>
                <a:gd name="T55" fmla="*/ 136 h 144"/>
                <a:gd name="T56" fmla="*/ 8 w 143"/>
                <a:gd name="T57" fmla="*/ 136 h 144"/>
                <a:gd name="T58" fmla="*/ 12 w 143"/>
                <a:gd name="T59" fmla="*/ 139 h 144"/>
                <a:gd name="T60" fmla="*/ 17 w 143"/>
                <a:gd name="T61" fmla="*/ 142 h 144"/>
                <a:gd name="T62" fmla="*/ 23 w 143"/>
                <a:gd name="T63" fmla="*/ 144 h 144"/>
                <a:gd name="T64" fmla="*/ 28 w 143"/>
                <a:gd name="T65" fmla="*/ 144 h 144"/>
                <a:gd name="T66" fmla="*/ 28 w 143"/>
                <a:gd name="T67" fmla="*/ 144 h 144"/>
                <a:gd name="T68" fmla="*/ 33 w 143"/>
                <a:gd name="T69" fmla="*/ 144 h 144"/>
                <a:gd name="T70" fmla="*/ 39 w 143"/>
                <a:gd name="T71" fmla="*/ 142 h 144"/>
                <a:gd name="T72" fmla="*/ 43 w 143"/>
                <a:gd name="T73" fmla="*/ 139 h 144"/>
                <a:gd name="T74" fmla="*/ 47 w 143"/>
                <a:gd name="T75" fmla="*/ 136 h 144"/>
                <a:gd name="T76" fmla="*/ 59 w 143"/>
                <a:gd name="T77" fmla="*/ 124 h 144"/>
                <a:gd name="T78" fmla="*/ 59 w 143"/>
                <a:gd name="T79" fmla="*/ 124 h 144"/>
                <a:gd name="T80" fmla="*/ 63 w 143"/>
                <a:gd name="T81" fmla="*/ 120 h 144"/>
                <a:gd name="T82" fmla="*/ 108 w 143"/>
                <a:gd name="T83" fmla="*/ 74 h 144"/>
                <a:gd name="T84" fmla="*/ 108 w 143"/>
                <a:gd name="T85" fmla="*/ 74 h 144"/>
                <a:gd name="T86" fmla="*/ 114 w 143"/>
                <a:gd name="T87" fmla="*/ 71 h 144"/>
                <a:gd name="T88" fmla="*/ 135 w 143"/>
                <a:gd name="T89" fmla="*/ 48 h 144"/>
                <a:gd name="T90" fmla="*/ 135 w 143"/>
                <a:gd name="T91" fmla="*/ 48 h 144"/>
                <a:gd name="T92" fmla="*/ 139 w 143"/>
                <a:gd name="T93" fmla="*/ 44 h 144"/>
                <a:gd name="T94" fmla="*/ 142 w 143"/>
                <a:gd name="T95" fmla="*/ 39 h 144"/>
                <a:gd name="T96" fmla="*/ 143 w 143"/>
                <a:gd name="T97" fmla="*/ 33 h 144"/>
                <a:gd name="T98" fmla="*/ 143 w 143"/>
                <a:gd name="T99" fmla="*/ 28 h 144"/>
                <a:gd name="T100" fmla="*/ 143 w 143"/>
                <a:gd name="T101" fmla="*/ 2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3" h="144">
                  <a:moveTo>
                    <a:pt x="143" y="28"/>
                  </a:moveTo>
                  <a:lnTo>
                    <a:pt x="143" y="28"/>
                  </a:lnTo>
                  <a:lnTo>
                    <a:pt x="143" y="23"/>
                  </a:lnTo>
                  <a:lnTo>
                    <a:pt x="142" y="17"/>
                  </a:lnTo>
                  <a:lnTo>
                    <a:pt x="139" y="13"/>
                  </a:lnTo>
                  <a:lnTo>
                    <a:pt x="135" y="9"/>
                  </a:lnTo>
                  <a:lnTo>
                    <a:pt x="135" y="9"/>
                  </a:lnTo>
                  <a:lnTo>
                    <a:pt x="131" y="5"/>
                  </a:lnTo>
                  <a:lnTo>
                    <a:pt x="126" y="3"/>
                  </a:lnTo>
                  <a:lnTo>
                    <a:pt x="122" y="1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1" y="1"/>
                  </a:lnTo>
                  <a:lnTo>
                    <a:pt x="106" y="3"/>
                  </a:lnTo>
                  <a:lnTo>
                    <a:pt x="100" y="5"/>
                  </a:lnTo>
                  <a:lnTo>
                    <a:pt x="96" y="9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4" y="102"/>
                  </a:lnTo>
                  <a:lnTo>
                    <a:pt x="1" y="106"/>
                  </a:lnTo>
                  <a:lnTo>
                    <a:pt x="0" y="111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1" y="127"/>
                  </a:lnTo>
                  <a:lnTo>
                    <a:pt x="4" y="132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12" y="139"/>
                  </a:lnTo>
                  <a:lnTo>
                    <a:pt x="17" y="142"/>
                  </a:lnTo>
                  <a:lnTo>
                    <a:pt x="23" y="144"/>
                  </a:lnTo>
                  <a:lnTo>
                    <a:pt x="28" y="144"/>
                  </a:lnTo>
                  <a:lnTo>
                    <a:pt x="28" y="144"/>
                  </a:lnTo>
                  <a:lnTo>
                    <a:pt x="33" y="144"/>
                  </a:lnTo>
                  <a:lnTo>
                    <a:pt x="39" y="142"/>
                  </a:lnTo>
                  <a:lnTo>
                    <a:pt x="43" y="139"/>
                  </a:lnTo>
                  <a:lnTo>
                    <a:pt x="47" y="136"/>
                  </a:lnTo>
                  <a:lnTo>
                    <a:pt x="59" y="124"/>
                  </a:lnTo>
                  <a:lnTo>
                    <a:pt x="59" y="124"/>
                  </a:lnTo>
                  <a:lnTo>
                    <a:pt x="63" y="120"/>
                  </a:lnTo>
                  <a:lnTo>
                    <a:pt x="108" y="74"/>
                  </a:lnTo>
                  <a:lnTo>
                    <a:pt x="108" y="74"/>
                  </a:lnTo>
                  <a:lnTo>
                    <a:pt x="114" y="71"/>
                  </a:lnTo>
                  <a:lnTo>
                    <a:pt x="135" y="48"/>
                  </a:lnTo>
                  <a:lnTo>
                    <a:pt x="135" y="48"/>
                  </a:lnTo>
                  <a:lnTo>
                    <a:pt x="139" y="44"/>
                  </a:lnTo>
                  <a:lnTo>
                    <a:pt x="142" y="39"/>
                  </a:lnTo>
                  <a:lnTo>
                    <a:pt x="143" y="33"/>
                  </a:lnTo>
                  <a:lnTo>
                    <a:pt x="143" y="28"/>
                  </a:lnTo>
                  <a:lnTo>
                    <a:pt x="143" y="28"/>
                  </a:lnTo>
                  <a:close/>
                </a:path>
              </a:pathLst>
            </a:cu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  <p:sp>
          <p:nvSpPr>
            <p:cNvPr id="110" name="Freeform 83">
              <a:extLst>
                <a:ext uri="{FF2B5EF4-FFF2-40B4-BE49-F238E27FC236}">
                  <a16:creationId xmlns:a16="http://schemas.microsoft.com/office/drawing/2014/main" id="{5A3070DF-D76C-45D6-B0B7-F06BDD6F3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017" y="3384497"/>
              <a:ext cx="196850" cy="195263"/>
            </a:xfrm>
            <a:custGeom>
              <a:avLst/>
              <a:gdLst>
                <a:gd name="T0" fmla="*/ 10 w 124"/>
                <a:gd name="T1" fmla="*/ 73 h 123"/>
                <a:gd name="T2" fmla="*/ 9 w 124"/>
                <a:gd name="T3" fmla="*/ 75 h 123"/>
                <a:gd name="T4" fmla="*/ 9 w 124"/>
                <a:gd name="T5" fmla="*/ 75 h 123"/>
                <a:gd name="T6" fmla="*/ 5 w 124"/>
                <a:gd name="T7" fmla="*/ 80 h 123"/>
                <a:gd name="T8" fmla="*/ 3 w 124"/>
                <a:gd name="T9" fmla="*/ 84 h 123"/>
                <a:gd name="T10" fmla="*/ 0 w 124"/>
                <a:gd name="T11" fmla="*/ 90 h 123"/>
                <a:gd name="T12" fmla="*/ 0 w 124"/>
                <a:gd name="T13" fmla="*/ 95 h 123"/>
                <a:gd name="T14" fmla="*/ 0 w 124"/>
                <a:gd name="T15" fmla="*/ 95 h 123"/>
                <a:gd name="T16" fmla="*/ 0 w 124"/>
                <a:gd name="T17" fmla="*/ 100 h 123"/>
                <a:gd name="T18" fmla="*/ 3 w 124"/>
                <a:gd name="T19" fmla="*/ 106 h 123"/>
                <a:gd name="T20" fmla="*/ 5 w 124"/>
                <a:gd name="T21" fmla="*/ 111 h 123"/>
                <a:gd name="T22" fmla="*/ 9 w 124"/>
                <a:gd name="T23" fmla="*/ 115 h 123"/>
                <a:gd name="T24" fmla="*/ 9 w 124"/>
                <a:gd name="T25" fmla="*/ 115 h 123"/>
                <a:gd name="T26" fmla="*/ 9 w 124"/>
                <a:gd name="T27" fmla="*/ 115 h 123"/>
                <a:gd name="T28" fmla="*/ 13 w 124"/>
                <a:gd name="T29" fmla="*/ 119 h 123"/>
                <a:gd name="T30" fmla="*/ 18 w 124"/>
                <a:gd name="T31" fmla="*/ 120 h 123"/>
                <a:gd name="T32" fmla="*/ 23 w 124"/>
                <a:gd name="T33" fmla="*/ 123 h 123"/>
                <a:gd name="T34" fmla="*/ 29 w 124"/>
                <a:gd name="T35" fmla="*/ 123 h 123"/>
                <a:gd name="T36" fmla="*/ 29 w 124"/>
                <a:gd name="T37" fmla="*/ 123 h 123"/>
                <a:gd name="T38" fmla="*/ 34 w 124"/>
                <a:gd name="T39" fmla="*/ 123 h 123"/>
                <a:gd name="T40" fmla="*/ 39 w 124"/>
                <a:gd name="T41" fmla="*/ 120 h 123"/>
                <a:gd name="T42" fmla="*/ 43 w 124"/>
                <a:gd name="T43" fmla="*/ 119 h 123"/>
                <a:gd name="T44" fmla="*/ 47 w 124"/>
                <a:gd name="T45" fmla="*/ 115 h 123"/>
                <a:gd name="T46" fmla="*/ 116 w 124"/>
                <a:gd name="T47" fmla="*/ 48 h 123"/>
                <a:gd name="T48" fmla="*/ 116 w 124"/>
                <a:gd name="T49" fmla="*/ 48 h 123"/>
                <a:gd name="T50" fmla="*/ 118 w 124"/>
                <a:gd name="T51" fmla="*/ 44 h 123"/>
                <a:gd name="T52" fmla="*/ 121 w 124"/>
                <a:gd name="T53" fmla="*/ 39 h 123"/>
                <a:gd name="T54" fmla="*/ 122 w 124"/>
                <a:gd name="T55" fmla="*/ 33 h 123"/>
                <a:gd name="T56" fmla="*/ 124 w 124"/>
                <a:gd name="T57" fmla="*/ 28 h 123"/>
                <a:gd name="T58" fmla="*/ 124 w 124"/>
                <a:gd name="T59" fmla="*/ 28 h 123"/>
                <a:gd name="T60" fmla="*/ 122 w 124"/>
                <a:gd name="T61" fmla="*/ 23 h 123"/>
                <a:gd name="T62" fmla="*/ 121 w 124"/>
                <a:gd name="T63" fmla="*/ 17 h 123"/>
                <a:gd name="T64" fmla="*/ 118 w 124"/>
                <a:gd name="T65" fmla="*/ 13 h 123"/>
                <a:gd name="T66" fmla="*/ 116 w 124"/>
                <a:gd name="T67" fmla="*/ 8 h 123"/>
                <a:gd name="T68" fmla="*/ 116 w 124"/>
                <a:gd name="T69" fmla="*/ 8 h 123"/>
                <a:gd name="T70" fmla="*/ 110 w 124"/>
                <a:gd name="T71" fmla="*/ 5 h 123"/>
                <a:gd name="T72" fmla="*/ 106 w 124"/>
                <a:gd name="T73" fmla="*/ 3 h 123"/>
                <a:gd name="T74" fmla="*/ 101 w 124"/>
                <a:gd name="T75" fmla="*/ 1 h 123"/>
                <a:gd name="T76" fmla="*/ 95 w 124"/>
                <a:gd name="T77" fmla="*/ 0 h 123"/>
                <a:gd name="T78" fmla="*/ 95 w 124"/>
                <a:gd name="T79" fmla="*/ 0 h 123"/>
                <a:gd name="T80" fmla="*/ 90 w 124"/>
                <a:gd name="T81" fmla="*/ 1 h 123"/>
                <a:gd name="T82" fmla="*/ 85 w 124"/>
                <a:gd name="T83" fmla="*/ 3 h 123"/>
                <a:gd name="T84" fmla="*/ 79 w 124"/>
                <a:gd name="T85" fmla="*/ 5 h 123"/>
                <a:gd name="T86" fmla="*/ 75 w 124"/>
                <a:gd name="T87" fmla="*/ 8 h 123"/>
                <a:gd name="T88" fmla="*/ 21 w 124"/>
                <a:gd name="T89" fmla="*/ 63 h 123"/>
                <a:gd name="T90" fmla="*/ 14 w 124"/>
                <a:gd name="T91" fmla="*/ 71 h 123"/>
                <a:gd name="T92" fmla="*/ 14 w 124"/>
                <a:gd name="T93" fmla="*/ 71 h 123"/>
                <a:gd name="T94" fmla="*/ 10 w 124"/>
                <a:gd name="T95" fmla="*/ 73 h 123"/>
                <a:gd name="T96" fmla="*/ 10 w 124"/>
                <a:gd name="T97" fmla="*/ 7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4" h="123">
                  <a:moveTo>
                    <a:pt x="10" y="73"/>
                  </a:moveTo>
                  <a:lnTo>
                    <a:pt x="9" y="75"/>
                  </a:lnTo>
                  <a:lnTo>
                    <a:pt x="9" y="75"/>
                  </a:lnTo>
                  <a:lnTo>
                    <a:pt x="5" y="80"/>
                  </a:lnTo>
                  <a:lnTo>
                    <a:pt x="3" y="84"/>
                  </a:lnTo>
                  <a:lnTo>
                    <a:pt x="0" y="9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3" y="106"/>
                  </a:lnTo>
                  <a:lnTo>
                    <a:pt x="5" y="111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13" y="119"/>
                  </a:lnTo>
                  <a:lnTo>
                    <a:pt x="18" y="120"/>
                  </a:lnTo>
                  <a:lnTo>
                    <a:pt x="23" y="123"/>
                  </a:lnTo>
                  <a:lnTo>
                    <a:pt x="29" y="123"/>
                  </a:lnTo>
                  <a:lnTo>
                    <a:pt x="29" y="123"/>
                  </a:lnTo>
                  <a:lnTo>
                    <a:pt x="34" y="123"/>
                  </a:lnTo>
                  <a:lnTo>
                    <a:pt x="39" y="120"/>
                  </a:lnTo>
                  <a:lnTo>
                    <a:pt x="43" y="119"/>
                  </a:lnTo>
                  <a:lnTo>
                    <a:pt x="47" y="115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18" y="44"/>
                  </a:lnTo>
                  <a:lnTo>
                    <a:pt x="121" y="39"/>
                  </a:lnTo>
                  <a:lnTo>
                    <a:pt x="122" y="33"/>
                  </a:lnTo>
                  <a:lnTo>
                    <a:pt x="124" y="28"/>
                  </a:lnTo>
                  <a:lnTo>
                    <a:pt x="124" y="28"/>
                  </a:lnTo>
                  <a:lnTo>
                    <a:pt x="122" y="23"/>
                  </a:lnTo>
                  <a:lnTo>
                    <a:pt x="121" y="17"/>
                  </a:lnTo>
                  <a:lnTo>
                    <a:pt x="118" y="13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0" y="5"/>
                  </a:lnTo>
                  <a:lnTo>
                    <a:pt x="106" y="3"/>
                  </a:lnTo>
                  <a:lnTo>
                    <a:pt x="101" y="1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0" y="1"/>
                  </a:lnTo>
                  <a:lnTo>
                    <a:pt x="85" y="3"/>
                  </a:lnTo>
                  <a:lnTo>
                    <a:pt x="79" y="5"/>
                  </a:lnTo>
                  <a:lnTo>
                    <a:pt x="75" y="8"/>
                  </a:lnTo>
                  <a:lnTo>
                    <a:pt x="21" y="63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0" y="73"/>
                  </a:lnTo>
                  <a:lnTo>
                    <a:pt x="10" y="73"/>
                  </a:lnTo>
                  <a:close/>
                </a:path>
              </a:pathLst>
            </a:cu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  <p:sp>
          <p:nvSpPr>
            <p:cNvPr id="111" name="Freeform 84">
              <a:extLst>
                <a:ext uri="{FF2B5EF4-FFF2-40B4-BE49-F238E27FC236}">
                  <a16:creationId xmlns:a16="http://schemas.microsoft.com/office/drawing/2014/main" id="{39E6872E-A1C0-4917-88F5-BD0B243D6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4292" y="3536897"/>
              <a:ext cx="161925" cy="161925"/>
            </a:xfrm>
            <a:custGeom>
              <a:avLst/>
              <a:gdLst>
                <a:gd name="T0" fmla="*/ 8 w 102"/>
                <a:gd name="T1" fmla="*/ 94 h 102"/>
                <a:gd name="T2" fmla="*/ 8 w 102"/>
                <a:gd name="T3" fmla="*/ 94 h 102"/>
                <a:gd name="T4" fmla="*/ 8 w 102"/>
                <a:gd name="T5" fmla="*/ 94 h 102"/>
                <a:gd name="T6" fmla="*/ 12 w 102"/>
                <a:gd name="T7" fmla="*/ 98 h 102"/>
                <a:gd name="T8" fmla="*/ 18 w 102"/>
                <a:gd name="T9" fmla="*/ 99 h 102"/>
                <a:gd name="T10" fmla="*/ 23 w 102"/>
                <a:gd name="T11" fmla="*/ 102 h 102"/>
                <a:gd name="T12" fmla="*/ 28 w 102"/>
                <a:gd name="T13" fmla="*/ 102 h 102"/>
                <a:gd name="T14" fmla="*/ 28 w 102"/>
                <a:gd name="T15" fmla="*/ 102 h 102"/>
                <a:gd name="T16" fmla="*/ 34 w 102"/>
                <a:gd name="T17" fmla="*/ 102 h 102"/>
                <a:gd name="T18" fmla="*/ 39 w 102"/>
                <a:gd name="T19" fmla="*/ 99 h 102"/>
                <a:gd name="T20" fmla="*/ 43 w 102"/>
                <a:gd name="T21" fmla="*/ 98 h 102"/>
                <a:gd name="T22" fmla="*/ 48 w 102"/>
                <a:gd name="T23" fmla="*/ 94 h 102"/>
                <a:gd name="T24" fmla="*/ 94 w 102"/>
                <a:gd name="T25" fmla="*/ 47 h 102"/>
                <a:gd name="T26" fmla="*/ 94 w 102"/>
                <a:gd name="T27" fmla="*/ 47 h 102"/>
                <a:gd name="T28" fmla="*/ 98 w 102"/>
                <a:gd name="T29" fmla="*/ 43 h 102"/>
                <a:gd name="T30" fmla="*/ 101 w 102"/>
                <a:gd name="T31" fmla="*/ 39 h 102"/>
                <a:gd name="T32" fmla="*/ 102 w 102"/>
                <a:gd name="T33" fmla="*/ 34 h 102"/>
                <a:gd name="T34" fmla="*/ 102 w 102"/>
                <a:gd name="T35" fmla="*/ 28 h 102"/>
                <a:gd name="T36" fmla="*/ 102 w 102"/>
                <a:gd name="T37" fmla="*/ 28 h 102"/>
                <a:gd name="T38" fmla="*/ 102 w 102"/>
                <a:gd name="T39" fmla="*/ 23 h 102"/>
                <a:gd name="T40" fmla="*/ 101 w 102"/>
                <a:gd name="T41" fmla="*/ 18 h 102"/>
                <a:gd name="T42" fmla="*/ 98 w 102"/>
                <a:gd name="T43" fmla="*/ 12 h 102"/>
                <a:gd name="T44" fmla="*/ 94 w 102"/>
                <a:gd name="T45" fmla="*/ 8 h 102"/>
                <a:gd name="T46" fmla="*/ 94 w 102"/>
                <a:gd name="T47" fmla="*/ 8 h 102"/>
                <a:gd name="T48" fmla="*/ 90 w 102"/>
                <a:gd name="T49" fmla="*/ 4 h 102"/>
                <a:gd name="T50" fmla="*/ 85 w 102"/>
                <a:gd name="T51" fmla="*/ 2 h 102"/>
                <a:gd name="T52" fmla="*/ 80 w 102"/>
                <a:gd name="T53" fmla="*/ 0 h 102"/>
                <a:gd name="T54" fmla="*/ 74 w 102"/>
                <a:gd name="T55" fmla="*/ 0 h 102"/>
                <a:gd name="T56" fmla="*/ 74 w 102"/>
                <a:gd name="T57" fmla="*/ 0 h 102"/>
                <a:gd name="T58" fmla="*/ 66 w 102"/>
                <a:gd name="T59" fmla="*/ 2 h 102"/>
                <a:gd name="T60" fmla="*/ 59 w 102"/>
                <a:gd name="T61" fmla="*/ 6 h 102"/>
                <a:gd name="T62" fmla="*/ 6 w 102"/>
                <a:gd name="T63" fmla="*/ 58 h 102"/>
                <a:gd name="T64" fmla="*/ 6 w 102"/>
                <a:gd name="T65" fmla="*/ 58 h 102"/>
                <a:gd name="T66" fmla="*/ 2 w 102"/>
                <a:gd name="T67" fmla="*/ 66 h 102"/>
                <a:gd name="T68" fmla="*/ 0 w 102"/>
                <a:gd name="T69" fmla="*/ 74 h 102"/>
                <a:gd name="T70" fmla="*/ 0 w 102"/>
                <a:gd name="T71" fmla="*/ 74 h 102"/>
                <a:gd name="T72" fmla="*/ 0 w 102"/>
                <a:gd name="T73" fmla="*/ 79 h 102"/>
                <a:gd name="T74" fmla="*/ 3 w 102"/>
                <a:gd name="T75" fmla="*/ 85 h 102"/>
                <a:gd name="T76" fmla="*/ 6 w 102"/>
                <a:gd name="T77" fmla="*/ 90 h 102"/>
                <a:gd name="T78" fmla="*/ 8 w 102"/>
                <a:gd name="T79" fmla="*/ 94 h 102"/>
                <a:gd name="T80" fmla="*/ 8 w 102"/>
                <a:gd name="T81" fmla="*/ 9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2" h="102">
                  <a:moveTo>
                    <a:pt x="8" y="94"/>
                  </a:moveTo>
                  <a:lnTo>
                    <a:pt x="8" y="94"/>
                  </a:lnTo>
                  <a:lnTo>
                    <a:pt x="8" y="94"/>
                  </a:lnTo>
                  <a:lnTo>
                    <a:pt x="12" y="98"/>
                  </a:lnTo>
                  <a:lnTo>
                    <a:pt x="18" y="99"/>
                  </a:lnTo>
                  <a:lnTo>
                    <a:pt x="23" y="102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34" y="102"/>
                  </a:lnTo>
                  <a:lnTo>
                    <a:pt x="39" y="99"/>
                  </a:lnTo>
                  <a:lnTo>
                    <a:pt x="43" y="98"/>
                  </a:lnTo>
                  <a:lnTo>
                    <a:pt x="48" y="94"/>
                  </a:lnTo>
                  <a:lnTo>
                    <a:pt x="94" y="47"/>
                  </a:lnTo>
                  <a:lnTo>
                    <a:pt x="94" y="47"/>
                  </a:lnTo>
                  <a:lnTo>
                    <a:pt x="98" y="43"/>
                  </a:lnTo>
                  <a:lnTo>
                    <a:pt x="101" y="39"/>
                  </a:lnTo>
                  <a:lnTo>
                    <a:pt x="102" y="34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102" y="23"/>
                  </a:lnTo>
                  <a:lnTo>
                    <a:pt x="101" y="18"/>
                  </a:lnTo>
                  <a:lnTo>
                    <a:pt x="98" y="12"/>
                  </a:lnTo>
                  <a:lnTo>
                    <a:pt x="94" y="8"/>
                  </a:lnTo>
                  <a:lnTo>
                    <a:pt x="94" y="8"/>
                  </a:lnTo>
                  <a:lnTo>
                    <a:pt x="90" y="4"/>
                  </a:lnTo>
                  <a:lnTo>
                    <a:pt x="85" y="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66" y="2"/>
                  </a:lnTo>
                  <a:lnTo>
                    <a:pt x="59" y="6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2" y="6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9"/>
                  </a:lnTo>
                  <a:lnTo>
                    <a:pt x="3" y="85"/>
                  </a:lnTo>
                  <a:lnTo>
                    <a:pt x="6" y="90"/>
                  </a:lnTo>
                  <a:lnTo>
                    <a:pt x="8" y="94"/>
                  </a:lnTo>
                  <a:lnTo>
                    <a:pt x="8" y="94"/>
                  </a:lnTo>
                  <a:close/>
                </a:path>
              </a:pathLst>
            </a:cu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  <p:sp>
          <p:nvSpPr>
            <p:cNvPr id="112" name="Freeform 85">
              <a:extLst>
                <a:ext uri="{FF2B5EF4-FFF2-40B4-BE49-F238E27FC236}">
                  <a16:creationId xmlns:a16="http://schemas.microsoft.com/office/drawing/2014/main" id="{84A09644-95B3-4333-A568-08ED80087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0929" y="3349572"/>
              <a:ext cx="149225" cy="150813"/>
            </a:xfrm>
            <a:custGeom>
              <a:avLst/>
              <a:gdLst>
                <a:gd name="T0" fmla="*/ 94 w 94"/>
                <a:gd name="T1" fmla="*/ 29 h 95"/>
                <a:gd name="T2" fmla="*/ 94 w 94"/>
                <a:gd name="T3" fmla="*/ 29 h 95"/>
                <a:gd name="T4" fmla="*/ 94 w 94"/>
                <a:gd name="T5" fmla="*/ 23 h 95"/>
                <a:gd name="T6" fmla="*/ 91 w 94"/>
                <a:gd name="T7" fmla="*/ 18 h 95"/>
                <a:gd name="T8" fmla="*/ 88 w 94"/>
                <a:gd name="T9" fmla="*/ 13 h 95"/>
                <a:gd name="T10" fmla="*/ 86 w 94"/>
                <a:gd name="T11" fmla="*/ 9 h 95"/>
                <a:gd name="T12" fmla="*/ 86 w 94"/>
                <a:gd name="T13" fmla="*/ 9 h 95"/>
                <a:gd name="T14" fmla="*/ 80 w 94"/>
                <a:gd name="T15" fmla="*/ 6 h 95"/>
                <a:gd name="T16" fmla="*/ 76 w 94"/>
                <a:gd name="T17" fmla="*/ 3 h 95"/>
                <a:gd name="T18" fmla="*/ 71 w 94"/>
                <a:gd name="T19" fmla="*/ 2 h 95"/>
                <a:gd name="T20" fmla="*/ 66 w 94"/>
                <a:gd name="T21" fmla="*/ 0 h 95"/>
                <a:gd name="T22" fmla="*/ 66 w 94"/>
                <a:gd name="T23" fmla="*/ 0 h 95"/>
                <a:gd name="T24" fmla="*/ 60 w 94"/>
                <a:gd name="T25" fmla="*/ 2 h 95"/>
                <a:gd name="T26" fmla="*/ 55 w 94"/>
                <a:gd name="T27" fmla="*/ 3 h 95"/>
                <a:gd name="T28" fmla="*/ 50 w 94"/>
                <a:gd name="T29" fmla="*/ 6 h 95"/>
                <a:gd name="T30" fmla="*/ 46 w 94"/>
                <a:gd name="T31" fmla="*/ 10 h 95"/>
                <a:gd name="T32" fmla="*/ 8 w 94"/>
                <a:gd name="T33" fmla="*/ 49 h 95"/>
                <a:gd name="T34" fmla="*/ 8 w 94"/>
                <a:gd name="T35" fmla="*/ 49 h 95"/>
                <a:gd name="T36" fmla="*/ 4 w 94"/>
                <a:gd name="T37" fmla="*/ 53 h 95"/>
                <a:gd name="T38" fmla="*/ 3 w 94"/>
                <a:gd name="T39" fmla="*/ 58 h 95"/>
                <a:gd name="T40" fmla="*/ 1 w 94"/>
                <a:gd name="T41" fmla="*/ 63 h 95"/>
                <a:gd name="T42" fmla="*/ 0 w 94"/>
                <a:gd name="T43" fmla="*/ 69 h 95"/>
                <a:gd name="T44" fmla="*/ 1 w 94"/>
                <a:gd name="T45" fmla="*/ 74 h 95"/>
                <a:gd name="T46" fmla="*/ 3 w 94"/>
                <a:gd name="T47" fmla="*/ 79 h 95"/>
                <a:gd name="T48" fmla="*/ 5 w 94"/>
                <a:gd name="T49" fmla="*/ 83 h 95"/>
                <a:gd name="T50" fmla="*/ 9 w 94"/>
                <a:gd name="T51" fmla="*/ 87 h 95"/>
                <a:gd name="T52" fmla="*/ 9 w 94"/>
                <a:gd name="T53" fmla="*/ 87 h 95"/>
                <a:gd name="T54" fmla="*/ 13 w 94"/>
                <a:gd name="T55" fmla="*/ 91 h 95"/>
                <a:gd name="T56" fmla="*/ 17 w 94"/>
                <a:gd name="T57" fmla="*/ 93 h 95"/>
                <a:gd name="T58" fmla="*/ 23 w 94"/>
                <a:gd name="T59" fmla="*/ 95 h 95"/>
                <a:gd name="T60" fmla="*/ 27 w 94"/>
                <a:gd name="T61" fmla="*/ 95 h 95"/>
                <a:gd name="T62" fmla="*/ 32 w 94"/>
                <a:gd name="T63" fmla="*/ 95 h 95"/>
                <a:gd name="T64" fmla="*/ 37 w 94"/>
                <a:gd name="T65" fmla="*/ 94 h 95"/>
                <a:gd name="T66" fmla="*/ 41 w 94"/>
                <a:gd name="T67" fmla="*/ 91 h 95"/>
                <a:gd name="T68" fmla="*/ 46 w 94"/>
                <a:gd name="T69" fmla="*/ 89 h 95"/>
                <a:gd name="T70" fmla="*/ 56 w 94"/>
                <a:gd name="T71" fmla="*/ 79 h 95"/>
                <a:gd name="T72" fmla="*/ 86 w 94"/>
                <a:gd name="T73" fmla="*/ 49 h 95"/>
                <a:gd name="T74" fmla="*/ 86 w 94"/>
                <a:gd name="T75" fmla="*/ 49 h 95"/>
                <a:gd name="T76" fmla="*/ 90 w 94"/>
                <a:gd name="T77" fmla="*/ 43 h 95"/>
                <a:gd name="T78" fmla="*/ 92 w 94"/>
                <a:gd name="T79" fmla="*/ 39 h 95"/>
                <a:gd name="T80" fmla="*/ 94 w 94"/>
                <a:gd name="T81" fmla="*/ 34 h 95"/>
                <a:gd name="T82" fmla="*/ 94 w 94"/>
                <a:gd name="T83" fmla="*/ 29 h 95"/>
                <a:gd name="T84" fmla="*/ 94 w 94"/>
                <a:gd name="T85" fmla="*/ 2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" h="95">
                  <a:moveTo>
                    <a:pt x="94" y="29"/>
                  </a:moveTo>
                  <a:lnTo>
                    <a:pt x="94" y="29"/>
                  </a:lnTo>
                  <a:lnTo>
                    <a:pt x="94" y="23"/>
                  </a:lnTo>
                  <a:lnTo>
                    <a:pt x="91" y="18"/>
                  </a:lnTo>
                  <a:lnTo>
                    <a:pt x="88" y="13"/>
                  </a:lnTo>
                  <a:lnTo>
                    <a:pt x="86" y="9"/>
                  </a:lnTo>
                  <a:lnTo>
                    <a:pt x="86" y="9"/>
                  </a:lnTo>
                  <a:lnTo>
                    <a:pt x="80" y="6"/>
                  </a:lnTo>
                  <a:lnTo>
                    <a:pt x="76" y="3"/>
                  </a:lnTo>
                  <a:lnTo>
                    <a:pt x="71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0" y="2"/>
                  </a:lnTo>
                  <a:lnTo>
                    <a:pt x="55" y="3"/>
                  </a:lnTo>
                  <a:lnTo>
                    <a:pt x="50" y="6"/>
                  </a:lnTo>
                  <a:lnTo>
                    <a:pt x="46" y="10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4" y="53"/>
                  </a:lnTo>
                  <a:lnTo>
                    <a:pt x="3" y="58"/>
                  </a:lnTo>
                  <a:lnTo>
                    <a:pt x="1" y="63"/>
                  </a:lnTo>
                  <a:lnTo>
                    <a:pt x="0" y="69"/>
                  </a:lnTo>
                  <a:lnTo>
                    <a:pt x="1" y="74"/>
                  </a:lnTo>
                  <a:lnTo>
                    <a:pt x="3" y="79"/>
                  </a:lnTo>
                  <a:lnTo>
                    <a:pt x="5" y="83"/>
                  </a:lnTo>
                  <a:lnTo>
                    <a:pt x="9" y="87"/>
                  </a:lnTo>
                  <a:lnTo>
                    <a:pt x="9" y="87"/>
                  </a:lnTo>
                  <a:lnTo>
                    <a:pt x="13" y="91"/>
                  </a:lnTo>
                  <a:lnTo>
                    <a:pt x="17" y="93"/>
                  </a:lnTo>
                  <a:lnTo>
                    <a:pt x="23" y="95"/>
                  </a:lnTo>
                  <a:lnTo>
                    <a:pt x="27" y="95"/>
                  </a:lnTo>
                  <a:lnTo>
                    <a:pt x="32" y="95"/>
                  </a:lnTo>
                  <a:lnTo>
                    <a:pt x="37" y="94"/>
                  </a:lnTo>
                  <a:lnTo>
                    <a:pt x="41" y="91"/>
                  </a:lnTo>
                  <a:lnTo>
                    <a:pt x="46" y="89"/>
                  </a:lnTo>
                  <a:lnTo>
                    <a:pt x="56" y="79"/>
                  </a:lnTo>
                  <a:lnTo>
                    <a:pt x="86" y="49"/>
                  </a:lnTo>
                  <a:lnTo>
                    <a:pt x="86" y="49"/>
                  </a:lnTo>
                  <a:lnTo>
                    <a:pt x="90" y="43"/>
                  </a:lnTo>
                  <a:lnTo>
                    <a:pt x="92" y="39"/>
                  </a:lnTo>
                  <a:lnTo>
                    <a:pt x="94" y="34"/>
                  </a:lnTo>
                  <a:lnTo>
                    <a:pt x="94" y="29"/>
                  </a:lnTo>
                  <a:lnTo>
                    <a:pt x="94" y="29"/>
                  </a:lnTo>
                  <a:close/>
                </a:path>
              </a:pathLst>
            </a:cu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  <p:sp>
          <p:nvSpPr>
            <p:cNvPr id="113" name="Freeform 86">
              <a:extLst>
                <a:ext uri="{FF2B5EF4-FFF2-40B4-BE49-F238E27FC236}">
                  <a16:creationId xmlns:a16="http://schemas.microsoft.com/office/drawing/2014/main" id="{EFFCE5C5-C890-4133-BD69-8E9965D78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967" y="2920947"/>
              <a:ext cx="835025" cy="723900"/>
            </a:xfrm>
            <a:custGeom>
              <a:avLst/>
              <a:gdLst>
                <a:gd name="T0" fmla="*/ 487 w 526"/>
                <a:gd name="T1" fmla="*/ 360 h 456"/>
                <a:gd name="T2" fmla="*/ 499 w 526"/>
                <a:gd name="T3" fmla="*/ 367 h 456"/>
                <a:gd name="T4" fmla="*/ 511 w 526"/>
                <a:gd name="T5" fmla="*/ 365 h 456"/>
                <a:gd name="T6" fmla="*/ 519 w 526"/>
                <a:gd name="T7" fmla="*/ 360 h 456"/>
                <a:gd name="T8" fmla="*/ 526 w 526"/>
                <a:gd name="T9" fmla="*/ 349 h 456"/>
                <a:gd name="T10" fmla="*/ 526 w 526"/>
                <a:gd name="T11" fmla="*/ 340 h 456"/>
                <a:gd name="T12" fmla="*/ 519 w 526"/>
                <a:gd name="T13" fmla="*/ 328 h 456"/>
                <a:gd name="T14" fmla="*/ 397 w 526"/>
                <a:gd name="T15" fmla="*/ 208 h 456"/>
                <a:gd name="T16" fmla="*/ 376 w 526"/>
                <a:gd name="T17" fmla="*/ 214 h 456"/>
                <a:gd name="T18" fmla="*/ 344 w 526"/>
                <a:gd name="T19" fmla="*/ 217 h 456"/>
                <a:gd name="T20" fmla="*/ 313 w 526"/>
                <a:gd name="T21" fmla="*/ 206 h 456"/>
                <a:gd name="T22" fmla="*/ 270 w 526"/>
                <a:gd name="T23" fmla="*/ 248 h 456"/>
                <a:gd name="T24" fmla="*/ 243 w 526"/>
                <a:gd name="T25" fmla="*/ 256 h 456"/>
                <a:gd name="T26" fmla="*/ 218 w 526"/>
                <a:gd name="T27" fmla="*/ 248 h 456"/>
                <a:gd name="T28" fmla="*/ 205 w 526"/>
                <a:gd name="T29" fmla="*/ 234 h 456"/>
                <a:gd name="T30" fmla="*/ 197 w 526"/>
                <a:gd name="T31" fmla="*/ 209 h 456"/>
                <a:gd name="T32" fmla="*/ 201 w 526"/>
                <a:gd name="T33" fmla="*/ 190 h 456"/>
                <a:gd name="T34" fmla="*/ 288 w 526"/>
                <a:gd name="T35" fmla="*/ 98 h 456"/>
                <a:gd name="T36" fmla="*/ 263 w 526"/>
                <a:gd name="T37" fmla="*/ 75 h 456"/>
                <a:gd name="T38" fmla="*/ 245 w 526"/>
                <a:gd name="T39" fmla="*/ 67 h 456"/>
                <a:gd name="T40" fmla="*/ 225 w 526"/>
                <a:gd name="T41" fmla="*/ 67 h 456"/>
                <a:gd name="T42" fmla="*/ 213 w 526"/>
                <a:gd name="T43" fmla="*/ 68 h 456"/>
                <a:gd name="T44" fmla="*/ 0 w 526"/>
                <a:gd name="T45" fmla="*/ 143 h 456"/>
                <a:gd name="T46" fmla="*/ 164 w 526"/>
                <a:gd name="T47" fmla="*/ 269 h 456"/>
                <a:gd name="T48" fmla="*/ 186 w 526"/>
                <a:gd name="T49" fmla="*/ 258 h 456"/>
                <a:gd name="T50" fmla="*/ 203 w 526"/>
                <a:gd name="T51" fmla="*/ 258 h 456"/>
                <a:gd name="T52" fmla="*/ 225 w 526"/>
                <a:gd name="T53" fmla="*/ 269 h 456"/>
                <a:gd name="T54" fmla="*/ 231 w 526"/>
                <a:gd name="T55" fmla="*/ 279 h 456"/>
                <a:gd name="T56" fmla="*/ 237 w 526"/>
                <a:gd name="T57" fmla="*/ 291 h 456"/>
                <a:gd name="T58" fmla="*/ 258 w 526"/>
                <a:gd name="T59" fmla="*/ 280 h 456"/>
                <a:gd name="T60" fmla="*/ 282 w 526"/>
                <a:gd name="T61" fmla="*/ 281 h 456"/>
                <a:gd name="T62" fmla="*/ 296 w 526"/>
                <a:gd name="T63" fmla="*/ 291 h 456"/>
                <a:gd name="T64" fmla="*/ 305 w 526"/>
                <a:gd name="T65" fmla="*/ 305 h 456"/>
                <a:gd name="T66" fmla="*/ 313 w 526"/>
                <a:gd name="T67" fmla="*/ 307 h 456"/>
                <a:gd name="T68" fmla="*/ 334 w 526"/>
                <a:gd name="T69" fmla="*/ 303 h 456"/>
                <a:gd name="T70" fmla="*/ 356 w 526"/>
                <a:gd name="T71" fmla="*/ 309 h 456"/>
                <a:gd name="T72" fmla="*/ 367 w 526"/>
                <a:gd name="T73" fmla="*/ 321 h 456"/>
                <a:gd name="T74" fmla="*/ 375 w 526"/>
                <a:gd name="T75" fmla="*/ 344 h 456"/>
                <a:gd name="T76" fmla="*/ 371 w 526"/>
                <a:gd name="T77" fmla="*/ 360 h 456"/>
                <a:gd name="T78" fmla="*/ 361 w 526"/>
                <a:gd name="T79" fmla="*/ 375 h 456"/>
                <a:gd name="T80" fmla="*/ 380 w 526"/>
                <a:gd name="T81" fmla="*/ 386 h 456"/>
                <a:gd name="T82" fmla="*/ 389 w 526"/>
                <a:gd name="T83" fmla="*/ 400 h 456"/>
                <a:gd name="T84" fmla="*/ 393 w 526"/>
                <a:gd name="T85" fmla="*/ 416 h 456"/>
                <a:gd name="T86" fmla="*/ 388 w 526"/>
                <a:gd name="T87" fmla="*/ 436 h 456"/>
                <a:gd name="T88" fmla="*/ 391 w 526"/>
                <a:gd name="T89" fmla="*/ 450 h 456"/>
                <a:gd name="T90" fmla="*/ 403 w 526"/>
                <a:gd name="T91" fmla="*/ 456 h 456"/>
                <a:gd name="T92" fmla="*/ 416 w 526"/>
                <a:gd name="T93" fmla="*/ 455 h 456"/>
                <a:gd name="T94" fmla="*/ 423 w 526"/>
                <a:gd name="T95" fmla="*/ 450 h 456"/>
                <a:gd name="T96" fmla="*/ 428 w 526"/>
                <a:gd name="T97" fmla="*/ 427 h 456"/>
                <a:gd name="T98" fmla="*/ 376 w 526"/>
                <a:gd name="T99" fmla="*/ 369 h 456"/>
                <a:gd name="T100" fmla="*/ 373 w 526"/>
                <a:gd name="T101" fmla="*/ 359 h 456"/>
                <a:gd name="T102" fmla="*/ 379 w 526"/>
                <a:gd name="T103" fmla="*/ 353 h 456"/>
                <a:gd name="T104" fmla="*/ 389 w 526"/>
                <a:gd name="T105" fmla="*/ 356 h 456"/>
                <a:gd name="T106" fmla="*/ 455 w 526"/>
                <a:gd name="T107" fmla="*/ 420 h 456"/>
                <a:gd name="T108" fmla="*/ 467 w 526"/>
                <a:gd name="T109" fmla="*/ 424 h 456"/>
                <a:gd name="T110" fmla="*/ 480 w 526"/>
                <a:gd name="T111" fmla="*/ 420 h 456"/>
                <a:gd name="T112" fmla="*/ 486 w 526"/>
                <a:gd name="T113" fmla="*/ 415 h 456"/>
                <a:gd name="T114" fmla="*/ 490 w 526"/>
                <a:gd name="T115" fmla="*/ 402 h 456"/>
                <a:gd name="T116" fmla="*/ 488 w 526"/>
                <a:gd name="T117" fmla="*/ 394 h 456"/>
                <a:gd name="T118" fmla="*/ 419 w 526"/>
                <a:gd name="T119" fmla="*/ 321 h 456"/>
                <a:gd name="T120" fmla="*/ 416 w 526"/>
                <a:gd name="T121" fmla="*/ 315 h 456"/>
                <a:gd name="T122" fmla="*/ 419 w 526"/>
                <a:gd name="T123" fmla="*/ 308 h 456"/>
                <a:gd name="T124" fmla="*/ 431 w 526"/>
                <a:gd name="T125" fmla="*/ 305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26" h="456">
                  <a:moveTo>
                    <a:pt x="433" y="308"/>
                  </a:moveTo>
                  <a:lnTo>
                    <a:pt x="487" y="360"/>
                  </a:lnTo>
                  <a:lnTo>
                    <a:pt x="487" y="360"/>
                  </a:lnTo>
                  <a:lnTo>
                    <a:pt x="491" y="364"/>
                  </a:lnTo>
                  <a:lnTo>
                    <a:pt x="495" y="365"/>
                  </a:lnTo>
                  <a:lnTo>
                    <a:pt x="499" y="367"/>
                  </a:lnTo>
                  <a:lnTo>
                    <a:pt x="503" y="367"/>
                  </a:lnTo>
                  <a:lnTo>
                    <a:pt x="507" y="367"/>
                  </a:lnTo>
                  <a:lnTo>
                    <a:pt x="511" y="365"/>
                  </a:lnTo>
                  <a:lnTo>
                    <a:pt x="515" y="364"/>
                  </a:lnTo>
                  <a:lnTo>
                    <a:pt x="519" y="360"/>
                  </a:lnTo>
                  <a:lnTo>
                    <a:pt x="519" y="360"/>
                  </a:lnTo>
                  <a:lnTo>
                    <a:pt x="522" y="357"/>
                  </a:lnTo>
                  <a:lnTo>
                    <a:pt x="524" y="353"/>
                  </a:lnTo>
                  <a:lnTo>
                    <a:pt x="526" y="349"/>
                  </a:lnTo>
                  <a:lnTo>
                    <a:pt x="526" y="344"/>
                  </a:lnTo>
                  <a:lnTo>
                    <a:pt x="526" y="344"/>
                  </a:lnTo>
                  <a:lnTo>
                    <a:pt x="526" y="340"/>
                  </a:lnTo>
                  <a:lnTo>
                    <a:pt x="524" y="336"/>
                  </a:lnTo>
                  <a:lnTo>
                    <a:pt x="522" y="332"/>
                  </a:lnTo>
                  <a:lnTo>
                    <a:pt x="519" y="328"/>
                  </a:lnTo>
                  <a:lnTo>
                    <a:pt x="458" y="266"/>
                  </a:lnTo>
                  <a:lnTo>
                    <a:pt x="458" y="266"/>
                  </a:lnTo>
                  <a:lnTo>
                    <a:pt x="397" y="208"/>
                  </a:lnTo>
                  <a:lnTo>
                    <a:pt x="397" y="208"/>
                  </a:lnTo>
                  <a:lnTo>
                    <a:pt x="387" y="212"/>
                  </a:lnTo>
                  <a:lnTo>
                    <a:pt x="376" y="214"/>
                  </a:lnTo>
                  <a:lnTo>
                    <a:pt x="365" y="217"/>
                  </a:lnTo>
                  <a:lnTo>
                    <a:pt x="354" y="217"/>
                  </a:lnTo>
                  <a:lnTo>
                    <a:pt x="344" y="217"/>
                  </a:lnTo>
                  <a:lnTo>
                    <a:pt x="333" y="214"/>
                  </a:lnTo>
                  <a:lnTo>
                    <a:pt x="322" y="212"/>
                  </a:lnTo>
                  <a:lnTo>
                    <a:pt x="313" y="206"/>
                  </a:lnTo>
                  <a:lnTo>
                    <a:pt x="277" y="241"/>
                  </a:lnTo>
                  <a:lnTo>
                    <a:pt x="277" y="241"/>
                  </a:lnTo>
                  <a:lnTo>
                    <a:pt x="270" y="248"/>
                  </a:lnTo>
                  <a:lnTo>
                    <a:pt x="262" y="252"/>
                  </a:lnTo>
                  <a:lnTo>
                    <a:pt x="253" y="254"/>
                  </a:lnTo>
                  <a:lnTo>
                    <a:pt x="243" y="256"/>
                  </a:lnTo>
                  <a:lnTo>
                    <a:pt x="235" y="254"/>
                  </a:lnTo>
                  <a:lnTo>
                    <a:pt x="226" y="252"/>
                  </a:lnTo>
                  <a:lnTo>
                    <a:pt x="218" y="248"/>
                  </a:lnTo>
                  <a:lnTo>
                    <a:pt x="211" y="241"/>
                  </a:lnTo>
                  <a:lnTo>
                    <a:pt x="211" y="241"/>
                  </a:lnTo>
                  <a:lnTo>
                    <a:pt x="205" y="234"/>
                  </a:lnTo>
                  <a:lnTo>
                    <a:pt x="201" y="226"/>
                  </a:lnTo>
                  <a:lnTo>
                    <a:pt x="198" y="217"/>
                  </a:lnTo>
                  <a:lnTo>
                    <a:pt x="197" y="209"/>
                  </a:lnTo>
                  <a:lnTo>
                    <a:pt x="197" y="209"/>
                  </a:lnTo>
                  <a:lnTo>
                    <a:pt x="198" y="200"/>
                  </a:lnTo>
                  <a:lnTo>
                    <a:pt x="201" y="190"/>
                  </a:lnTo>
                  <a:lnTo>
                    <a:pt x="205" y="182"/>
                  </a:lnTo>
                  <a:lnTo>
                    <a:pt x="211" y="175"/>
                  </a:lnTo>
                  <a:lnTo>
                    <a:pt x="288" y="98"/>
                  </a:lnTo>
                  <a:lnTo>
                    <a:pt x="269" y="80"/>
                  </a:lnTo>
                  <a:lnTo>
                    <a:pt x="269" y="80"/>
                  </a:lnTo>
                  <a:lnTo>
                    <a:pt x="263" y="75"/>
                  </a:lnTo>
                  <a:lnTo>
                    <a:pt x="258" y="72"/>
                  </a:lnTo>
                  <a:lnTo>
                    <a:pt x="251" y="68"/>
                  </a:lnTo>
                  <a:lnTo>
                    <a:pt x="245" y="67"/>
                  </a:lnTo>
                  <a:lnTo>
                    <a:pt x="238" y="66"/>
                  </a:lnTo>
                  <a:lnTo>
                    <a:pt x="231" y="66"/>
                  </a:lnTo>
                  <a:lnTo>
                    <a:pt x="225" y="67"/>
                  </a:lnTo>
                  <a:lnTo>
                    <a:pt x="218" y="68"/>
                  </a:lnTo>
                  <a:lnTo>
                    <a:pt x="218" y="68"/>
                  </a:lnTo>
                  <a:lnTo>
                    <a:pt x="213" y="68"/>
                  </a:lnTo>
                  <a:lnTo>
                    <a:pt x="207" y="66"/>
                  </a:lnTo>
                  <a:lnTo>
                    <a:pt x="140" y="0"/>
                  </a:lnTo>
                  <a:lnTo>
                    <a:pt x="0" y="143"/>
                  </a:lnTo>
                  <a:lnTo>
                    <a:pt x="144" y="291"/>
                  </a:lnTo>
                  <a:lnTo>
                    <a:pt x="164" y="269"/>
                  </a:lnTo>
                  <a:lnTo>
                    <a:pt x="164" y="269"/>
                  </a:lnTo>
                  <a:lnTo>
                    <a:pt x="171" y="264"/>
                  </a:lnTo>
                  <a:lnTo>
                    <a:pt x="178" y="261"/>
                  </a:lnTo>
                  <a:lnTo>
                    <a:pt x="186" y="258"/>
                  </a:lnTo>
                  <a:lnTo>
                    <a:pt x="194" y="257"/>
                  </a:lnTo>
                  <a:lnTo>
                    <a:pt x="194" y="257"/>
                  </a:lnTo>
                  <a:lnTo>
                    <a:pt x="203" y="258"/>
                  </a:lnTo>
                  <a:lnTo>
                    <a:pt x="210" y="260"/>
                  </a:lnTo>
                  <a:lnTo>
                    <a:pt x="218" y="264"/>
                  </a:lnTo>
                  <a:lnTo>
                    <a:pt x="225" y="269"/>
                  </a:lnTo>
                  <a:lnTo>
                    <a:pt x="225" y="269"/>
                  </a:lnTo>
                  <a:lnTo>
                    <a:pt x="229" y="273"/>
                  </a:lnTo>
                  <a:lnTo>
                    <a:pt x="231" y="279"/>
                  </a:lnTo>
                  <a:lnTo>
                    <a:pt x="234" y="284"/>
                  </a:lnTo>
                  <a:lnTo>
                    <a:pt x="237" y="291"/>
                  </a:lnTo>
                  <a:lnTo>
                    <a:pt x="237" y="291"/>
                  </a:lnTo>
                  <a:lnTo>
                    <a:pt x="243" y="285"/>
                  </a:lnTo>
                  <a:lnTo>
                    <a:pt x="250" y="281"/>
                  </a:lnTo>
                  <a:lnTo>
                    <a:pt x="258" y="280"/>
                  </a:lnTo>
                  <a:lnTo>
                    <a:pt x="266" y="279"/>
                  </a:lnTo>
                  <a:lnTo>
                    <a:pt x="274" y="280"/>
                  </a:lnTo>
                  <a:lnTo>
                    <a:pt x="282" y="281"/>
                  </a:lnTo>
                  <a:lnTo>
                    <a:pt x="289" y="285"/>
                  </a:lnTo>
                  <a:lnTo>
                    <a:pt x="296" y="291"/>
                  </a:lnTo>
                  <a:lnTo>
                    <a:pt x="296" y="291"/>
                  </a:lnTo>
                  <a:lnTo>
                    <a:pt x="300" y="295"/>
                  </a:lnTo>
                  <a:lnTo>
                    <a:pt x="302" y="300"/>
                  </a:lnTo>
                  <a:lnTo>
                    <a:pt x="305" y="305"/>
                  </a:lnTo>
                  <a:lnTo>
                    <a:pt x="306" y="311"/>
                  </a:lnTo>
                  <a:lnTo>
                    <a:pt x="306" y="311"/>
                  </a:lnTo>
                  <a:lnTo>
                    <a:pt x="313" y="307"/>
                  </a:lnTo>
                  <a:lnTo>
                    <a:pt x="320" y="304"/>
                  </a:lnTo>
                  <a:lnTo>
                    <a:pt x="328" y="303"/>
                  </a:lnTo>
                  <a:lnTo>
                    <a:pt x="334" y="303"/>
                  </a:lnTo>
                  <a:lnTo>
                    <a:pt x="342" y="304"/>
                  </a:lnTo>
                  <a:lnTo>
                    <a:pt x="349" y="307"/>
                  </a:lnTo>
                  <a:lnTo>
                    <a:pt x="356" y="309"/>
                  </a:lnTo>
                  <a:lnTo>
                    <a:pt x="361" y="315"/>
                  </a:lnTo>
                  <a:lnTo>
                    <a:pt x="361" y="315"/>
                  </a:lnTo>
                  <a:lnTo>
                    <a:pt x="367" y="321"/>
                  </a:lnTo>
                  <a:lnTo>
                    <a:pt x="371" y="328"/>
                  </a:lnTo>
                  <a:lnTo>
                    <a:pt x="373" y="336"/>
                  </a:lnTo>
                  <a:lnTo>
                    <a:pt x="375" y="344"/>
                  </a:lnTo>
                  <a:lnTo>
                    <a:pt x="375" y="344"/>
                  </a:lnTo>
                  <a:lnTo>
                    <a:pt x="373" y="352"/>
                  </a:lnTo>
                  <a:lnTo>
                    <a:pt x="371" y="360"/>
                  </a:lnTo>
                  <a:lnTo>
                    <a:pt x="367" y="368"/>
                  </a:lnTo>
                  <a:lnTo>
                    <a:pt x="361" y="374"/>
                  </a:lnTo>
                  <a:lnTo>
                    <a:pt x="361" y="375"/>
                  </a:lnTo>
                  <a:lnTo>
                    <a:pt x="361" y="375"/>
                  </a:lnTo>
                  <a:lnTo>
                    <a:pt x="372" y="379"/>
                  </a:lnTo>
                  <a:lnTo>
                    <a:pt x="380" y="386"/>
                  </a:lnTo>
                  <a:lnTo>
                    <a:pt x="380" y="386"/>
                  </a:lnTo>
                  <a:lnTo>
                    <a:pt x="385" y="392"/>
                  </a:lnTo>
                  <a:lnTo>
                    <a:pt x="389" y="400"/>
                  </a:lnTo>
                  <a:lnTo>
                    <a:pt x="392" y="407"/>
                  </a:lnTo>
                  <a:lnTo>
                    <a:pt x="393" y="416"/>
                  </a:lnTo>
                  <a:lnTo>
                    <a:pt x="393" y="416"/>
                  </a:lnTo>
                  <a:lnTo>
                    <a:pt x="392" y="423"/>
                  </a:lnTo>
                  <a:lnTo>
                    <a:pt x="391" y="430"/>
                  </a:lnTo>
                  <a:lnTo>
                    <a:pt x="388" y="436"/>
                  </a:lnTo>
                  <a:lnTo>
                    <a:pt x="384" y="442"/>
                  </a:lnTo>
                  <a:lnTo>
                    <a:pt x="391" y="450"/>
                  </a:lnTo>
                  <a:lnTo>
                    <a:pt x="391" y="450"/>
                  </a:lnTo>
                  <a:lnTo>
                    <a:pt x="395" y="452"/>
                  </a:lnTo>
                  <a:lnTo>
                    <a:pt x="399" y="455"/>
                  </a:lnTo>
                  <a:lnTo>
                    <a:pt x="403" y="456"/>
                  </a:lnTo>
                  <a:lnTo>
                    <a:pt x="407" y="456"/>
                  </a:lnTo>
                  <a:lnTo>
                    <a:pt x="411" y="456"/>
                  </a:lnTo>
                  <a:lnTo>
                    <a:pt x="416" y="455"/>
                  </a:lnTo>
                  <a:lnTo>
                    <a:pt x="420" y="452"/>
                  </a:lnTo>
                  <a:lnTo>
                    <a:pt x="423" y="450"/>
                  </a:lnTo>
                  <a:lnTo>
                    <a:pt x="423" y="450"/>
                  </a:lnTo>
                  <a:lnTo>
                    <a:pt x="428" y="443"/>
                  </a:lnTo>
                  <a:lnTo>
                    <a:pt x="429" y="435"/>
                  </a:lnTo>
                  <a:lnTo>
                    <a:pt x="428" y="427"/>
                  </a:lnTo>
                  <a:lnTo>
                    <a:pt x="425" y="419"/>
                  </a:lnTo>
                  <a:lnTo>
                    <a:pt x="376" y="369"/>
                  </a:lnTo>
                  <a:lnTo>
                    <a:pt x="376" y="369"/>
                  </a:lnTo>
                  <a:lnTo>
                    <a:pt x="373" y="367"/>
                  </a:lnTo>
                  <a:lnTo>
                    <a:pt x="373" y="363"/>
                  </a:lnTo>
                  <a:lnTo>
                    <a:pt x="373" y="359"/>
                  </a:lnTo>
                  <a:lnTo>
                    <a:pt x="376" y="355"/>
                  </a:lnTo>
                  <a:lnTo>
                    <a:pt x="376" y="355"/>
                  </a:lnTo>
                  <a:lnTo>
                    <a:pt x="379" y="353"/>
                  </a:lnTo>
                  <a:lnTo>
                    <a:pt x="383" y="352"/>
                  </a:lnTo>
                  <a:lnTo>
                    <a:pt x="387" y="353"/>
                  </a:lnTo>
                  <a:lnTo>
                    <a:pt x="389" y="356"/>
                  </a:lnTo>
                  <a:lnTo>
                    <a:pt x="451" y="418"/>
                  </a:lnTo>
                  <a:lnTo>
                    <a:pt x="451" y="418"/>
                  </a:lnTo>
                  <a:lnTo>
                    <a:pt x="455" y="420"/>
                  </a:lnTo>
                  <a:lnTo>
                    <a:pt x="459" y="423"/>
                  </a:lnTo>
                  <a:lnTo>
                    <a:pt x="463" y="424"/>
                  </a:lnTo>
                  <a:lnTo>
                    <a:pt x="467" y="424"/>
                  </a:lnTo>
                  <a:lnTo>
                    <a:pt x="471" y="424"/>
                  </a:lnTo>
                  <a:lnTo>
                    <a:pt x="476" y="423"/>
                  </a:lnTo>
                  <a:lnTo>
                    <a:pt x="480" y="420"/>
                  </a:lnTo>
                  <a:lnTo>
                    <a:pt x="483" y="418"/>
                  </a:lnTo>
                  <a:lnTo>
                    <a:pt x="483" y="418"/>
                  </a:lnTo>
                  <a:lnTo>
                    <a:pt x="486" y="415"/>
                  </a:lnTo>
                  <a:lnTo>
                    <a:pt x="488" y="411"/>
                  </a:lnTo>
                  <a:lnTo>
                    <a:pt x="490" y="407"/>
                  </a:lnTo>
                  <a:lnTo>
                    <a:pt x="490" y="402"/>
                  </a:lnTo>
                  <a:lnTo>
                    <a:pt x="490" y="402"/>
                  </a:lnTo>
                  <a:lnTo>
                    <a:pt x="490" y="398"/>
                  </a:lnTo>
                  <a:lnTo>
                    <a:pt x="488" y="394"/>
                  </a:lnTo>
                  <a:lnTo>
                    <a:pt x="486" y="390"/>
                  </a:lnTo>
                  <a:lnTo>
                    <a:pt x="483" y="386"/>
                  </a:lnTo>
                  <a:lnTo>
                    <a:pt x="419" y="321"/>
                  </a:lnTo>
                  <a:lnTo>
                    <a:pt x="419" y="321"/>
                  </a:lnTo>
                  <a:lnTo>
                    <a:pt x="417" y="319"/>
                  </a:lnTo>
                  <a:lnTo>
                    <a:pt x="416" y="315"/>
                  </a:lnTo>
                  <a:lnTo>
                    <a:pt x="417" y="311"/>
                  </a:lnTo>
                  <a:lnTo>
                    <a:pt x="419" y="308"/>
                  </a:lnTo>
                  <a:lnTo>
                    <a:pt x="419" y="308"/>
                  </a:lnTo>
                  <a:lnTo>
                    <a:pt x="423" y="305"/>
                  </a:lnTo>
                  <a:lnTo>
                    <a:pt x="427" y="304"/>
                  </a:lnTo>
                  <a:lnTo>
                    <a:pt x="431" y="305"/>
                  </a:lnTo>
                  <a:lnTo>
                    <a:pt x="433" y="308"/>
                  </a:lnTo>
                  <a:lnTo>
                    <a:pt x="433" y="308"/>
                  </a:lnTo>
                  <a:close/>
                </a:path>
              </a:pathLst>
            </a:custGeom>
            <a:solidFill>
              <a:srgbClr val="BCCA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</p:grpSp>
    </p:spTree>
    <p:extLst>
      <p:ext uri="{BB962C8B-B14F-4D97-AF65-F5344CB8AC3E}">
        <p14:creationId xmlns:p14="http://schemas.microsoft.com/office/powerpoint/2010/main" val="122447217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CC2B-7647-4DDF-9778-A4DE06F7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02C314-D15D-47B7-8611-9C5637B1B45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posición de imagen 18">
            <a:extLst>
              <a:ext uri="{FF2B5EF4-FFF2-40B4-BE49-F238E27FC236}">
                <a16:creationId xmlns:a16="http://schemas.microsoft.com/office/drawing/2014/main" id="{B5248AED-EDA1-47A5-BC30-B8D76D1857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663D3FE4-8C94-4C72-BE35-203B3DC4A5FF}"/>
              </a:ext>
            </a:extLst>
          </p:cNvPr>
          <p:cNvSpPr/>
          <p:nvPr/>
        </p:nvSpPr>
        <p:spPr>
          <a:xfrm>
            <a:off x="407293" y="473075"/>
            <a:ext cx="5356466" cy="60012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9502"/>
            <a:endParaRPr lang="en-US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13C50D7-5545-4FCB-9030-F67F13B8F19F}"/>
              </a:ext>
            </a:extLst>
          </p:cNvPr>
          <p:cNvSpPr txBox="1">
            <a:spLocks/>
          </p:cNvSpPr>
          <p:nvPr/>
        </p:nvSpPr>
        <p:spPr>
          <a:xfrm>
            <a:off x="534446" y="638545"/>
            <a:ext cx="5102159" cy="625095"/>
          </a:xfrm>
          <a:prstGeom prst="rect">
            <a:avLst/>
          </a:prstGeom>
        </p:spPr>
        <p:txBody>
          <a:bodyPr vert="horz" lIns="122950" tIns="61475" rIns="122950" bIns="61475" rtlCol="0" anchor="t">
            <a:noAutofit/>
          </a:bodyPr>
          <a:lstStyle>
            <a:lvl1pPr algn="l" defTabSz="1229533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SITUACIÓN ACTUAL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AA18C83-C091-4210-B472-C7D08F4C2FCF}"/>
              </a:ext>
            </a:extLst>
          </p:cNvPr>
          <p:cNvSpPr txBox="1">
            <a:spLocks/>
          </p:cNvSpPr>
          <p:nvPr/>
        </p:nvSpPr>
        <p:spPr>
          <a:xfrm>
            <a:off x="534446" y="1263640"/>
            <a:ext cx="4951954" cy="4963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122953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14768" indent="0" algn="l" defTabSz="122953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29533" indent="0" algn="l" defTabSz="122953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44298" indent="0" algn="l" defTabSz="1229533" rtl="0" eaLnBrk="1" latinLnBrk="0" hangingPunct="1">
              <a:spcBef>
                <a:spcPct val="20000"/>
              </a:spcBef>
              <a:buFont typeface="Arial" pitchFamily="34" charset="0"/>
              <a:buNone/>
              <a:defRPr sz="180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59066" indent="0" algn="l" defTabSz="1229533" rtl="0" eaLnBrk="1" latinLnBrk="0" hangingPunct="1">
              <a:spcBef>
                <a:spcPct val="20000"/>
              </a:spcBef>
              <a:buFont typeface="Arial" pitchFamily="34" charset="0"/>
              <a:buNone/>
              <a:defRPr sz="180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81215" indent="-307384" algn="l" defTabSz="12295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5983" indent="-307384" algn="l" defTabSz="12295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10748" indent="-307384" algn="l" defTabSz="12295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5515" indent="-307384" algn="l" defTabSz="12295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chemeClr val="tx1"/>
                </a:solidFill>
              </a:rPr>
              <a:t>Gestión de un </a:t>
            </a:r>
            <a:r>
              <a:rPr lang="en-US" b="1" dirty="0" err="1">
                <a:solidFill>
                  <a:schemeClr val="tx1"/>
                </a:solidFill>
              </a:rPr>
              <a:t>reclamo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en-US" b="1" dirty="0" err="1">
                <a:solidFill>
                  <a:schemeClr val="tx1"/>
                </a:solidFill>
              </a:rPr>
              <a:t>percepción</a:t>
            </a:r>
            <a:r>
              <a:rPr lang="en-US" b="1" dirty="0">
                <a:solidFill>
                  <a:schemeClr val="tx1"/>
                </a:solidFill>
              </a:rPr>
              <a:t> negativa</a:t>
            </a:r>
          </a:p>
          <a:p>
            <a:endParaRPr lang="en-US" dirty="0"/>
          </a:p>
          <a:p>
            <a:pPr marL="957652" lvl="1" indent="-342900">
              <a:buFont typeface="Arial" pitchFamily="34" charset="0"/>
              <a:buChar char="•"/>
            </a:pPr>
            <a:r>
              <a:rPr lang="es-CO" sz="2300" dirty="0">
                <a:solidFill>
                  <a:schemeClr val="tx2">
                    <a:lumMod val="50000"/>
                  </a:schemeClr>
                </a:solidFill>
              </a:rPr>
              <a:t>Es una </a:t>
            </a:r>
            <a:r>
              <a:rPr lang="es-CO" sz="2300" dirty="0">
                <a:solidFill>
                  <a:srgbClr val="0070C0"/>
                </a:solidFill>
              </a:rPr>
              <a:t>carga operativa </a:t>
            </a:r>
          </a:p>
          <a:p>
            <a:pPr marL="614752" lvl="1"/>
            <a:endParaRPr lang="es-CO" sz="2300" dirty="0">
              <a:solidFill>
                <a:srgbClr val="0070C0"/>
              </a:solidFill>
            </a:endParaRPr>
          </a:p>
          <a:p>
            <a:pPr marL="957652" lvl="1" indent="-342900">
              <a:buFont typeface="Arial" pitchFamily="34" charset="0"/>
              <a:buChar char="•"/>
            </a:pPr>
            <a:r>
              <a:rPr lang="es-CO" sz="2300" dirty="0">
                <a:solidFill>
                  <a:schemeClr val="tx2">
                    <a:lumMod val="50000"/>
                  </a:schemeClr>
                </a:solidFill>
              </a:rPr>
              <a:t>No se evidencia como una </a:t>
            </a:r>
            <a:r>
              <a:rPr lang="es-CO" sz="2300" dirty="0">
                <a:solidFill>
                  <a:srgbClr val="0070C0"/>
                </a:solidFill>
              </a:rPr>
              <a:t>oportunidad de mejora</a:t>
            </a:r>
          </a:p>
          <a:p>
            <a:pPr marL="614752" lvl="1"/>
            <a:endParaRPr lang="es-CO" sz="2300" dirty="0">
              <a:solidFill>
                <a:srgbClr val="0070C0"/>
              </a:solidFill>
            </a:endParaRPr>
          </a:p>
          <a:p>
            <a:pPr marL="957652" lvl="1" indent="-342900">
              <a:buFont typeface="Arial" pitchFamily="34" charset="0"/>
              <a:buChar char="•"/>
            </a:pPr>
            <a:r>
              <a:rPr lang="es-CO" sz="2300" dirty="0">
                <a:solidFill>
                  <a:schemeClr val="tx2">
                    <a:lumMod val="50000"/>
                  </a:schemeClr>
                </a:solidFill>
              </a:rPr>
              <a:t>No nos ponemos en el lugar del cliente </a:t>
            </a:r>
            <a:r>
              <a:rPr lang="es-CO" sz="2300" dirty="0">
                <a:solidFill>
                  <a:srgbClr val="0070C0"/>
                </a:solidFill>
              </a:rPr>
              <a:t>(falta de empatía)</a:t>
            </a:r>
          </a:p>
          <a:p>
            <a:pPr marL="614752" lvl="1"/>
            <a:endParaRPr lang="es-CO" sz="2300" dirty="0">
              <a:solidFill>
                <a:srgbClr val="0070C0"/>
              </a:solidFill>
            </a:endParaRPr>
          </a:p>
          <a:p>
            <a:pPr marL="957652" lvl="1" indent="-342900">
              <a:buFont typeface="Arial" pitchFamily="34" charset="0"/>
              <a:buChar char="•"/>
            </a:pPr>
            <a:r>
              <a:rPr lang="es-CO" sz="2300" dirty="0">
                <a:solidFill>
                  <a:schemeClr val="tx1"/>
                </a:solidFill>
              </a:rPr>
              <a:t>No es mi </a:t>
            </a:r>
            <a:r>
              <a:rPr lang="es-CO" sz="2300" dirty="0">
                <a:solidFill>
                  <a:srgbClr val="0070C0"/>
                </a:solidFill>
              </a:rPr>
              <a:t>prioridad </a:t>
            </a:r>
            <a:r>
              <a:rPr lang="es-CO" sz="2300" dirty="0">
                <a:solidFill>
                  <a:schemeClr val="tx1"/>
                </a:solidFill>
              </a:rPr>
              <a:t>(demoras en respuesta)</a:t>
            </a:r>
            <a:endParaRPr lang="en-US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71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NUESTRA PROPUESTA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9D9CF7C-8A12-4828-888D-5501E66D18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0" t="19258" b="11278"/>
          <a:stretch/>
        </p:blipFill>
        <p:spPr>
          <a:xfrm>
            <a:off x="1589" y="1712688"/>
            <a:ext cx="12190412" cy="4513943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861B7DEE-8F9C-48E7-BDE7-46193B272883}"/>
              </a:ext>
            </a:extLst>
          </p:cNvPr>
          <p:cNvSpPr/>
          <p:nvPr/>
        </p:nvSpPr>
        <p:spPr>
          <a:xfrm>
            <a:off x="8756904" y="2162628"/>
            <a:ext cx="3323771" cy="375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endParaRPr lang="es-CO" sz="1801" dirty="0"/>
          </a:p>
          <a:p>
            <a:pPr lvl="1"/>
            <a:endParaRPr lang="es-CO" sz="1801" dirty="0"/>
          </a:p>
          <a:p>
            <a:pPr lvl="1"/>
            <a:endParaRPr lang="es-CO" sz="1801" dirty="0"/>
          </a:p>
          <a:p>
            <a:pPr lvl="1"/>
            <a:endParaRPr lang="es-CO" sz="1801" dirty="0"/>
          </a:p>
          <a:p>
            <a:pPr algn="ctr"/>
            <a:r>
              <a:rPr lang="es-CO" sz="1801" dirty="0">
                <a:solidFill>
                  <a:srgbClr val="0070C0"/>
                </a:solidFill>
              </a:rPr>
              <a:t>Cliente Interno</a:t>
            </a:r>
          </a:p>
          <a:p>
            <a:pPr lvl="1" algn="ctr"/>
            <a:endParaRPr lang="es-CO" sz="1801" dirty="0"/>
          </a:p>
          <a:p>
            <a:pPr algn="ctr"/>
            <a:r>
              <a:rPr lang="es-CO" sz="1801" dirty="0"/>
              <a:t>Crear consciencia en la importancia que amerita recibir y gestionar los reclamos (comportarnos como dueños)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6F65D25C-BFF9-4860-BD66-FAF2E4F0A75C}"/>
              </a:ext>
            </a:extLst>
          </p:cNvPr>
          <p:cNvGrpSpPr/>
          <p:nvPr/>
        </p:nvGrpSpPr>
        <p:grpSpPr>
          <a:xfrm>
            <a:off x="280312" y="2162628"/>
            <a:ext cx="3323771" cy="3759200"/>
            <a:chOff x="609600" y="2166259"/>
            <a:chExt cx="3323771" cy="3759200"/>
          </a:xfrm>
        </p:grpSpPr>
        <p:sp>
          <p:nvSpPr>
            <p:cNvPr id="27" name="Rectángulo: esquinas redondeadas 26">
              <a:extLst>
                <a:ext uri="{FF2B5EF4-FFF2-40B4-BE49-F238E27FC236}">
                  <a16:creationId xmlns:a16="http://schemas.microsoft.com/office/drawing/2014/main" id="{2965087D-C3E1-47FC-A61D-268BAC066FE7}"/>
                </a:ext>
              </a:extLst>
            </p:cNvPr>
            <p:cNvSpPr/>
            <p:nvPr/>
          </p:nvSpPr>
          <p:spPr>
            <a:xfrm>
              <a:off x="609600" y="2166259"/>
              <a:ext cx="3323771" cy="37592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 sz="1801" dirty="0">
                <a:latin typeface="+mj-lt"/>
              </a:endParaRPr>
            </a:p>
            <a:p>
              <a:pPr algn="ctr"/>
              <a:endParaRPr lang="es-CO" sz="1801" dirty="0">
                <a:latin typeface="+mj-lt"/>
              </a:endParaRPr>
            </a:p>
            <a:p>
              <a:pPr algn="ctr"/>
              <a:r>
                <a:rPr lang="es-CO" sz="1801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+mj-lt"/>
                </a:rPr>
                <a:t>“Culture </a:t>
              </a:r>
              <a:r>
                <a:rPr lang="es-CO" sz="1801" dirty="0" err="1">
                  <a:solidFill>
                    <a:schemeClr val="tx2">
                      <a:lumMod val="50000"/>
                      <a:lumOff val="50000"/>
                    </a:schemeClr>
                  </a:solidFill>
                  <a:latin typeface="+mj-lt"/>
                </a:rPr>
                <a:t>champions</a:t>
              </a:r>
              <a:r>
                <a:rPr lang="es-CO" sz="1801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+mj-lt"/>
                </a:rPr>
                <a:t>”</a:t>
              </a:r>
            </a:p>
            <a:p>
              <a:pPr algn="ctr"/>
              <a:endParaRPr lang="es-CO" sz="1801" dirty="0">
                <a:latin typeface="+mj-lt"/>
              </a:endParaRPr>
            </a:p>
            <a:p>
              <a:pPr algn="ctr"/>
              <a:r>
                <a:rPr lang="es-CO" sz="1801" dirty="0"/>
                <a:t>Fomentar una nueva cultura para la gestión de los reclamos</a:t>
              </a:r>
              <a:endParaRPr lang="es-CO" sz="1801" dirty="0">
                <a:latin typeface="+mj-lt"/>
              </a:endParaRPr>
            </a:p>
          </p:txBody>
        </p: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12863595-421B-4E5D-B840-3F10B539F82F}"/>
                </a:ext>
              </a:extLst>
            </p:cNvPr>
            <p:cNvGrpSpPr/>
            <p:nvPr/>
          </p:nvGrpSpPr>
          <p:grpSpPr>
            <a:xfrm>
              <a:off x="1798879" y="2480895"/>
              <a:ext cx="753338" cy="708690"/>
              <a:chOff x="6541323" y="3523207"/>
              <a:chExt cx="863276" cy="926611"/>
            </a:xfrm>
          </p:grpSpPr>
          <p:sp>
            <p:nvSpPr>
              <p:cNvPr id="29" name="Freeform 55">
                <a:extLst>
                  <a:ext uri="{FF2B5EF4-FFF2-40B4-BE49-F238E27FC236}">
                    <a16:creationId xmlns:a16="http://schemas.microsoft.com/office/drawing/2014/main" id="{A6F79ABF-D939-4B25-A404-2EC5E459E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6815" y="3523207"/>
                <a:ext cx="147784" cy="327609"/>
              </a:xfrm>
              <a:custGeom>
                <a:avLst/>
                <a:gdLst>
                  <a:gd name="T0" fmla="*/ 0 w 82"/>
                  <a:gd name="T1" fmla="*/ 0 h 169"/>
                  <a:gd name="T2" fmla="*/ 0 w 82"/>
                  <a:gd name="T3" fmla="*/ 23 h 169"/>
                  <a:gd name="T4" fmla="*/ 59 w 82"/>
                  <a:gd name="T5" fmla="*/ 23 h 169"/>
                  <a:gd name="T6" fmla="*/ 59 w 82"/>
                  <a:gd name="T7" fmla="*/ 78 h 169"/>
                  <a:gd name="T8" fmla="*/ 59 w 82"/>
                  <a:gd name="T9" fmla="*/ 78 h 169"/>
                  <a:gd name="T10" fmla="*/ 59 w 82"/>
                  <a:gd name="T11" fmla="*/ 92 h 169"/>
                  <a:gd name="T12" fmla="*/ 55 w 82"/>
                  <a:gd name="T13" fmla="*/ 104 h 169"/>
                  <a:gd name="T14" fmla="*/ 51 w 82"/>
                  <a:gd name="T15" fmla="*/ 116 h 169"/>
                  <a:gd name="T16" fmla="*/ 44 w 82"/>
                  <a:gd name="T17" fmla="*/ 126 h 169"/>
                  <a:gd name="T18" fmla="*/ 35 w 82"/>
                  <a:gd name="T19" fmla="*/ 134 h 169"/>
                  <a:gd name="T20" fmla="*/ 25 w 82"/>
                  <a:gd name="T21" fmla="*/ 141 h 169"/>
                  <a:gd name="T22" fmla="*/ 13 w 82"/>
                  <a:gd name="T23" fmla="*/ 145 h 169"/>
                  <a:gd name="T24" fmla="*/ 0 w 82"/>
                  <a:gd name="T25" fmla="*/ 146 h 169"/>
                  <a:gd name="T26" fmla="*/ 0 w 82"/>
                  <a:gd name="T27" fmla="*/ 169 h 169"/>
                  <a:gd name="T28" fmla="*/ 0 w 82"/>
                  <a:gd name="T29" fmla="*/ 169 h 169"/>
                  <a:gd name="T30" fmla="*/ 9 w 82"/>
                  <a:gd name="T31" fmla="*/ 169 h 169"/>
                  <a:gd name="T32" fmla="*/ 17 w 82"/>
                  <a:gd name="T33" fmla="*/ 168 h 169"/>
                  <a:gd name="T34" fmla="*/ 32 w 82"/>
                  <a:gd name="T35" fmla="*/ 162 h 169"/>
                  <a:gd name="T36" fmla="*/ 46 w 82"/>
                  <a:gd name="T37" fmla="*/ 156 h 169"/>
                  <a:gd name="T38" fmla="*/ 58 w 82"/>
                  <a:gd name="T39" fmla="*/ 145 h 169"/>
                  <a:gd name="T40" fmla="*/ 69 w 82"/>
                  <a:gd name="T41" fmla="*/ 133 h 169"/>
                  <a:gd name="T42" fmla="*/ 75 w 82"/>
                  <a:gd name="T43" fmla="*/ 119 h 169"/>
                  <a:gd name="T44" fmla="*/ 81 w 82"/>
                  <a:gd name="T45" fmla="*/ 104 h 169"/>
                  <a:gd name="T46" fmla="*/ 82 w 82"/>
                  <a:gd name="T47" fmla="*/ 96 h 169"/>
                  <a:gd name="T48" fmla="*/ 82 w 82"/>
                  <a:gd name="T49" fmla="*/ 88 h 169"/>
                  <a:gd name="T50" fmla="*/ 82 w 82"/>
                  <a:gd name="T51" fmla="*/ 0 h 169"/>
                  <a:gd name="T52" fmla="*/ 0 w 82"/>
                  <a:gd name="T5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2" h="169">
                    <a:moveTo>
                      <a:pt x="0" y="0"/>
                    </a:moveTo>
                    <a:lnTo>
                      <a:pt x="0" y="23"/>
                    </a:lnTo>
                    <a:lnTo>
                      <a:pt x="59" y="23"/>
                    </a:lnTo>
                    <a:lnTo>
                      <a:pt x="59" y="78"/>
                    </a:lnTo>
                    <a:lnTo>
                      <a:pt x="59" y="78"/>
                    </a:lnTo>
                    <a:lnTo>
                      <a:pt x="59" y="92"/>
                    </a:lnTo>
                    <a:lnTo>
                      <a:pt x="55" y="104"/>
                    </a:lnTo>
                    <a:lnTo>
                      <a:pt x="51" y="116"/>
                    </a:lnTo>
                    <a:lnTo>
                      <a:pt x="44" y="126"/>
                    </a:lnTo>
                    <a:lnTo>
                      <a:pt x="35" y="134"/>
                    </a:lnTo>
                    <a:lnTo>
                      <a:pt x="25" y="141"/>
                    </a:lnTo>
                    <a:lnTo>
                      <a:pt x="13" y="145"/>
                    </a:lnTo>
                    <a:lnTo>
                      <a:pt x="0" y="146"/>
                    </a:lnTo>
                    <a:lnTo>
                      <a:pt x="0" y="169"/>
                    </a:lnTo>
                    <a:lnTo>
                      <a:pt x="0" y="169"/>
                    </a:lnTo>
                    <a:lnTo>
                      <a:pt x="9" y="169"/>
                    </a:lnTo>
                    <a:lnTo>
                      <a:pt x="17" y="168"/>
                    </a:lnTo>
                    <a:lnTo>
                      <a:pt x="32" y="162"/>
                    </a:lnTo>
                    <a:lnTo>
                      <a:pt x="46" y="156"/>
                    </a:lnTo>
                    <a:lnTo>
                      <a:pt x="58" y="145"/>
                    </a:lnTo>
                    <a:lnTo>
                      <a:pt x="69" y="133"/>
                    </a:lnTo>
                    <a:lnTo>
                      <a:pt x="75" y="119"/>
                    </a:lnTo>
                    <a:lnTo>
                      <a:pt x="81" y="104"/>
                    </a:lnTo>
                    <a:lnTo>
                      <a:pt x="82" y="96"/>
                    </a:lnTo>
                    <a:lnTo>
                      <a:pt x="82" y="88"/>
                    </a:lnTo>
                    <a:lnTo>
                      <a:pt x="8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31E4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801"/>
              </a:p>
            </p:txBody>
          </p:sp>
          <p:sp>
            <p:nvSpPr>
              <p:cNvPr id="30" name="Freeform 56">
                <a:extLst>
                  <a:ext uri="{FF2B5EF4-FFF2-40B4-BE49-F238E27FC236}">
                    <a16:creationId xmlns:a16="http://schemas.microsoft.com/office/drawing/2014/main" id="{A93027FB-7CEA-43BD-B734-08D798877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1323" y="3523207"/>
                <a:ext cx="145982" cy="327609"/>
              </a:xfrm>
              <a:custGeom>
                <a:avLst/>
                <a:gdLst>
                  <a:gd name="T0" fmla="*/ 81 w 81"/>
                  <a:gd name="T1" fmla="*/ 146 h 169"/>
                  <a:gd name="T2" fmla="*/ 81 w 81"/>
                  <a:gd name="T3" fmla="*/ 146 h 169"/>
                  <a:gd name="T4" fmla="*/ 68 w 81"/>
                  <a:gd name="T5" fmla="*/ 145 h 169"/>
                  <a:gd name="T6" fmla="*/ 57 w 81"/>
                  <a:gd name="T7" fmla="*/ 141 h 169"/>
                  <a:gd name="T8" fmla="*/ 46 w 81"/>
                  <a:gd name="T9" fmla="*/ 134 h 169"/>
                  <a:gd name="T10" fmla="*/ 38 w 81"/>
                  <a:gd name="T11" fmla="*/ 126 h 169"/>
                  <a:gd name="T12" fmla="*/ 31 w 81"/>
                  <a:gd name="T13" fmla="*/ 116 h 169"/>
                  <a:gd name="T14" fmla="*/ 26 w 81"/>
                  <a:gd name="T15" fmla="*/ 104 h 169"/>
                  <a:gd name="T16" fmla="*/ 23 w 81"/>
                  <a:gd name="T17" fmla="*/ 92 h 169"/>
                  <a:gd name="T18" fmla="*/ 22 w 81"/>
                  <a:gd name="T19" fmla="*/ 78 h 169"/>
                  <a:gd name="T20" fmla="*/ 22 w 81"/>
                  <a:gd name="T21" fmla="*/ 23 h 169"/>
                  <a:gd name="T22" fmla="*/ 81 w 81"/>
                  <a:gd name="T23" fmla="*/ 23 h 169"/>
                  <a:gd name="T24" fmla="*/ 81 w 81"/>
                  <a:gd name="T25" fmla="*/ 0 h 169"/>
                  <a:gd name="T26" fmla="*/ 0 w 81"/>
                  <a:gd name="T27" fmla="*/ 0 h 169"/>
                  <a:gd name="T28" fmla="*/ 0 w 81"/>
                  <a:gd name="T29" fmla="*/ 88 h 169"/>
                  <a:gd name="T30" fmla="*/ 0 w 81"/>
                  <a:gd name="T31" fmla="*/ 88 h 169"/>
                  <a:gd name="T32" fmla="*/ 0 w 81"/>
                  <a:gd name="T33" fmla="*/ 96 h 169"/>
                  <a:gd name="T34" fmla="*/ 1 w 81"/>
                  <a:gd name="T35" fmla="*/ 104 h 169"/>
                  <a:gd name="T36" fmla="*/ 5 w 81"/>
                  <a:gd name="T37" fmla="*/ 119 h 169"/>
                  <a:gd name="T38" fmla="*/ 14 w 81"/>
                  <a:gd name="T39" fmla="*/ 133 h 169"/>
                  <a:gd name="T40" fmla="*/ 23 w 81"/>
                  <a:gd name="T41" fmla="*/ 145 h 169"/>
                  <a:gd name="T42" fmla="*/ 35 w 81"/>
                  <a:gd name="T43" fmla="*/ 156 h 169"/>
                  <a:gd name="T44" fmla="*/ 50 w 81"/>
                  <a:gd name="T45" fmla="*/ 162 h 169"/>
                  <a:gd name="T46" fmla="*/ 65 w 81"/>
                  <a:gd name="T47" fmla="*/ 168 h 169"/>
                  <a:gd name="T48" fmla="*/ 73 w 81"/>
                  <a:gd name="T49" fmla="*/ 169 h 169"/>
                  <a:gd name="T50" fmla="*/ 81 w 81"/>
                  <a:gd name="T51" fmla="*/ 169 h 169"/>
                  <a:gd name="T52" fmla="*/ 81 w 81"/>
                  <a:gd name="T53" fmla="*/ 146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1" h="169">
                    <a:moveTo>
                      <a:pt x="81" y="146"/>
                    </a:moveTo>
                    <a:lnTo>
                      <a:pt x="81" y="146"/>
                    </a:lnTo>
                    <a:lnTo>
                      <a:pt x="68" y="145"/>
                    </a:lnTo>
                    <a:lnTo>
                      <a:pt x="57" y="141"/>
                    </a:lnTo>
                    <a:lnTo>
                      <a:pt x="46" y="134"/>
                    </a:lnTo>
                    <a:lnTo>
                      <a:pt x="38" y="126"/>
                    </a:lnTo>
                    <a:lnTo>
                      <a:pt x="31" y="116"/>
                    </a:lnTo>
                    <a:lnTo>
                      <a:pt x="26" y="104"/>
                    </a:lnTo>
                    <a:lnTo>
                      <a:pt x="23" y="92"/>
                    </a:lnTo>
                    <a:lnTo>
                      <a:pt x="22" y="78"/>
                    </a:lnTo>
                    <a:lnTo>
                      <a:pt x="22" y="23"/>
                    </a:lnTo>
                    <a:lnTo>
                      <a:pt x="81" y="23"/>
                    </a:lnTo>
                    <a:lnTo>
                      <a:pt x="81" y="0"/>
                    </a:lnTo>
                    <a:lnTo>
                      <a:pt x="0" y="0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0" y="96"/>
                    </a:lnTo>
                    <a:lnTo>
                      <a:pt x="1" y="104"/>
                    </a:lnTo>
                    <a:lnTo>
                      <a:pt x="5" y="119"/>
                    </a:lnTo>
                    <a:lnTo>
                      <a:pt x="14" y="133"/>
                    </a:lnTo>
                    <a:lnTo>
                      <a:pt x="23" y="145"/>
                    </a:lnTo>
                    <a:lnTo>
                      <a:pt x="35" y="156"/>
                    </a:lnTo>
                    <a:lnTo>
                      <a:pt x="50" y="162"/>
                    </a:lnTo>
                    <a:lnTo>
                      <a:pt x="65" y="168"/>
                    </a:lnTo>
                    <a:lnTo>
                      <a:pt x="73" y="169"/>
                    </a:lnTo>
                    <a:lnTo>
                      <a:pt x="81" y="169"/>
                    </a:lnTo>
                    <a:lnTo>
                      <a:pt x="81" y="146"/>
                    </a:lnTo>
                    <a:close/>
                  </a:path>
                </a:pathLst>
              </a:custGeom>
              <a:solidFill>
                <a:srgbClr val="131E4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801"/>
              </a:p>
            </p:txBody>
          </p:sp>
          <p:sp>
            <p:nvSpPr>
              <p:cNvPr id="31" name="Freeform 57">
                <a:extLst>
                  <a:ext uri="{FF2B5EF4-FFF2-40B4-BE49-F238E27FC236}">
                    <a16:creationId xmlns:a16="http://schemas.microsoft.com/office/drawing/2014/main" id="{94FA9AE6-AEA4-4518-9A67-90186A78E8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3062" y="3523207"/>
                <a:ext cx="641599" cy="926611"/>
              </a:xfrm>
              <a:custGeom>
                <a:avLst/>
                <a:gdLst>
                  <a:gd name="T0" fmla="*/ 282 w 356"/>
                  <a:gd name="T1" fmla="*/ 452 h 478"/>
                  <a:gd name="T2" fmla="*/ 282 w 356"/>
                  <a:gd name="T3" fmla="*/ 351 h 478"/>
                  <a:gd name="T4" fmla="*/ 257 w 356"/>
                  <a:gd name="T5" fmla="*/ 351 h 478"/>
                  <a:gd name="T6" fmla="*/ 210 w 356"/>
                  <a:gd name="T7" fmla="*/ 313 h 478"/>
                  <a:gd name="T8" fmla="*/ 230 w 356"/>
                  <a:gd name="T9" fmla="*/ 307 h 478"/>
                  <a:gd name="T10" fmla="*/ 267 w 356"/>
                  <a:gd name="T11" fmla="*/ 286 h 478"/>
                  <a:gd name="T12" fmla="*/ 295 w 356"/>
                  <a:gd name="T13" fmla="*/ 256 h 478"/>
                  <a:gd name="T14" fmla="*/ 314 w 356"/>
                  <a:gd name="T15" fmla="*/ 218 h 478"/>
                  <a:gd name="T16" fmla="*/ 318 w 356"/>
                  <a:gd name="T17" fmla="*/ 198 h 478"/>
                  <a:gd name="T18" fmla="*/ 320 w 356"/>
                  <a:gd name="T19" fmla="*/ 191 h 478"/>
                  <a:gd name="T20" fmla="*/ 321 w 356"/>
                  <a:gd name="T21" fmla="*/ 0 h 478"/>
                  <a:gd name="T22" fmla="*/ 35 w 356"/>
                  <a:gd name="T23" fmla="*/ 184 h 478"/>
                  <a:gd name="T24" fmla="*/ 37 w 356"/>
                  <a:gd name="T25" fmla="*/ 191 h 478"/>
                  <a:gd name="T26" fmla="*/ 38 w 356"/>
                  <a:gd name="T27" fmla="*/ 198 h 478"/>
                  <a:gd name="T28" fmla="*/ 50 w 356"/>
                  <a:gd name="T29" fmla="*/ 238 h 478"/>
                  <a:gd name="T30" fmla="*/ 75 w 356"/>
                  <a:gd name="T31" fmla="*/ 272 h 478"/>
                  <a:gd name="T32" fmla="*/ 106 w 356"/>
                  <a:gd name="T33" fmla="*/ 298 h 478"/>
                  <a:gd name="T34" fmla="*/ 145 w 356"/>
                  <a:gd name="T35" fmla="*/ 313 h 478"/>
                  <a:gd name="T36" fmla="*/ 99 w 356"/>
                  <a:gd name="T37" fmla="*/ 351 h 478"/>
                  <a:gd name="T38" fmla="*/ 75 w 356"/>
                  <a:gd name="T39" fmla="*/ 351 h 478"/>
                  <a:gd name="T40" fmla="*/ 75 w 356"/>
                  <a:gd name="T41" fmla="*/ 452 h 478"/>
                  <a:gd name="T42" fmla="*/ 26 w 356"/>
                  <a:gd name="T43" fmla="*/ 452 h 478"/>
                  <a:gd name="T44" fmla="*/ 15 w 356"/>
                  <a:gd name="T45" fmla="*/ 455 h 478"/>
                  <a:gd name="T46" fmla="*/ 8 w 356"/>
                  <a:gd name="T47" fmla="*/ 460 h 478"/>
                  <a:gd name="T48" fmla="*/ 3 w 356"/>
                  <a:gd name="T49" fmla="*/ 468 h 478"/>
                  <a:gd name="T50" fmla="*/ 0 w 356"/>
                  <a:gd name="T51" fmla="*/ 478 h 478"/>
                  <a:gd name="T52" fmla="*/ 356 w 356"/>
                  <a:gd name="T53" fmla="*/ 478 h 478"/>
                  <a:gd name="T54" fmla="*/ 354 w 356"/>
                  <a:gd name="T55" fmla="*/ 468 h 478"/>
                  <a:gd name="T56" fmla="*/ 348 w 356"/>
                  <a:gd name="T57" fmla="*/ 460 h 478"/>
                  <a:gd name="T58" fmla="*/ 341 w 356"/>
                  <a:gd name="T59" fmla="*/ 455 h 478"/>
                  <a:gd name="T60" fmla="*/ 332 w 356"/>
                  <a:gd name="T61" fmla="*/ 452 h 478"/>
                  <a:gd name="T62" fmla="*/ 142 w 356"/>
                  <a:gd name="T63" fmla="*/ 194 h 478"/>
                  <a:gd name="T64" fmla="*/ 126 w 356"/>
                  <a:gd name="T65" fmla="*/ 176 h 478"/>
                  <a:gd name="T66" fmla="*/ 117 w 356"/>
                  <a:gd name="T67" fmla="*/ 153 h 478"/>
                  <a:gd name="T68" fmla="*/ 117 w 356"/>
                  <a:gd name="T69" fmla="*/ 127 h 478"/>
                  <a:gd name="T70" fmla="*/ 126 w 356"/>
                  <a:gd name="T71" fmla="*/ 106 h 478"/>
                  <a:gd name="T72" fmla="*/ 142 w 356"/>
                  <a:gd name="T73" fmla="*/ 88 h 478"/>
                  <a:gd name="T74" fmla="*/ 165 w 356"/>
                  <a:gd name="T75" fmla="*/ 78 h 478"/>
                  <a:gd name="T76" fmla="*/ 191 w 356"/>
                  <a:gd name="T77" fmla="*/ 78 h 478"/>
                  <a:gd name="T78" fmla="*/ 214 w 356"/>
                  <a:gd name="T79" fmla="*/ 88 h 478"/>
                  <a:gd name="T80" fmla="*/ 232 w 356"/>
                  <a:gd name="T81" fmla="*/ 106 h 478"/>
                  <a:gd name="T82" fmla="*/ 241 w 356"/>
                  <a:gd name="T83" fmla="*/ 127 h 478"/>
                  <a:gd name="T84" fmla="*/ 241 w 356"/>
                  <a:gd name="T85" fmla="*/ 153 h 478"/>
                  <a:gd name="T86" fmla="*/ 232 w 356"/>
                  <a:gd name="T87" fmla="*/ 176 h 478"/>
                  <a:gd name="T88" fmla="*/ 214 w 356"/>
                  <a:gd name="T89" fmla="*/ 194 h 478"/>
                  <a:gd name="T90" fmla="*/ 191 w 356"/>
                  <a:gd name="T91" fmla="*/ 203 h 478"/>
                  <a:gd name="T92" fmla="*/ 165 w 356"/>
                  <a:gd name="T93" fmla="*/ 203 h 478"/>
                  <a:gd name="T94" fmla="*/ 142 w 356"/>
                  <a:gd name="T95" fmla="*/ 194 h 478"/>
                  <a:gd name="T96" fmla="*/ 99 w 356"/>
                  <a:gd name="T97" fmla="*/ 428 h 478"/>
                  <a:gd name="T98" fmla="*/ 257 w 356"/>
                  <a:gd name="T99" fmla="*/ 375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6" h="478">
                    <a:moveTo>
                      <a:pt x="332" y="452"/>
                    </a:moveTo>
                    <a:lnTo>
                      <a:pt x="282" y="452"/>
                    </a:lnTo>
                    <a:lnTo>
                      <a:pt x="282" y="428"/>
                    </a:lnTo>
                    <a:lnTo>
                      <a:pt x="282" y="351"/>
                    </a:lnTo>
                    <a:lnTo>
                      <a:pt x="272" y="351"/>
                    </a:lnTo>
                    <a:lnTo>
                      <a:pt x="257" y="351"/>
                    </a:lnTo>
                    <a:lnTo>
                      <a:pt x="210" y="351"/>
                    </a:lnTo>
                    <a:lnTo>
                      <a:pt x="210" y="313"/>
                    </a:lnTo>
                    <a:lnTo>
                      <a:pt x="210" y="313"/>
                    </a:lnTo>
                    <a:lnTo>
                      <a:pt x="230" y="307"/>
                    </a:lnTo>
                    <a:lnTo>
                      <a:pt x="249" y="298"/>
                    </a:lnTo>
                    <a:lnTo>
                      <a:pt x="267" y="286"/>
                    </a:lnTo>
                    <a:lnTo>
                      <a:pt x="282" y="272"/>
                    </a:lnTo>
                    <a:lnTo>
                      <a:pt x="295" y="256"/>
                    </a:lnTo>
                    <a:lnTo>
                      <a:pt x="306" y="238"/>
                    </a:lnTo>
                    <a:lnTo>
                      <a:pt x="314" y="218"/>
                    </a:lnTo>
                    <a:lnTo>
                      <a:pt x="317" y="208"/>
                    </a:lnTo>
                    <a:lnTo>
                      <a:pt x="318" y="198"/>
                    </a:lnTo>
                    <a:lnTo>
                      <a:pt x="318" y="198"/>
                    </a:lnTo>
                    <a:lnTo>
                      <a:pt x="320" y="191"/>
                    </a:lnTo>
                    <a:lnTo>
                      <a:pt x="321" y="184"/>
                    </a:lnTo>
                    <a:lnTo>
                      <a:pt x="321" y="0"/>
                    </a:lnTo>
                    <a:lnTo>
                      <a:pt x="35" y="0"/>
                    </a:lnTo>
                    <a:lnTo>
                      <a:pt x="35" y="184"/>
                    </a:lnTo>
                    <a:lnTo>
                      <a:pt x="35" y="184"/>
                    </a:lnTo>
                    <a:lnTo>
                      <a:pt x="37" y="191"/>
                    </a:lnTo>
                    <a:lnTo>
                      <a:pt x="38" y="198"/>
                    </a:lnTo>
                    <a:lnTo>
                      <a:pt x="38" y="198"/>
                    </a:lnTo>
                    <a:lnTo>
                      <a:pt x="42" y="218"/>
                    </a:lnTo>
                    <a:lnTo>
                      <a:pt x="50" y="238"/>
                    </a:lnTo>
                    <a:lnTo>
                      <a:pt x="61" y="256"/>
                    </a:lnTo>
                    <a:lnTo>
                      <a:pt x="75" y="272"/>
                    </a:lnTo>
                    <a:lnTo>
                      <a:pt x="90" y="286"/>
                    </a:lnTo>
                    <a:lnTo>
                      <a:pt x="106" y="298"/>
                    </a:lnTo>
                    <a:lnTo>
                      <a:pt x="125" y="306"/>
                    </a:lnTo>
                    <a:lnTo>
                      <a:pt x="145" y="313"/>
                    </a:lnTo>
                    <a:lnTo>
                      <a:pt x="145" y="351"/>
                    </a:lnTo>
                    <a:lnTo>
                      <a:pt x="99" y="351"/>
                    </a:lnTo>
                    <a:lnTo>
                      <a:pt x="84" y="351"/>
                    </a:lnTo>
                    <a:lnTo>
                      <a:pt x="75" y="351"/>
                    </a:lnTo>
                    <a:lnTo>
                      <a:pt x="75" y="428"/>
                    </a:lnTo>
                    <a:lnTo>
                      <a:pt x="75" y="452"/>
                    </a:lnTo>
                    <a:lnTo>
                      <a:pt x="26" y="452"/>
                    </a:lnTo>
                    <a:lnTo>
                      <a:pt x="26" y="452"/>
                    </a:lnTo>
                    <a:lnTo>
                      <a:pt x="21" y="453"/>
                    </a:lnTo>
                    <a:lnTo>
                      <a:pt x="15" y="455"/>
                    </a:lnTo>
                    <a:lnTo>
                      <a:pt x="11" y="457"/>
                    </a:lnTo>
                    <a:lnTo>
                      <a:pt x="8" y="460"/>
                    </a:lnTo>
                    <a:lnTo>
                      <a:pt x="4" y="463"/>
                    </a:lnTo>
                    <a:lnTo>
                      <a:pt x="3" y="468"/>
                    </a:lnTo>
                    <a:lnTo>
                      <a:pt x="2" y="472"/>
                    </a:lnTo>
                    <a:lnTo>
                      <a:pt x="0" y="478"/>
                    </a:lnTo>
                    <a:lnTo>
                      <a:pt x="356" y="478"/>
                    </a:lnTo>
                    <a:lnTo>
                      <a:pt x="356" y="478"/>
                    </a:lnTo>
                    <a:lnTo>
                      <a:pt x="355" y="472"/>
                    </a:lnTo>
                    <a:lnTo>
                      <a:pt x="354" y="468"/>
                    </a:lnTo>
                    <a:lnTo>
                      <a:pt x="352" y="463"/>
                    </a:lnTo>
                    <a:lnTo>
                      <a:pt x="348" y="460"/>
                    </a:lnTo>
                    <a:lnTo>
                      <a:pt x="345" y="457"/>
                    </a:lnTo>
                    <a:lnTo>
                      <a:pt x="341" y="455"/>
                    </a:lnTo>
                    <a:lnTo>
                      <a:pt x="336" y="453"/>
                    </a:lnTo>
                    <a:lnTo>
                      <a:pt x="332" y="452"/>
                    </a:lnTo>
                    <a:lnTo>
                      <a:pt x="332" y="452"/>
                    </a:lnTo>
                    <a:close/>
                    <a:moveTo>
                      <a:pt x="142" y="194"/>
                    </a:moveTo>
                    <a:lnTo>
                      <a:pt x="146" y="172"/>
                    </a:lnTo>
                    <a:lnTo>
                      <a:pt x="126" y="176"/>
                    </a:lnTo>
                    <a:lnTo>
                      <a:pt x="137" y="157"/>
                    </a:lnTo>
                    <a:lnTo>
                      <a:pt x="117" y="153"/>
                    </a:lnTo>
                    <a:lnTo>
                      <a:pt x="134" y="141"/>
                    </a:lnTo>
                    <a:lnTo>
                      <a:pt x="117" y="127"/>
                    </a:lnTo>
                    <a:lnTo>
                      <a:pt x="137" y="123"/>
                    </a:lnTo>
                    <a:lnTo>
                      <a:pt x="126" y="106"/>
                    </a:lnTo>
                    <a:lnTo>
                      <a:pt x="146" y="108"/>
                    </a:lnTo>
                    <a:lnTo>
                      <a:pt x="142" y="88"/>
                    </a:lnTo>
                    <a:lnTo>
                      <a:pt x="161" y="99"/>
                    </a:lnTo>
                    <a:lnTo>
                      <a:pt x="165" y="78"/>
                    </a:lnTo>
                    <a:lnTo>
                      <a:pt x="179" y="96"/>
                    </a:lnTo>
                    <a:lnTo>
                      <a:pt x="191" y="78"/>
                    </a:lnTo>
                    <a:lnTo>
                      <a:pt x="195" y="99"/>
                    </a:lnTo>
                    <a:lnTo>
                      <a:pt x="214" y="88"/>
                    </a:lnTo>
                    <a:lnTo>
                      <a:pt x="210" y="108"/>
                    </a:lnTo>
                    <a:lnTo>
                      <a:pt x="232" y="106"/>
                    </a:lnTo>
                    <a:lnTo>
                      <a:pt x="220" y="123"/>
                    </a:lnTo>
                    <a:lnTo>
                      <a:pt x="241" y="127"/>
                    </a:lnTo>
                    <a:lnTo>
                      <a:pt x="222" y="141"/>
                    </a:lnTo>
                    <a:lnTo>
                      <a:pt x="241" y="153"/>
                    </a:lnTo>
                    <a:lnTo>
                      <a:pt x="220" y="157"/>
                    </a:lnTo>
                    <a:lnTo>
                      <a:pt x="232" y="176"/>
                    </a:lnTo>
                    <a:lnTo>
                      <a:pt x="210" y="172"/>
                    </a:lnTo>
                    <a:lnTo>
                      <a:pt x="214" y="194"/>
                    </a:lnTo>
                    <a:lnTo>
                      <a:pt x="195" y="181"/>
                    </a:lnTo>
                    <a:lnTo>
                      <a:pt x="191" y="203"/>
                    </a:lnTo>
                    <a:lnTo>
                      <a:pt x="179" y="184"/>
                    </a:lnTo>
                    <a:lnTo>
                      <a:pt x="165" y="203"/>
                    </a:lnTo>
                    <a:lnTo>
                      <a:pt x="161" y="181"/>
                    </a:lnTo>
                    <a:lnTo>
                      <a:pt x="142" y="194"/>
                    </a:lnTo>
                    <a:close/>
                    <a:moveTo>
                      <a:pt x="257" y="428"/>
                    </a:moveTo>
                    <a:lnTo>
                      <a:pt x="99" y="428"/>
                    </a:lnTo>
                    <a:lnTo>
                      <a:pt x="99" y="375"/>
                    </a:lnTo>
                    <a:lnTo>
                      <a:pt x="257" y="375"/>
                    </a:lnTo>
                    <a:lnTo>
                      <a:pt x="257" y="428"/>
                    </a:lnTo>
                    <a:close/>
                  </a:path>
                </a:pathLst>
              </a:custGeom>
              <a:solidFill>
                <a:srgbClr val="131E4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801"/>
              </a:p>
            </p:txBody>
          </p:sp>
        </p:grpSp>
      </p:grp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5FFA4C33-388B-4790-8F87-662AF27EE5E5}"/>
              </a:ext>
            </a:extLst>
          </p:cNvPr>
          <p:cNvSpPr/>
          <p:nvPr/>
        </p:nvSpPr>
        <p:spPr>
          <a:xfrm>
            <a:off x="3726843" y="3763618"/>
            <a:ext cx="484284" cy="557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01"/>
          </a:p>
        </p:txBody>
      </p:sp>
      <p:sp>
        <p:nvSpPr>
          <p:cNvPr id="33" name="Flecha: a la derecha 32">
            <a:extLst>
              <a:ext uri="{FF2B5EF4-FFF2-40B4-BE49-F238E27FC236}">
                <a16:creationId xmlns:a16="http://schemas.microsoft.com/office/drawing/2014/main" id="{562961EB-E595-4D11-87B5-5050672CC9C5}"/>
              </a:ext>
            </a:extLst>
          </p:cNvPr>
          <p:cNvSpPr/>
          <p:nvPr/>
        </p:nvSpPr>
        <p:spPr>
          <a:xfrm>
            <a:off x="8161293" y="3763618"/>
            <a:ext cx="484284" cy="557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01"/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275E59E7-9288-4399-BEFA-7A2B01379AA2}"/>
              </a:ext>
            </a:extLst>
          </p:cNvPr>
          <p:cNvSpPr/>
          <p:nvPr/>
        </p:nvSpPr>
        <p:spPr>
          <a:xfrm>
            <a:off x="4552045" y="2166259"/>
            <a:ext cx="3323771" cy="375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80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s-CO" sz="180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s-CO" sz="1801" dirty="0">
              <a:solidFill>
                <a:srgbClr val="0070C0"/>
              </a:solidFill>
            </a:endParaRPr>
          </a:p>
          <a:p>
            <a:pPr algn="ctr"/>
            <a:r>
              <a:rPr lang="es-CO" sz="1801" dirty="0">
                <a:solidFill>
                  <a:srgbClr val="0070C0"/>
                </a:solidFill>
              </a:rPr>
              <a:t>Cliente Externo</a:t>
            </a:r>
          </a:p>
          <a:p>
            <a:pPr algn="ctr"/>
            <a:endParaRPr lang="es-CO" sz="1600" dirty="0">
              <a:solidFill>
                <a:srgbClr val="0070C0"/>
              </a:solidFill>
            </a:endParaRPr>
          </a:p>
          <a:p>
            <a:pPr algn="ctr"/>
            <a:r>
              <a:rPr lang="es-CO" sz="1801" dirty="0"/>
              <a:t>Generar una mejor experiencia en la atención de su reclamo.</a:t>
            </a:r>
          </a:p>
          <a:p>
            <a:pPr algn="ctr"/>
            <a:endParaRPr lang="es-CO" sz="1801" dirty="0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A244D86C-850E-49C5-A73D-A4A542783311}"/>
              </a:ext>
            </a:extLst>
          </p:cNvPr>
          <p:cNvSpPr>
            <a:spLocks noEditPoints="1"/>
          </p:cNvSpPr>
          <p:nvPr/>
        </p:nvSpPr>
        <p:spPr bwMode="auto">
          <a:xfrm>
            <a:off x="5614750" y="2681838"/>
            <a:ext cx="641349" cy="536574"/>
          </a:xfrm>
          <a:custGeom>
            <a:avLst/>
            <a:gdLst>
              <a:gd name="T0" fmla="*/ 47 w 404"/>
              <a:gd name="T1" fmla="*/ 29 h 338"/>
              <a:gd name="T2" fmla="*/ 0 w 404"/>
              <a:gd name="T3" fmla="*/ 152 h 338"/>
              <a:gd name="T4" fmla="*/ 2 w 404"/>
              <a:gd name="T5" fmla="*/ 159 h 338"/>
              <a:gd name="T6" fmla="*/ 11 w 404"/>
              <a:gd name="T7" fmla="*/ 168 h 338"/>
              <a:gd name="T8" fmla="*/ 47 w 404"/>
              <a:gd name="T9" fmla="*/ 170 h 338"/>
              <a:gd name="T10" fmla="*/ 47 w 404"/>
              <a:gd name="T11" fmla="*/ 220 h 338"/>
              <a:gd name="T12" fmla="*/ 52 w 404"/>
              <a:gd name="T13" fmla="*/ 244 h 338"/>
              <a:gd name="T14" fmla="*/ 65 w 404"/>
              <a:gd name="T15" fmla="*/ 264 h 338"/>
              <a:gd name="T16" fmla="*/ 84 w 404"/>
              <a:gd name="T17" fmla="*/ 276 h 338"/>
              <a:gd name="T18" fmla="*/ 108 w 404"/>
              <a:gd name="T19" fmla="*/ 281 h 338"/>
              <a:gd name="T20" fmla="*/ 126 w 404"/>
              <a:gd name="T21" fmla="*/ 338 h 338"/>
              <a:gd name="T22" fmla="*/ 323 w 404"/>
              <a:gd name="T23" fmla="*/ 186 h 338"/>
              <a:gd name="T24" fmla="*/ 323 w 404"/>
              <a:gd name="T25" fmla="*/ 186 h 338"/>
              <a:gd name="T26" fmla="*/ 357 w 404"/>
              <a:gd name="T27" fmla="*/ 159 h 338"/>
              <a:gd name="T28" fmla="*/ 383 w 404"/>
              <a:gd name="T29" fmla="*/ 123 h 338"/>
              <a:gd name="T30" fmla="*/ 398 w 404"/>
              <a:gd name="T31" fmla="*/ 83 h 338"/>
              <a:gd name="T32" fmla="*/ 404 w 404"/>
              <a:gd name="T33" fmla="*/ 38 h 338"/>
              <a:gd name="T34" fmla="*/ 402 w 404"/>
              <a:gd name="T35" fmla="*/ 18 h 338"/>
              <a:gd name="T36" fmla="*/ 52 w 404"/>
              <a:gd name="T37" fmla="*/ 0 h 338"/>
              <a:gd name="T38" fmla="*/ 49 w 404"/>
              <a:gd name="T39" fmla="*/ 14 h 338"/>
              <a:gd name="T40" fmla="*/ 47 w 404"/>
              <a:gd name="T41" fmla="*/ 29 h 338"/>
              <a:gd name="T42" fmla="*/ 122 w 404"/>
              <a:gd name="T43" fmla="*/ 38 h 338"/>
              <a:gd name="T44" fmla="*/ 132 w 404"/>
              <a:gd name="T45" fmla="*/ 42 h 338"/>
              <a:gd name="T46" fmla="*/ 137 w 404"/>
              <a:gd name="T47" fmla="*/ 53 h 338"/>
              <a:gd name="T48" fmla="*/ 135 w 404"/>
              <a:gd name="T49" fmla="*/ 59 h 338"/>
              <a:gd name="T50" fmla="*/ 128 w 404"/>
              <a:gd name="T51" fmla="*/ 68 h 338"/>
              <a:gd name="T52" fmla="*/ 122 w 404"/>
              <a:gd name="T53" fmla="*/ 70 h 338"/>
              <a:gd name="T54" fmla="*/ 109 w 404"/>
              <a:gd name="T55" fmla="*/ 65 h 338"/>
              <a:gd name="T56" fmla="*/ 105 w 404"/>
              <a:gd name="T57" fmla="*/ 53 h 338"/>
              <a:gd name="T58" fmla="*/ 106 w 404"/>
              <a:gd name="T59" fmla="*/ 47 h 338"/>
              <a:gd name="T60" fmla="*/ 116 w 404"/>
              <a:gd name="T61" fmla="*/ 39 h 338"/>
              <a:gd name="T62" fmla="*/ 122 w 404"/>
              <a:gd name="T63" fmla="*/ 3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4" h="338">
                <a:moveTo>
                  <a:pt x="47" y="29"/>
                </a:moveTo>
                <a:lnTo>
                  <a:pt x="47" y="29"/>
                </a:lnTo>
                <a:lnTo>
                  <a:pt x="47" y="48"/>
                </a:lnTo>
                <a:lnTo>
                  <a:pt x="0" y="152"/>
                </a:lnTo>
                <a:lnTo>
                  <a:pt x="0" y="152"/>
                </a:lnTo>
                <a:lnTo>
                  <a:pt x="2" y="159"/>
                </a:lnTo>
                <a:lnTo>
                  <a:pt x="5" y="164"/>
                </a:lnTo>
                <a:lnTo>
                  <a:pt x="11" y="168"/>
                </a:lnTo>
                <a:lnTo>
                  <a:pt x="17" y="170"/>
                </a:lnTo>
                <a:lnTo>
                  <a:pt x="47" y="170"/>
                </a:lnTo>
                <a:lnTo>
                  <a:pt x="47" y="220"/>
                </a:lnTo>
                <a:lnTo>
                  <a:pt x="47" y="220"/>
                </a:lnTo>
                <a:lnTo>
                  <a:pt x="49" y="232"/>
                </a:lnTo>
                <a:lnTo>
                  <a:pt x="52" y="244"/>
                </a:lnTo>
                <a:lnTo>
                  <a:pt x="58" y="255"/>
                </a:lnTo>
                <a:lnTo>
                  <a:pt x="65" y="264"/>
                </a:lnTo>
                <a:lnTo>
                  <a:pt x="73" y="271"/>
                </a:lnTo>
                <a:lnTo>
                  <a:pt x="84" y="276"/>
                </a:lnTo>
                <a:lnTo>
                  <a:pt x="96" y="281"/>
                </a:lnTo>
                <a:lnTo>
                  <a:pt x="108" y="281"/>
                </a:lnTo>
                <a:lnTo>
                  <a:pt x="126" y="281"/>
                </a:lnTo>
                <a:lnTo>
                  <a:pt x="126" y="338"/>
                </a:lnTo>
                <a:lnTo>
                  <a:pt x="323" y="338"/>
                </a:lnTo>
                <a:lnTo>
                  <a:pt x="323" y="186"/>
                </a:lnTo>
                <a:lnTo>
                  <a:pt x="323" y="186"/>
                </a:lnTo>
                <a:lnTo>
                  <a:pt x="323" y="186"/>
                </a:lnTo>
                <a:lnTo>
                  <a:pt x="342" y="173"/>
                </a:lnTo>
                <a:lnTo>
                  <a:pt x="357" y="159"/>
                </a:lnTo>
                <a:lnTo>
                  <a:pt x="370" y="142"/>
                </a:lnTo>
                <a:lnTo>
                  <a:pt x="383" y="123"/>
                </a:lnTo>
                <a:lnTo>
                  <a:pt x="392" y="103"/>
                </a:lnTo>
                <a:lnTo>
                  <a:pt x="398" y="83"/>
                </a:lnTo>
                <a:lnTo>
                  <a:pt x="402" y="61"/>
                </a:lnTo>
                <a:lnTo>
                  <a:pt x="404" y="38"/>
                </a:lnTo>
                <a:lnTo>
                  <a:pt x="404" y="38"/>
                </a:lnTo>
                <a:lnTo>
                  <a:pt x="402" y="18"/>
                </a:lnTo>
                <a:lnTo>
                  <a:pt x="399" y="0"/>
                </a:lnTo>
                <a:lnTo>
                  <a:pt x="52" y="0"/>
                </a:lnTo>
                <a:lnTo>
                  <a:pt x="52" y="0"/>
                </a:lnTo>
                <a:lnTo>
                  <a:pt x="49" y="14"/>
                </a:lnTo>
                <a:lnTo>
                  <a:pt x="47" y="29"/>
                </a:lnTo>
                <a:lnTo>
                  <a:pt x="47" y="29"/>
                </a:lnTo>
                <a:close/>
                <a:moveTo>
                  <a:pt x="122" y="38"/>
                </a:moveTo>
                <a:lnTo>
                  <a:pt x="122" y="38"/>
                </a:lnTo>
                <a:lnTo>
                  <a:pt x="128" y="39"/>
                </a:lnTo>
                <a:lnTo>
                  <a:pt x="132" y="42"/>
                </a:lnTo>
                <a:lnTo>
                  <a:pt x="135" y="47"/>
                </a:lnTo>
                <a:lnTo>
                  <a:pt x="137" y="53"/>
                </a:lnTo>
                <a:lnTo>
                  <a:pt x="137" y="53"/>
                </a:lnTo>
                <a:lnTo>
                  <a:pt x="135" y="59"/>
                </a:lnTo>
                <a:lnTo>
                  <a:pt x="132" y="65"/>
                </a:lnTo>
                <a:lnTo>
                  <a:pt x="128" y="68"/>
                </a:lnTo>
                <a:lnTo>
                  <a:pt x="122" y="70"/>
                </a:lnTo>
                <a:lnTo>
                  <a:pt x="122" y="70"/>
                </a:lnTo>
                <a:lnTo>
                  <a:pt x="116" y="68"/>
                </a:lnTo>
                <a:lnTo>
                  <a:pt x="109" y="65"/>
                </a:lnTo>
                <a:lnTo>
                  <a:pt x="106" y="59"/>
                </a:lnTo>
                <a:lnTo>
                  <a:pt x="105" y="53"/>
                </a:lnTo>
                <a:lnTo>
                  <a:pt x="105" y="53"/>
                </a:lnTo>
                <a:lnTo>
                  <a:pt x="106" y="47"/>
                </a:lnTo>
                <a:lnTo>
                  <a:pt x="109" y="42"/>
                </a:lnTo>
                <a:lnTo>
                  <a:pt x="116" y="39"/>
                </a:lnTo>
                <a:lnTo>
                  <a:pt x="122" y="38"/>
                </a:lnTo>
                <a:lnTo>
                  <a:pt x="122" y="38"/>
                </a:lnTo>
                <a:close/>
              </a:path>
            </a:pathLst>
          </a:custGeom>
          <a:solidFill>
            <a:srgbClr val="131E4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s-ES" sz="1801"/>
          </a:p>
        </p:txBody>
      </p:sp>
      <p:sp>
        <p:nvSpPr>
          <p:cNvPr id="36" name="Freeform 10">
            <a:extLst>
              <a:ext uri="{FF2B5EF4-FFF2-40B4-BE49-F238E27FC236}">
                <a16:creationId xmlns:a16="http://schemas.microsoft.com/office/drawing/2014/main" id="{44517094-4FC8-415C-B605-811262991F1C}"/>
              </a:ext>
            </a:extLst>
          </p:cNvPr>
          <p:cNvSpPr>
            <a:spLocks/>
          </p:cNvSpPr>
          <p:nvPr/>
        </p:nvSpPr>
        <p:spPr bwMode="auto">
          <a:xfrm>
            <a:off x="5594110" y="2332588"/>
            <a:ext cx="727076" cy="349250"/>
          </a:xfrm>
          <a:custGeom>
            <a:avLst/>
            <a:gdLst>
              <a:gd name="T0" fmla="*/ 426 w 458"/>
              <a:gd name="T1" fmla="*/ 190 h 220"/>
              <a:gd name="T2" fmla="*/ 424 w 458"/>
              <a:gd name="T3" fmla="*/ 176 h 220"/>
              <a:gd name="T4" fmla="*/ 417 w 458"/>
              <a:gd name="T5" fmla="*/ 149 h 220"/>
              <a:gd name="T6" fmla="*/ 406 w 458"/>
              <a:gd name="T7" fmla="*/ 124 h 220"/>
              <a:gd name="T8" fmla="*/ 392 w 458"/>
              <a:gd name="T9" fmla="*/ 100 h 220"/>
              <a:gd name="T10" fmla="*/ 376 w 458"/>
              <a:gd name="T11" fmla="*/ 80 h 220"/>
              <a:gd name="T12" fmla="*/ 358 w 458"/>
              <a:gd name="T13" fmla="*/ 61 h 220"/>
              <a:gd name="T14" fmla="*/ 336 w 458"/>
              <a:gd name="T15" fmla="*/ 46 h 220"/>
              <a:gd name="T16" fmla="*/ 312 w 458"/>
              <a:gd name="T17" fmla="*/ 33 h 220"/>
              <a:gd name="T18" fmla="*/ 300 w 458"/>
              <a:gd name="T19" fmla="*/ 94 h 220"/>
              <a:gd name="T20" fmla="*/ 298 w 458"/>
              <a:gd name="T21" fmla="*/ 97 h 220"/>
              <a:gd name="T22" fmla="*/ 294 w 458"/>
              <a:gd name="T23" fmla="*/ 103 h 220"/>
              <a:gd name="T24" fmla="*/ 291 w 458"/>
              <a:gd name="T25" fmla="*/ 103 h 220"/>
              <a:gd name="T26" fmla="*/ 283 w 458"/>
              <a:gd name="T27" fmla="*/ 100 h 220"/>
              <a:gd name="T28" fmla="*/ 280 w 458"/>
              <a:gd name="T29" fmla="*/ 94 h 220"/>
              <a:gd name="T30" fmla="*/ 280 w 458"/>
              <a:gd name="T31" fmla="*/ 23 h 220"/>
              <a:gd name="T32" fmla="*/ 280 w 458"/>
              <a:gd name="T33" fmla="*/ 23 h 220"/>
              <a:gd name="T34" fmla="*/ 279 w 458"/>
              <a:gd name="T35" fmla="*/ 14 h 220"/>
              <a:gd name="T36" fmla="*/ 267 w 458"/>
              <a:gd name="T37" fmla="*/ 2 h 220"/>
              <a:gd name="T38" fmla="*/ 212 w 458"/>
              <a:gd name="T39" fmla="*/ 0 h 220"/>
              <a:gd name="T40" fmla="*/ 203 w 458"/>
              <a:gd name="T41" fmla="*/ 2 h 220"/>
              <a:gd name="T42" fmla="*/ 191 w 458"/>
              <a:gd name="T43" fmla="*/ 14 h 220"/>
              <a:gd name="T44" fmla="*/ 188 w 458"/>
              <a:gd name="T45" fmla="*/ 23 h 220"/>
              <a:gd name="T46" fmla="*/ 188 w 458"/>
              <a:gd name="T47" fmla="*/ 24 h 220"/>
              <a:gd name="T48" fmla="*/ 188 w 458"/>
              <a:gd name="T49" fmla="*/ 94 h 220"/>
              <a:gd name="T50" fmla="*/ 185 w 458"/>
              <a:gd name="T51" fmla="*/ 100 h 220"/>
              <a:gd name="T52" fmla="*/ 179 w 458"/>
              <a:gd name="T53" fmla="*/ 103 h 220"/>
              <a:gd name="T54" fmla="*/ 176 w 458"/>
              <a:gd name="T55" fmla="*/ 103 h 220"/>
              <a:gd name="T56" fmla="*/ 171 w 458"/>
              <a:gd name="T57" fmla="*/ 97 h 220"/>
              <a:gd name="T58" fmla="*/ 169 w 458"/>
              <a:gd name="T59" fmla="*/ 27 h 220"/>
              <a:gd name="T60" fmla="*/ 157 w 458"/>
              <a:gd name="T61" fmla="*/ 33 h 220"/>
              <a:gd name="T62" fmla="*/ 133 w 458"/>
              <a:gd name="T63" fmla="*/ 46 h 220"/>
              <a:gd name="T64" fmla="*/ 112 w 458"/>
              <a:gd name="T65" fmla="*/ 61 h 220"/>
              <a:gd name="T66" fmla="*/ 92 w 458"/>
              <a:gd name="T67" fmla="*/ 79 h 220"/>
              <a:gd name="T68" fmla="*/ 75 w 458"/>
              <a:gd name="T69" fmla="*/ 100 h 220"/>
              <a:gd name="T70" fmla="*/ 62 w 458"/>
              <a:gd name="T71" fmla="*/ 123 h 220"/>
              <a:gd name="T72" fmla="*/ 51 w 458"/>
              <a:gd name="T73" fmla="*/ 149 h 220"/>
              <a:gd name="T74" fmla="*/ 44 w 458"/>
              <a:gd name="T75" fmla="*/ 174 h 220"/>
              <a:gd name="T76" fmla="*/ 7 w 458"/>
              <a:gd name="T77" fmla="*/ 190 h 220"/>
              <a:gd name="T78" fmla="*/ 4 w 458"/>
              <a:gd name="T79" fmla="*/ 190 h 220"/>
              <a:gd name="T80" fmla="*/ 1 w 458"/>
              <a:gd name="T81" fmla="*/ 199 h 220"/>
              <a:gd name="T82" fmla="*/ 0 w 458"/>
              <a:gd name="T83" fmla="*/ 205 h 220"/>
              <a:gd name="T84" fmla="*/ 3 w 458"/>
              <a:gd name="T85" fmla="*/ 215 h 220"/>
              <a:gd name="T86" fmla="*/ 7 w 458"/>
              <a:gd name="T87" fmla="*/ 220 h 220"/>
              <a:gd name="T88" fmla="*/ 412 w 458"/>
              <a:gd name="T89" fmla="*/ 220 h 220"/>
              <a:gd name="T90" fmla="*/ 452 w 458"/>
              <a:gd name="T91" fmla="*/ 220 h 220"/>
              <a:gd name="T92" fmla="*/ 456 w 458"/>
              <a:gd name="T93" fmla="*/ 215 h 220"/>
              <a:gd name="T94" fmla="*/ 458 w 458"/>
              <a:gd name="T95" fmla="*/ 205 h 220"/>
              <a:gd name="T96" fmla="*/ 458 w 458"/>
              <a:gd name="T97" fmla="*/ 199 h 220"/>
              <a:gd name="T98" fmla="*/ 453 w 458"/>
              <a:gd name="T99" fmla="*/ 190 h 220"/>
              <a:gd name="T100" fmla="*/ 452 w 458"/>
              <a:gd name="T101" fmla="*/ 19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58" h="220">
                <a:moveTo>
                  <a:pt x="452" y="190"/>
                </a:moveTo>
                <a:lnTo>
                  <a:pt x="426" y="190"/>
                </a:lnTo>
                <a:lnTo>
                  <a:pt x="426" y="190"/>
                </a:lnTo>
                <a:lnTo>
                  <a:pt x="424" y="176"/>
                </a:lnTo>
                <a:lnTo>
                  <a:pt x="421" y="162"/>
                </a:lnTo>
                <a:lnTo>
                  <a:pt x="417" y="149"/>
                </a:lnTo>
                <a:lnTo>
                  <a:pt x="412" y="137"/>
                </a:lnTo>
                <a:lnTo>
                  <a:pt x="406" y="124"/>
                </a:lnTo>
                <a:lnTo>
                  <a:pt x="400" y="112"/>
                </a:lnTo>
                <a:lnTo>
                  <a:pt x="392" y="100"/>
                </a:lnTo>
                <a:lnTo>
                  <a:pt x="385" y="89"/>
                </a:lnTo>
                <a:lnTo>
                  <a:pt x="376" y="80"/>
                </a:lnTo>
                <a:lnTo>
                  <a:pt x="367" y="70"/>
                </a:lnTo>
                <a:lnTo>
                  <a:pt x="358" y="61"/>
                </a:lnTo>
                <a:lnTo>
                  <a:pt x="347" y="53"/>
                </a:lnTo>
                <a:lnTo>
                  <a:pt x="336" y="46"/>
                </a:lnTo>
                <a:lnTo>
                  <a:pt x="324" y="39"/>
                </a:lnTo>
                <a:lnTo>
                  <a:pt x="312" y="33"/>
                </a:lnTo>
                <a:lnTo>
                  <a:pt x="300" y="29"/>
                </a:lnTo>
                <a:lnTo>
                  <a:pt x="300" y="94"/>
                </a:lnTo>
                <a:lnTo>
                  <a:pt x="300" y="94"/>
                </a:lnTo>
                <a:lnTo>
                  <a:pt x="298" y="97"/>
                </a:lnTo>
                <a:lnTo>
                  <a:pt x="297" y="100"/>
                </a:lnTo>
                <a:lnTo>
                  <a:pt x="294" y="103"/>
                </a:lnTo>
                <a:lnTo>
                  <a:pt x="291" y="103"/>
                </a:lnTo>
                <a:lnTo>
                  <a:pt x="291" y="103"/>
                </a:lnTo>
                <a:lnTo>
                  <a:pt x="286" y="103"/>
                </a:lnTo>
                <a:lnTo>
                  <a:pt x="283" y="100"/>
                </a:lnTo>
                <a:lnTo>
                  <a:pt x="282" y="97"/>
                </a:lnTo>
                <a:lnTo>
                  <a:pt x="280" y="94"/>
                </a:lnTo>
                <a:lnTo>
                  <a:pt x="280" y="24"/>
                </a:lnTo>
                <a:lnTo>
                  <a:pt x="280" y="23"/>
                </a:lnTo>
                <a:lnTo>
                  <a:pt x="280" y="23"/>
                </a:lnTo>
                <a:lnTo>
                  <a:pt x="280" y="23"/>
                </a:lnTo>
                <a:lnTo>
                  <a:pt x="280" y="23"/>
                </a:lnTo>
                <a:lnTo>
                  <a:pt x="279" y="14"/>
                </a:lnTo>
                <a:lnTo>
                  <a:pt x="274" y="8"/>
                </a:lnTo>
                <a:lnTo>
                  <a:pt x="267" y="2"/>
                </a:lnTo>
                <a:lnTo>
                  <a:pt x="257" y="0"/>
                </a:lnTo>
                <a:lnTo>
                  <a:pt x="212" y="0"/>
                </a:lnTo>
                <a:lnTo>
                  <a:pt x="212" y="0"/>
                </a:lnTo>
                <a:lnTo>
                  <a:pt x="203" y="2"/>
                </a:lnTo>
                <a:lnTo>
                  <a:pt x="195" y="8"/>
                </a:lnTo>
                <a:lnTo>
                  <a:pt x="191" y="14"/>
                </a:lnTo>
                <a:lnTo>
                  <a:pt x="188" y="23"/>
                </a:lnTo>
                <a:lnTo>
                  <a:pt x="188" y="23"/>
                </a:lnTo>
                <a:lnTo>
                  <a:pt x="188" y="23"/>
                </a:lnTo>
                <a:lnTo>
                  <a:pt x="188" y="24"/>
                </a:lnTo>
                <a:lnTo>
                  <a:pt x="188" y="94"/>
                </a:lnTo>
                <a:lnTo>
                  <a:pt x="188" y="94"/>
                </a:lnTo>
                <a:lnTo>
                  <a:pt x="188" y="97"/>
                </a:lnTo>
                <a:lnTo>
                  <a:pt x="185" y="100"/>
                </a:lnTo>
                <a:lnTo>
                  <a:pt x="183" y="103"/>
                </a:lnTo>
                <a:lnTo>
                  <a:pt x="179" y="103"/>
                </a:lnTo>
                <a:lnTo>
                  <a:pt x="179" y="103"/>
                </a:lnTo>
                <a:lnTo>
                  <a:pt x="176" y="103"/>
                </a:lnTo>
                <a:lnTo>
                  <a:pt x="173" y="100"/>
                </a:lnTo>
                <a:lnTo>
                  <a:pt x="171" y="97"/>
                </a:lnTo>
                <a:lnTo>
                  <a:pt x="169" y="94"/>
                </a:lnTo>
                <a:lnTo>
                  <a:pt x="169" y="27"/>
                </a:lnTo>
                <a:lnTo>
                  <a:pt x="169" y="27"/>
                </a:lnTo>
                <a:lnTo>
                  <a:pt x="157" y="33"/>
                </a:lnTo>
                <a:lnTo>
                  <a:pt x="145" y="39"/>
                </a:lnTo>
                <a:lnTo>
                  <a:pt x="133" y="46"/>
                </a:lnTo>
                <a:lnTo>
                  <a:pt x="122" y="53"/>
                </a:lnTo>
                <a:lnTo>
                  <a:pt x="112" y="61"/>
                </a:lnTo>
                <a:lnTo>
                  <a:pt x="101" y="70"/>
                </a:lnTo>
                <a:lnTo>
                  <a:pt x="92" y="79"/>
                </a:lnTo>
                <a:lnTo>
                  <a:pt x="83" y="89"/>
                </a:lnTo>
                <a:lnTo>
                  <a:pt x="75" y="100"/>
                </a:lnTo>
                <a:lnTo>
                  <a:pt x="68" y="112"/>
                </a:lnTo>
                <a:lnTo>
                  <a:pt x="62" y="123"/>
                </a:lnTo>
                <a:lnTo>
                  <a:pt x="56" y="135"/>
                </a:lnTo>
                <a:lnTo>
                  <a:pt x="51" y="149"/>
                </a:lnTo>
                <a:lnTo>
                  <a:pt x="47" y="162"/>
                </a:lnTo>
                <a:lnTo>
                  <a:pt x="44" y="174"/>
                </a:lnTo>
                <a:lnTo>
                  <a:pt x="42" y="190"/>
                </a:lnTo>
                <a:lnTo>
                  <a:pt x="7" y="190"/>
                </a:lnTo>
                <a:lnTo>
                  <a:pt x="7" y="190"/>
                </a:lnTo>
                <a:lnTo>
                  <a:pt x="4" y="190"/>
                </a:lnTo>
                <a:lnTo>
                  <a:pt x="3" y="194"/>
                </a:lnTo>
                <a:lnTo>
                  <a:pt x="1" y="199"/>
                </a:lnTo>
                <a:lnTo>
                  <a:pt x="0" y="205"/>
                </a:lnTo>
                <a:lnTo>
                  <a:pt x="0" y="205"/>
                </a:lnTo>
                <a:lnTo>
                  <a:pt x="1" y="211"/>
                </a:lnTo>
                <a:lnTo>
                  <a:pt x="3" y="215"/>
                </a:lnTo>
                <a:lnTo>
                  <a:pt x="4" y="220"/>
                </a:lnTo>
                <a:lnTo>
                  <a:pt x="7" y="220"/>
                </a:lnTo>
                <a:lnTo>
                  <a:pt x="65" y="220"/>
                </a:lnTo>
                <a:lnTo>
                  <a:pt x="412" y="220"/>
                </a:lnTo>
                <a:lnTo>
                  <a:pt x="452" y="220"/>
                </a:lnTo>
                <a:lnTo>
                  <a:pt x="452" y="220"/>
                </a:lnTo>
                <a:lnTo>
                  <a:pt x="453" y="220"/>
                </a:lnTo>
                <a:lnTo>
                  <a:pt x="456" y="215"/>
                </a:lnTo>
                <a:lnTo>
                  <a:pt x="458" y="211"/>
                </a:lnTo>
                <a:lnTo>
                  <a:pt x="458" y="205"/>
                </a:lnTo>
                <a:lnTo>
                  <a:pt x="458" y="205"/>
                </a:lnTo>
                <a:lnTo>
                  <a:pt x="458" y="199"/>
                </a:lnTo>
                <a:lnTo>
                  <a:pt x="456" y="194"/>
                </a:lnTo>
                <a:lnTo>
                  <a:pt x="453" y="190"/>
                </a:lnTo>
                <a:lnTo>
                  <a:pt x="452" y="190"/>
                </a:lnTo>
                <a:lnTo>
                  <a:pt x="452" y="190"/>
                </a:lnTo>
                <a:close/>
              </a:path>
            </a:pathLst>
          </a:custGeom>
          <a:solidFill>
            <a:srgbClr val="BCCA2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s-ES" sz="1801"/>
          </a:p>
        </p:txBody>
      </p:sp>
      <p:sp>
        <p:nvSpPr>
          <p:cNvPr id="37" name="Freeform 11">
            <a:extLst>
              <a:ext uri="{FF2B5EF4-FFF2-40B4-BE49-F238E27FC236}">
                <a16:creationId xmlns:a16="http://schemas.microsoft.com/office/drawing/2014/main" id="{4CEC2A12-4E80-4D72-AAFD-A91E9D8737F0}"/>
              </a:ext>
            </a:extLst>
          </p:cNvPr>
          <p:cNvSpPr>
            <a:spLocks/>
          </p:cNvSpPr>
          <p:nvPr/>
        </p:nvSpPr>
        <p:spPr bwMode="auto">
          <a:xfrm>
            <a:off x="6322775" y="2654851"/>
            <a:ext cx="446089" cy="446089"/>
          </a:xfrm>
          <a:custGeom>
            <a:avLst/>
            <a:gdLst>
              <a:gd name="T0" fmla="*/ 3 w 281"/>
              <a:gd name="T1" fmla="*/ 140 h 281"/>
              <a:gd name="T2" fmla="*/ 11 w 281"/>
              <a:gd name="T3" fmla="*/ 120 h 281"/>
              <a:gd name="T4" fmla="*/ 23 w 281"/>
              <a:gd name="T5" fmla="*/ 103 h 281"/>
              <a:gd name="T6" fmla="*/ 37 w 281"/>
              <a:gd name="T7" fmla="*/ 90 h 281"/>
              <a:gd name="T8" fmla="*/ 55 w 281"/>
              <a:gd name="T9" fmla="*/ 79 h 281"/>
              <a:gd name="T10" fmla="*/ 220 w 281"/>
              <a:gd name="T11" fmla="*/ 5 h 281"/>
              <a:gd name="T12" fmla="*/ 232 w 281"/>
              <a:gd name="T13" fmla="*/ 0 h 281"/>
              <a:gd name="T14" fmla="*/ 246 w 281"/>
              <a:gd name="T15" fmla="*/ 0 h 281"/>
              <a:gd name="T16" fmla="*/ 257 w 281"/>
              <a:gd name="T17" fmla="*/ 5 h 281"/>
              <a:gd name="T18" fmla="*/ 267 w 281"/>
              <a:gd name="T19" fmla="*/ 12 h 281"/>
              <a:gd name="T20" fmla="*/ 275 w 281"/>
              <a:gd name="T21" fmla="*/ 21 h 281"/>
              <a:gd name="T22" fmla="*/ 281 w 281"/>
              <a:gd name="T23" fmla="*/ 43 h 281"/>
              <a:gd name="T24" fmla="*/ 278 w 281"/>
              <a:gd name="T25" fmla="*/ 55 h 281"/>
              <a:gd name="T26" fmla="*/ 200 w 281"/>
              <a:gd name="T27" fmla="*/ 226 h 281"/>
              <a:gd name="T28" fmla="*/ 196 w 281"/>
              <a:gd name="T29" fmla="*/ 234 h 281"/>
              <a:gd name="T30" fmla="*/ 184 w 281"/>
              <a:gd name="T31" fmla="*/ 250 h 281"/>
              <a:gd name="T32" fmla="*/ 170 w 281"/>
              <a:gd name="T33" fmla="*/ 263 h 281"/>
              <a:gd name="T34" fmla="*/ 153 w 281"/>
              <a:gd name="T35" fmla="*/ 273 h 281"/>
              <a:gd name="T36" fmla="*/ 143 w 281"/>
              <a:gd name="T37" fmla="*/ 276 h 281"/>
              <a:gd name="T38" fmla="*/ 123 w 281"/>
              <a:gd name="T39" fmla="*/ 279 h 281"/>
              <a:gd name="T40" fmla="*/ 103 w 281"/>
              <a:gd name="T41" fmla="*/ 281 h 281"/>
              <a:gd name="T42" fmla="*/ 73 w 281"/>
              <a:gd name="T43" fmla="*/ 275 h 281"/>
              <a:gd name="T44" fmla="*/ 46 w 281"/>
              <a:gd name="T45" fmla="*/ 260 h 281"/>
              <a:gd name="T46" fmla="*/ 55 w 281"/>
              <a:gd name="T47" fmla="*/ 250 h 281"/>
              <a:gd name="T48" fmla="*/ 67 w 281"/>
              <a:gd name="T49" fmla="*/ 249 h 281"/>
              <a:gd name="T50" fmla="*/ 79 w 281"/>
              <a:gd name="T51" fmla="*/ 243 h 281"/>
              <a:gd name="T52" fmla="*/ 84 w 281"/>
              <a:gd name="T53" fmla="*/ 238 h 281"/>
              <a:gd name="T54" fmla="*/ 87 w 281"/>
              <a:gd name="T55" fmla="*/ 228 h 281"/>
              <a:gd name="T56" fmla="*/ 87 w 281"/>
              <a:gd name="T57" fmla="*/ 216 h 281"/>
              <a:gd name="T58" fmla="*/ 84 w 281"/>
              <a:gd name="T59" fmla="*/ 207 h 281"/>
              <a:gd name="T60" fmla="*/ 79 w 281"/>
              <a:gd name="T61" fmla="*/ 202 h 281"/>
              <a:gd name="T62" fmla="*/ 70 w 281"/>
              <a:gd name="T63" fmla="*/ 194 h 281"/>
              <a:gd name="T64" fmla="*/ 59 w 281"/>
              <a:gd name="T65" fmla="*/ 193 h 281"/>
              <a:gd name="T66" fmla="*/ 47 w 281"/>
              <a:gd name="T67" fmla="*/ 194 h 281"/>
              <a:gd name="T68" fmla="*/ 38 w 281"/>
              <a:gd name="T69" fmla="*/ 202 h 281"/>
              <a:gd name="T70" fmla="*/ 34 w 281"/>
              <a:gd name="T71" fmla="*/ 207 h 281"/>
              <a:gd name="T72" fmla="*/ 31 w 281"/>
              <a:gd name="T73" fmla="*/ 220 h 281"/>
              <a:gd name="T74" fmla="*/ 21 w 281"/>
              <a:gd name="T75" fmla="*/ 234 h 281"/>
              <a:gd name="T76" fmla="*/ 14 w 281"/>
              <a:gd name="T77" fmla="*/ 223 h 281"/>
              <a:gd name="T78" fmla="*/ 5 w 281"/>
              <a:gd name="T79" fmla="*/ 200 h 281"/>
              <a:gd name="T80" fmla="*/ 0 w 281"/>
              <a:gd name="T81" fmla="*/ 176 h 281"/>
              <a:gd name="T82" fmla="*/ 2 w 281"/>
              <a:gd name="T83" fmla="*/ 152 h 281"/>
              <a:gd name="T84" fmla="*/ 3 w 281"/>
              <a:gd name="T85" fmla="*/ 140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1" h="281">
                <a:moveTo>
                  <a:pt x="3" y="140"/>
                </a:moveTo>
                <a:lnTo>
                  <a:pt x="3" y="140"/>
                </a:lnTo>
                <a:lnTo>
                  <a:pt x="6" y="129"/>
                </a:lnTo>
                <a:lnTo>
                  <a:pt x="11" y="120"/>
                </a:lnTo>
                <a:lnTo>
                  <a:pt x="17" y="112"/>
                </a:lnTo>
                <a:lnTo>
                  <a:pt x="23" y="103"/>
                </a:lnTo>
                <a:lnTo>
                  <a:pt x="29" y="96"/>
                </a:lnTo>
                <a:lnTo>
                  <a:pt x="37" y="90"/>
                </a:lnTo>
                <a:lnTo>
                  <a:pt x="46" y="84"/>
                </a:lnTo>
                <a:lnTo>
                  <a:pt x="55" y="79"/>
                </a:lnTo>
                <a:lnTo>
                  <a:pt x="220" y="5"/>
                </a:lnTo>
                <a:lnTo>
                  <a:pt x="220" y="5"/>
                </a:lnTo>
                <a:lnTo>
                  <a:pt x="226" y="2"/>
                </a:lnTo>
                <a:lnTo>
                  <a:pt x="232" y="0"/>
                </a:lnTo>
                <a:lnTo>
                  <a:pt x="238" y="0"/>
                </a:lnTo>
                <a:lnTo>
                  <a:pt x="246" y="0"/>
                </a:lnTo>
                <a:lnTo>
                  <a:pt x="252" y="3"/>
                </a:lnTo>
                <a:lnTo>
                  <a:pt x="257" y="5"/>
                </a:lnTo>
                <a:lnTo>
                  <a:pt x="263" y="8"/>
                </a:lnTo>
                <a:lnTo>
                  <a:pt x="267" y="12"/>
                </a:lnTo>
                <a:lnTo>
                  <a:pt x="267" y="12"/>
                </a:lnTo>
                <a:lnTo>
                  <a:pt x="275" y="21"/>
                </a:lnTo>
                <a:lnTo>
                  <a:pt x="279" y="32"/>
                </a:lnTo>
                <a:lnTo>
                  <a:pt x="281" y="43"/>
                </a:lnTo>
                <a:lnTo>
                  <a:pt x="278" y="55"/>
                </a:lnTo>
                <a:lnTo>
                  <a:pt x="278" y="55"/>
                </a:lnTo>
                <a:lnTo>
                  <a:pt x="276" y="61"/>
                </a:lnTo>
                <a:lnTo>
                  <a:pt x="200" y="226"/>
                </a:lnTo>
                <a:lnTo>
                  <a:pt x="200" y="226"/>
                </a:lnTo>
                <a:lnTo>
                  <a:pt x="196" y="234"/>
                </a:lnTo>
                <a:lnTo>
                  <a:pt x="191" y="243"/>
                </a:lnTo>
                <a:lnTo>
                  <a:pt x="184" y="250"/>
                </a:lnTo>
                <a:lnTo>
                  <a:pt x="178" y="257"/>
                </a:lnTo>
                <a:lnTo>
                  <a:pt x="170" y="263"/>
                </a:lnTo>
                <a:lnTo>
                  <a:pt x="161" y="269"/>
                </a:lnTo>
                <a:lnTo>
                  <a:pt x="153" y="273"/>
                </a:lnTo>
                <a:lnTo>
                  <a:pt x="143" y="276"/>
                </a:lnTo>
                <a:lnTo>
                  <a:pt x="143" y="276"/>
                </a:lnTo>
                <a:lnTo>
                  <a:pt x="134" y="278"/>
                </a:lnTo>
                <a:lnTo>
                  <a:pt x="123" y="279"/>
                </a:lnTo>
                <a:lnTo>
                  <a:pt x="103" y="281"/>
                </a:lnTo>
                <a:lnTo>
                  <a:pt x="103" y="281"/>
                </a:lnTo>
                <a:lnTo>
                  <a:pt x="88" y="278"/>
                </a:lnTo>
                <a:lnTo>
                  <a:pt x="73" y="275"/>
                </a:lnTo>
                <a:lnTo>
                  <a:pt x="59" y="267"/>
                </a:lnTo>
                <a:lnTo>
                  <a:pt x="46" y="260"/>
                </a:lnTo>
                <a:lnTo>
                  <a:pt x="55" y="250"/>
                </a:lnTo>
                <a:lnTo>
                  <a:pt x="55" y="250"/>
                </a:lnTo>
                <a:lnTo>
                  <a:pt x="61" y="250"/>
                </a:lnTo>
                <a:lnTo>
                  <a:pt x="67" y="249"/>
                </a:lnTo>
                <a:lnTo>
                  <a:pt x="73" y="246"/>
                </a:lnTo>
                <a:lnTo>
                  <a:pt x="79" y="243"/>
                </a:lnTo>
                <a:lnTo>
                  <a:pt x="79" y="243"/>
                </a:lnTo>
                <a:lnTo>
                  <a:pt x="84" y="238"/>
                </a:lnTo>
                <a:lnTo>
                  <a:pt x="85" y="232"/>
                </a:lnTo>
                <a:lnTo>
                  <a:pt x="87" y="228"/>
                </a:lnTo>
                <a:lnTo>
                  <a:pt x="88" y="222"/>
                </a:lnTo>
                <a:lnTo>
                  <a:pt x="87" y="216"/>
                </a:lnTo>
                <a:lnTo>
                  <a:pt x="85" y="211"/>
                </a:lnTo>
                <a:lnTo>
                  <a:pt x="84" y="207"/>
                </a:lnTo>
                <a:lnTo>
                  <a:pt x="79" y="202"/>
                </a:lnTo>
                <a:lnTo>
                  <a:pt x="79" y="202"/>
                </a:lnTo>
                <a:lnTo>
                  <a:pt x="75" y="197"/>
                </a:lnTo>
                <a:lnTo>
                  <a:pt x="70" y="194"/>
                </a:lnTo>
                <a:lnTo>
                  <a:pt x="64" y="193"/>
                </a:lnTo>
                <a:lnTo>
                  <a:pt x="59" y="193"/>
                </a:lnTo>
                <a:lnTo>
                  <a:pt x="53" y="193"/>
                </a:lnTo>
                <a:lnTo>
                  <a:pt x="47" y="194"/>
                </a:lnTo>
                <a:lnTo>
                  <a:pt x="43" y="197"/>
                </a:lnTo>
                <a:lnTo>
                  <a:pt x="38" y="202"/>
                </a:lnTo>
                <a:lnTo>
                  <a:pt x="38" y="202"/>
                </a:lnTo>
                <a:lnTo>
                  <a:pt x="34" y="207"/>
                </a:lnTo>
                <a:lnTo>
                  <a:pt x="31" y="213"/>
                </a:lnTo>
                <a:lnTo>
                  <a:pt x="31" y="220"/>
                </a:lnTo>
                <a:lnTo>
                  <a:pt x="31" y="226"/>
                </a:lnTo>
                <a:lnTo>
                  <a:pt x="21" y="234"/>
                </a:lnTo>
                <a:lnTo>
                  <a:pt x="21" y="234"/>
                </a:lnTo>
                <a:lnTo>
                  <a:pt x="14" y="223"/>
                </a:lnTo>
                <a:lnTo>
                  <a:pt x="8" y="213"/>
                </a:lnTo>
                <a:lnTo>
                  <a:pt x="5" y="200"/>
                </a:lnTo>
                <a:lnTo>
                  <a:pt x="2" y="188"/>
                </a:lnTo>
                <a:lnTo>
                  <a:pt x="0" y="176"/>
                </a:lnTo>
                <a:lnTo>
                  <a:pt x="0" y="164"/>
                </a:lnTo>
                <a:lnTo>
                  <a:pt x="2" y="152"/>
                </a:lnTo>
                <a:lnTo>
                  <a:pt x="3" y="140"/>
                </a:lnTo>
                <a:lnTo>
                  <a:pt x="3" y="140"/>
                </a:lnTo>
                <a:close/>
              </a:path>
            </a:pathLst>
          </a:custGeom>
          <a:solidFill>
            <a:srgbClr val="131E4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s-ES" sz="1801"/>
          </a:p>
        </p:txBody>
      </p:sp>
      <p:sp>
        <p:nvSpPr>
          <p:cNvPr id="38" name="Freeform 13">
            <a:extLst>
              <a:ext uri="{FF2B5EF4-FFF2-40B4-BE49-F238E27FC236}">
                <a16:creationId xmlns:a16="http://schemas.microsoft.com/office/drawing/2014/main" id="{46201A89-8E32-4C85-8D9E-41FDD8302ED2}"/>
              </a:ext>
            </a:extLst>
          </p:cNvPr>
          <p:cNvSpPr>
            <a:spLocks noEditPoints="1"/>
          </p:cNvSpPr>
          <p:nvPr/>
        </p:nvSpPr>
        <p:spPr bwMode="auto">
          <a:xfrm>
            <a:off x="10017560" y="2826516"/>
            <a:ext cx="639764" cy="536574"/>
          </a:xfrm>
          <a:custGeom>
            <a:avLst/>
            <a:gdLst>
              <a:gd name="T0" fmla="*/ 47 w 403"/>
              <a:gd name="T1" fmla="*/ 29 h 338"/>
              <a:gd name="T2" fmla="*/ 0 w 403"/>
              <a:gd name="T3" fmla="*/ 152 h 338"/>
              <a:gd name="T4" fmla="*/ 1 w 403"/>
              <a:gd name="T5" fmla="*/ 159 h 338"/>
              <a:gd name="T6" fmla="*/ 10 w 403"/>
              <a:gd name="T7" fmla="*/ 168 h 338"/>
              <a:gd name="T8" fmla="*/ 47 w 403"/>
              <a:gd name="T9" fmla="*/ 170 h 338"/>
              <a:gd name="T10" fmla="*/ 47 w 403"/>
              <a:gd name="T11" fmla="*/ 220 h 338"/>
              <a:gd name="T12" fmla="*/ 51 w 403"/>
              <a:gd name="T13" fmla="*/ 244 h 338"/>
              <a:gd name="T14" fmla="*/ 65 w 403"/>
              <a:gd name="T15" fmla="*/ 264 h 338"/>
              <a:gd name="T16" fmla="*/ 84 w 403"/>
              <a:gd name="T17" fmla="*/ 276 h 338"/>
              <a:gd name="T18" fmla="*/ 107 w 403"/>
              <a:gd name="T19" fmla="*/ 281 h 338"/>
              <a:gd name="T20" fmla="*/ 127 w 403"/>
              <a:gd name="T21" fmla="*/ 338 h 338"/>
              <a:gd name="T22" fmla="*/ 324 w 403"/>
              <a:gd name="T23" fmla="*/ 186 h 338"/>
              <a:gd name="T24" fmla="*/ 324 w 403"/>
              <a:gd name="T25" fmla="*/ 186 h 338"/>
              <a:gd name="T26" fmla="*/ 356 w 403"/>
              <a:gd name="T27" fmla="*/ 159 h 338"/>
              <a:gd name="T28" fmla="*/ 382 w 403"/>
              <a:gd name="T29" fmla="*/ 123 h 338"/>
              <a:gd name="T30" fmla="*/ 397 w 403"/>
              <a:gd name="T31" fmla="*/ 83 h 338"/>
              <a:gd name="T32" fmla="*/ 403 w 403"/>
              <a:gd name="T33" fmla="*/ 38 h 338"/>
              <a:gd name="T34" fmla="*/ 403 w 403"/>
              <a:gd name="T35" fmla="*/ 18 h 338"/>
              <a:gd name="T36" fmla="*/ 51 w 403"/>
              <a:gd name="T37" fmla="*/ 0 h 338"/>
              <a:gd name="T38" fmla="*/ 48 w 403"/>
              <a:gd name="T39" fmla="*/ 14 h 338"/>
              <a:gd name="T40" fmla="*/ 47 w 403"/>
              <a:gd name="T41" fmla="*/ 29 h 338"/>
              <a:gd name="T42" fmla="*/ 121 w 403"/>
              <a:gd name="T43" fmla="*/ 38 h 338"/>
              <a:gd name="T44" fmla="*/ 131 w 403"/>
              <a:gd name="T45" fmla="*/ 42 h 338"/>
              <a:gd name="T46" fmla="*/ 138 w 403"/>
              <a:gd name="T47" fmla="*/ 53 h 338"/>
              <a:gd name="T48" fmla="*/ 136 w 403"/>
              <a:gd name="T49" fmla="*/ 59 h 338"/>
              <a:gd name="T50" fmla="*/ 127 w 403"/>
              <a:gd name="T51" fmla="*/ 68 h 338"/>
              <a:gd name="T52" fmla="*/ 121 w 403"/>
              <a:gd name="T53" fmla="*/ 70 h 338"/>
              <a:gd name="T54" fmla="*/ 110 w 403"/>
              <a:gd name="T55" fmla="*/ 65 h 338"/>
              <a:gd name="T56" fmla="*/ 106 w 403"/>
              <a:gd name="T57" fmla="*/ 53 h 338"/>
              <a:gd name="T58" fmla="*/ 106 w 403"/>
              <a:gd name="T59" fmla="*/ 47 h 338"/>
              <a:gd name="T60" fmla="*/ 115 w 403"/>
              <a:gd name="T61" fmla="*/ 39 h 338"/>
              <a:gd name="T62" fmla="*/ 121 w 403"/>
              <a:gd name="T63" fmla="*/ 3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3" h="338">
                <a:moveTo>
                  <a:pt x="47" y="29"/>
                </a:moveTo>
                <a:lnTo>
                  <a:pt x="47" y="29"/>
                </a:lnTo>
                <a:lnTo>
                  <a:pt x="47" y="48"/>
                </a:lnTo>
                <a:lnTo>
                  <a:pt x="0" y="152"/>
                </a:lnTo>
                <a:lnTo>
                  <a:pt x="0" y="152"/>
                </a:lnTo>
                <a:lnTo>
                  <a:pt x="1" y="159"/>
                </a:lnTo>
                <a:lnTo>
                  <a:pt x="6" y="164"/>
                </a:lnTo>
                <a:lnTo>
                  <a:pt x="10" y="168"/>
                </a:lnTo>
                <a:lnTo>
                  <a:pt x="18" y="170"/>
                </a:lnTo>
                <a:lnTo>
                  <a:pt x="47" y="170"/>
                </a:lnTo>
                <a:lnTo>
                  <a:pt x="47" y="220"/>
                </a:lnTo>
                <a:lnTo>
                  <a:pt x="47" y="220"/>
                </a:lnTo>
                <a:lnTo>
                  <a:pt x="48" y="232"/>
                </a:lnTo>
                <a:lnTo>
                  <a:pt x="51" y="244"/>
                </a:lnTo>
                <a:lnTo>
                  <a:pt x="57" y="255"/>
                </a:lnTo>
                <a:lnTo>
                  <a:pt x="65" y="264"/>
                </a:lnTo>
                <a:lnTo>
                  <a:pt x="74" y="271"/>
                </a:lnTo>
                <a:lnTo>
                  <a:pt x="84" y="276"/>
                </a:lnTo>
                <a:lnTo>
                  <a:pt x="95" y="281"/>
                </a:lnTo>
                <a:lnTo>
                  <a:pt x="107" y="281"/>
                </a:lnTo>
                <a:lnTo>
                  <a:pt x="127" y="281"/>
                </a:lnTo>
                <a:lnTo>
                  <a:pt x="127" y="338"/>
                </a:lnTo>
                <a:lnTo>
                  <a:pt x="324" y="338"/>
                </a:lnTo>
                <a:lnTo>
                  <a:pt x="324" y="186"/>
                </a:lnTo>
                <a:lnTo>
                  <a:pt x="324" y="186"/>
                </a:lnTo>
                <a:lnTo>
                  <a:pt x="324" y="186"/>
                </a:lnTo>
                <a:lnTo>
                  <a:pt x="341" y="173"/>
                </a:lnTo>
                <a:lnTo>
                  <a:pt x="356" y="159"/>
                </a:lnTo>
                <a:lnTo>
                  <a:pt x="370" y="142"/>
                </a:lnTo>
                <a:lnTo>
                  <a:pt x="382" y="123"/>
                </a:lnTo>
                <a:lnTo>
                  <a:pt x="391" y="103"/>
                </a:lnTo>
                <a:lnTo>
                  <a:pt x="397" y="83"/>
                </a:lnTo>
                <a:lnTo>
                  <a:pt x="401" y="61"/>
                </a:lnTo>
                <a:lnTo>
                  <a:pt x="403" y="38"/>
                </a:lnTo>
                <a:lnTo>
                  <a:pt x="403" y="38"/>
                </a:lnTo>
                <a:lnTo>
                  <a:pt x="403" y="18"/>
                </a:lnTo>
                <a:lnTo>
                  <a:pt x="398" y="0"/>
                </a:lnTo>
                <a:lnTo>
                  <a:pt x="51" y="0"/>
                </a:lnTo>
                <a:lnTo>
                  <a:pt x="51" y="0"/>
                </a:lnTo>
                <a:lnTo>
                  <a:pt x="48" y="14"/>
                </a:lnTo>
                <a:lnTo>
                  <a:pt x="47" y="29"/>
                </a:lnTo>
                <a:lnTo>
                  <a:pt x="47" y="29"/>
                </a:lnTo>
                <a:close/>
                <a:moveTo>
                  <a:pt x="121" y="38"/>
                </a:moveTo>
                <a:lnTo>
                  <a:pt x="121" y="38"/>
                </a:lnTo>
                <a:lnTo>
                  <a:pt x="127" y="39"/>
                </a:lnTo>
                <a:lnTo>
                  <a:pt x="131" y="42"/>
                </a:lnTo>
                <a:lnTo>
                  <a:pt x="136" y="47"/>
                </a:lnTo>
                <a:lnTo>
                  <a:pt x="138" y="53"/>
                </a:lnTo>
                <a:lnTo>
                  <a:pt x="138" y="53"/>
                </a:lnTo>
                <a:lnTo>
                  <a:pt x="136" y="59"/>
                </a:lnTo>
                <a:lnTo>
                  <a:pt x="131" y="65"/>
                </a:lnTo>
                <a:lnTo>
                  <a:pt x="127" y="68"/>
                </a:lnTo>
                <a:lnTo>
                  <a:pt x="121" y="70"/>
                </a:lnTo>
                <a:lnTo>
                  <a:pt x="121" y="70"/>
                </a:lnTo>
                <a:lnTo>
                  <a:pt x="115" y="68"/>
                </a:lnTo>
                <a:lnTo>
                  <a:pt x="110" y="65"/>
                </a:lnTo>
                <a:lnTo>
                  <a:pt x="106" y="59"/>
                </a:lnTo>
                <a:lnTo>
                  <a:pt x="106" y="53"/>
                </a:lnTo>
                <a:lnTo>
                  <a:pt x="106" y="53"/>
                </a:lnTo>
                <a:lnTo>
                  <a:pt x="106" y="47"/>
                </a:lnTo>
                <a:lnTo>
                  <a:pt x="110" y="42"/>
                </a:lnTo>
                <a:lnTo>
                  <a:pt x="115" y="39"/>
                </a:lnTo>
                <a:lnTo>
                  <a:pt x="121" y="38"/>
                </a:lnTo>
                <a:lnTo>
                  <a:pt x="121" y="38"/>
                </a:lnTo>
                <a:close/>
              </a:path>
            </a:pathLst>
          </a:custGeom>
          <a:solidFill>
            <a:srgbClr val="131E4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s-ES" sz="1801"/>
          </a:p>
        </p:txBody>
      </p:sp>
      <p:sp>
        <p:nvSpPr>
          <p:cNvPr id="39" name="Freeform 14">
            <a:extLst>
              <a:ext uri="{FF2B5EF4-FFF2-40B4-BE49-F238E27FC236}">
                <a16:creationId xmlns:a16="http://schemas.microsoft.com/office/drawing/2014/main" id="{EEB5797C-63BA-468B-9A3B-0B27889195FE}"/>
              </a:ext>
            </a:extLst>
          </p:cNvPr>
          <p:cNvSpPr>
            <a:spLocks/>
          </p:cNvSpPr>
          <p:nvPr/>
        </p:nvSpPr>
        <p:spPr bwMode="auto">
          <a:xfrm>
            <a:off x="9996924" y="2477266"/>
            <a:ext cx="725488" cy="349250"/>
          </a:xfrm>
          <a:custGeom>
            <a:avLst/>
            <a:gdLst>
              <a:gd name="T0" fmla="*/ 425 w 457"/>
              <a:gd name="T1" fmla="*/ 190 h 220"/>
              <a:gd name="T2" fmla="*/ 424 w 457"/>
              <a:gd name="T3" fmla="*/ 176 h 220"/>
              <a:gd name="T4" fmla="*/ 416 w 457"/>
              <a:gd name="T5" fmla="*/ 149 h 220"/>
              <a:gd name="T6" fmla="*/ 407 w 457"/>
              <a:gd name="T7" fmla="*/ 124 h 220"/>
              <a:gd name="T8" fmla="*/ 393 w 457"/>
              <a:gd name="T9" fmla="*/ 100 h 220"/>
              <a:gd name="T10" fmla="*/ 377 w 457"/>
              <a:gd name="T11" fmla="*/ 80 h 220"/>
              <a:gd name="T12" fmla="*/ 357 w 457"/>
              <a:gd name="T13" fmla="*/ 61 h 220"/>
              <a:gd name="T14" fmla="*/ 336 w 457"/>
              <a:gd name="T15" fmla="*/ 46 h 220"/>
              <a:gd name="T16" fmla="*/ 311 w 457"/>
              <a:gd name="T17" fmla="*/ 33 h 220"/>
              <a:gd name="T18" fmla="*/ 299 w 457"/>
              <a:gd name="T19" fmla="*/ 94 h 220"/>
              <a:gd name="T20" fmla="*/ 298 w 457"/>
              <a:gd name="T21" fmla="*/ 97 h 220"/>
              <a:gd name="T22" fmla="*/ 293 w 457"/>
              <a:gd name="T23" fmla="*/ 103 h 220"/>
              <a:gd name="T24" fmla="*/ 290 w 457"/>
              <a:gd name="T25" fmla="*/ 103 h 220"/>
              <a:gd name="T26" fmla="*/ 284 w 457"/>
              <a:gd name="T27" fmla="*/ 100 h 220"/>
              <a:gd name="T28" fmla="*/ 281 w 457"/>
              <a:gd name="T29" fmla="*/ 94 h 220"/>
              <a:gd name="T30" fmla="*/ 281 w 457"/>
              <a:gd name="T31" fmla="*/ 23 h 220"/>
              <a:gd name="T32" fmla="*/ 281 w 457"/>
              <a:gd name="T33" fmla="*/ 23 h 220"/>
              <a:gd name="T34" fmla="*/ 278 w 457"/>
              <a:gd name="T35" fmla="*/ 14 h 220"/>
              <a:gd name="T36" fmla="*/ 266 w 457"/>
              <a:gd name="T37" fmla="*/ 2 h 220"/>
              <a:gd name="T38" fmla="*/ 211 w 457"/>
              <a:gd name="T39" fmla="*/ 0 h 220"/>
              <a:gd name="T40" fmla="*/ 202 w 457"/>
              <a:gd name="T41" fmla="*/ 2 h 220"/>
              <a:gd name="T42" fmla="*/ 190 w 457"/>
              <a:gd name="T43" fmla="*/ 14 h 220"/>
              <a:gd name="T44" fmla="*/ 188 w 457"/>
              <a:gd name="T45" fmla="*/ 23 h 220"/>
              <a:gd name="T46" fmla="*/ 188 w 457"/>
              <a:gd name="T47" fmla="*/ 24 h 220"/>
              <a:gd name="T48" fmla="*/ 188 w 457"/>
              <a:gd name="T49" fmla="*/ 94 h 220"/>
              <a:gd name="T50" fmla="*/ 185 w 457"/>
              <a:gd name="T51" fmla="*/ 100 h 220"/>
              <a:gd name="T52" fmla="*/ 178 w 457"/>
              <a:gd name="T53" fmla="*/ 103 h 220"/>
              <a:gd name="T54" fmla="*/ 175 w 457"/>
              <a:gd name="T55" fmla="*/ 103 h 220"/>
              <a:gd name="T56" fmla="*/ 170 w 457"/>
              <a:gd name="T57" fmla="*/ 97 h 220"/>
              <a:gd name="T58" fmla="*/ 169 w 457"/>
              <a:gd name="T59" fmla="*/ 27 h 220"/>
              <a:gd name="T60" fmla="*/ 157 w 457"/>
              <a:gd name="T61" fmla="*/ 33 h 220"/>
              <a:gd name="T62" fmla="*/ 132 w 457"/>
              <a:gd name="T63" fmla="*/ 46 h 220"/>
              <a:gd name="T64" fmla="*/ 111 w 457"/>
              <a:gd name="T65" fmla="*/ 61 h 220"/>
              <a:gd name="T66" fmla="*/ 91 w 457"/>
              <a:gd name="T67" fmla="*/ 79 h 220"/>
              <a:gd name="T68" fmla="*/ 75 w 457"/>
              <a:gd name="T69" fmla="*/ 100 h 220"/>
              <a:gd name="T70" fmla="*/ 61 w 457"/>
              <a:gd name="T71" fmla="*/ 123 h 220"/>
              <a:gd name="T72" fmla="*/ 50 w 457"/>
              <a:gd name="T73" fmla="*/ 149 h 220"/>
              <a:gd name="T74" fmla="*/ 44 w 457"/>
              <a:gd name="T75" fmla="*/ 174 h 220"/>
              <a:gd name="T76" fmla="*/ 6 w 457"/>
              <a:gd name="T77" fmla="*/ 190 h 220"/>
              <a:gd name="T78" fmla="*/ 3 w 457"/>
              <a:gd name="T79" fmla="*/ 190 h 220"/>
              <a:gd name="T80" fmla="*/ 0 w 457"/>
              <a:gd name="T81" fmla="*/ 199 h 220"/>
              <a:gd name="T82" fmla="*/ 0 w 457"/>
              <a:gd name="T83" fmla="*/ 205 h 220"/>
              <a:gd name="T84" fmla="*/ 2 w 457"/>
              <a:gd name="T85" fmla="*/ 215 h 220"/>
              <a:gd name="T86" fmla="*/ 6 w 457"/>
              <a:gd name="T87" fmla="*/ 220 h 220"/>
              <a:gd name="T88" fmla="*/ 411 w 457"/>
              <a:gd name="T89" fmla="*/ 220 h 220"/>
              <a:gd name="T90" fmla="*/ 451 w 457"/>
              <a:gd name="T91" fmla="*/ 220 h 220"/>
              <a:gd name="T92" fmla="*/ 455 w 457"/>
              <a:gd name="T93" fmla="*/ 215 h 220"/>
              <a:gd name="T94" fmla="*/ 457 w 457"/>
              <a:gd name="T95" fmla="*/ 205 h 220"/>
              <a:gd name="T96" fmla="*/ 457 w 457"/>
              <a:gd name="T97" fmla="*/ 199 h 220"/>
              <a:gd name="T98" fmla="*/ 454 w 457"/>
              <a:gd name="T99" fmla="*/ 190 h 220"/>
              <a:gd name="T100" fmla="*/ 451 w 457"/>
              <a:gd name="T101" fmla="*/ 19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57" h="220">
                <a:moveTo>
                  <a:pt x="451" y="190"/>
                </a:moveTo>
                <a:lnTo>
                  <a:pt x="425" y="190"/>
                </a:lnTo>
                <a:lnTo>
                  <a:pt x="425" y="190"/>
                </a:lnTo>
                <a:lnTo>
                  <a:pt x="424" y="176"/>
                </a:lnTo>
                <a:lnTo>
                  <a:pt x="421" y="162"/>
                </a:lnTo>
                <a:lnTo>
                  <a:pt x="416" y="149"/>
                </a:lnTo>
                <a:lnTo>
                  <a:pt x="411" y="137"/>
                </a:lnTo>
                <a:lnTo>
                  <a:pt x="407" y="124"/>
                </a:lnTo>
                <a:lnTo>
                  <a:pt x="399" y="112"/>
                </a:lnTo>
                <a:lnTo>
                  <a:pt x="393" y="100"/>
                </a:lnTo>
                <a:lnTo>
                  <a:pt x="384" y="89"/>
                </a:lnTo>
                <a:lnTo>
                  <a:pt x="377" y="80"/>
                </a:lnTo>
                <a:lnTo>
                  <a:pt x="367" y="70"/>
                </a:lnTo>
                <a:lnTo>
                  <a:pt x="357" y="61"/>
                </a:lnTo>
                <a:lnTo>
                  <a:pt x="346" y="53"/>
                </a:lnTo>
                <a:lnTo>
                  <a:pt x="336" y="46"/>
                </a:lnTo>
                <a:lnTo>
                  <a:pt x="323" y="39"/>
                </a:lnTo>
                <a:lnTo>
                  <a:pt x="311" y="33"/>
                </a:lnTo>
                <a:lnTo>
                  <a:pt x="299" y="29"/>
                </a:lnTo>
                <a:lnTo>
                  <a:pt x="299" y="94"/>
                </a:lnTo>
                <a:lnTo>
                  <a:pt x="299" y="94"/>
                </a:lnTo>
                <a:lnTo>
                  <a:pt x="298" y="97"/>
                </a:lnTo>
                <a:lnTo>
                  <a:pt x="296" y="100"/>
                </a:lnTo>
                <a:lnTo>
                  <a:pt x="293" y="103"/>
                </a:lnTo>
                <a:lnTo>
                  <a:pt x="290" y="103"/>
                </a:lnTo>
                <a:lnTo>
                  <a:pt x="290" y="103"/>
                </a:lnTo>
                <a:lnTo>
                  <a:pt x="286" y="103"/>
                </a:lnTo>
                <a:lnTo>
                  <a:pt x="284" y="100"/>
                </a:lnTo>
                <a:lnTo>
                  <a:pt x="281" y="97"/>
                </a:lnTo>
                <a:lnTo>
                  <a:pt x="281" y="94"/>
                </a:lnTo>
                <a:lnTo>
                  <a:pt x="281" y="24"/>
                </a:lnTo>
                <a:lnTo>
                  <a:pt x="281" y="23"/>
                </a:lnTo>
                <a:lnTo>
                  <a:pt x="281" y="23"/>
                </a:lnTo>
                <a:lnTo>
                  <a:pt x="281" y="23"/>
                </a:lnTo>
                <a:lnTo>
                  <a:pt x="281" y="23"/>
                </a:lnTo>
                <a:lnTo>
                  <a:pt x="278" y="14"/>
                </a:lnTo>
                <a:lnTo>
                  <a:pt x="273" y="8"/>
                </a:lnTo>
                <a:lnTo>
                  <a:pt x="266" y="2"/>
                </a:lnTo>
                <a:lnTo>
                  <a:pt x="257" y="0"/>
                </a:lnTo>
                <a:lnTo>
                  <a:pt x="211" y="0"/>
                </a:lnTo>
                <a:lnTo>
                  <a:pt x="211" y="0"/>
                </a:lnTo>
                <a:lnTo>
                  <a:pt x="202" y="2"/>
                </a:lnTo>
                <a:lnTo>
                  <a:pt x="195" y="8"/>
                </a:lnTo>
                <a:lnTo>
                  <a:pt x="190" y="14"/>
                </a:lnTo>
                <a:lnTo>
                  <a:pt x="188" y="23"/>
                </a:lnTo>
                <a:lnTo>
                  <a:pt x="188" y="23"/>
                </a:lnTo>
                <a:lnTo>
                  <a:pt x="188" y="23"/>
                </a:lnTo>
                <a:lnTo>
                  <a:pt x="188" y="24"/>
                </a:lnTo>
                <a:lnTo>
                  <a:pt x="188" y="94"/>
                </a:lnTo>
                <a:lnTo>
                  <a:pt x="188" y="94"/>
                </a:lnTo>
                <a:lnTo>
                  <a:pt x="187" y="97"/>
                </a:lnTo>
                <a:lnTo>
                  <a:pt x="185" y="100"/>
                </a:lnTo>
                <a:lnTo>
                  <a:pt x="182" y="103"/>
                </a:lnTo>
                <a:lnTo>
                  <a:pt x="178" y="103"/>
                </a:lnTo>
                <a:lnTo>
                  <a:pt x="178" y="103"/>
                </a:lnTo>
                <a:lnTo>
                  <a:pt x="175" y="103"/>
                </a:lnTo>
                <a:lnTo>
                  <a:pt x="172" y="100"/>
                </a:lnTo>
                <a:lnTo>
                  <a:pt x="170" y="97"/>
                </a:lnTo>
                <a:lnTo>
                  <a:pt x="169" y="94"/>
                </a:lnTo>
                <a:lnTo>
                  <a:pt x="169" y="27"/>
                </a:lnTo>
                <a:lnTo>
                  <a:pt x="169" y="27"/>
                </a:lnTo>
                <a:lnTo>
                  <a:pt x="157" y="33"/>
                </a:lnTo>
                <a:lnTo>
                  <a:pt x="144" y="39"/>
                </a:lnTo>
                <a:lnTo>
                  <a:pt x="132" y="46"/>
                </a:lnTo>
                <a:lnTo>
                  <a:pt x="122" y="53"/>
                </a:lnTo>
                <a:lnTo>
                  <a:pt x="111" y="61"/>
                </a:lnTo>
                <a:lnTo>
                  <a:pt x="101" y="70"/>
                </a:lnTo>
                <a:lnTo>
                  <a:pt x="91" y="79"/>
                </a:lnTo>
                <a:lnTo>
                  <a:pt x="82" y="89"/>
                </a:lnTo>
                <a:lnTo>
                  <a:pt x="75" y="100"/>
                </a:lnTo>
                <a:lnTo>
                  <a:pt x="67" y="112"/>
                </a:lnTo>
                <a:lnTo>
                  <a:pt x="61" y="123"/>
                </a:lnTo>
                <a:lnTo>
                  <a:pt x="55" y="135"/>
                </a:lnTo>
                <a:lnTo>
                  <a:pt x="50" y="149"/>
                </a:lnTo>
                <a:lnTo>
                  <a:pt x="47" y="162"/>
                </a:lnTo>
                <a:lnTo>
                  <a:pt x="44" y="174"/>
                </a:lnTo>
                <a:lnTo>
                  <a:pt x="41" y="190"/>
                </a:lnTo>
                <a:lnTo>
                  <a:pt x="6" y="190"/>
                </a:lnTo>
                <a:lnTo>
                  <a:pt x="6" y="190"/>
                </a:lnTo>
                <a:lnTo>
                  <a:pt x="3" y="190"/>
                </a:lnTo>
                <a:lnTo>
                  <a:pt x="2" y="194"/>
                </a:lnTo>
                <a:lnTo>
                  <a:pt x="0" y="199"/>
                </a:lnTo>
                <a:lnTo>
                  <a:pt x="0" y="205"/>
                </a:lnTo>
                <a:lnTo>
                  <a:pt x="0" y="205"/>
                </a:lnTo>
                <a:lnTo>
                  <a:pt x="0" y="211"/>
                </a:lnTo>
                <a:lnTo>
                  <a:pt x="2" y="215"/>
                </a:lnTo>
                <a:lnTo>
                  <a:pt x="3" y="220"/>
                </a:lnTo>
                <a:lnTo>
                  <a:pt x="6" y="220"/>
                </a:lnTo>
                <a:lnTo>
                  <a:pt x="64" y="220"/>
                </a:lnTo>
                <a:lnTo>
                  <a:pt x="411" y="220"/>
                </a:lnTo>
                <a:lnTo>
                  <a:pt x="451" y="220"/>
                </a:lnTo>
                <a:lnTo>
                  <a:pt x="451" y="220"/>
                </a:lnTo>
                <a:lnTo>
                  <a:pt x="454" y="220"/>
                </a:lnTo>
                <a:lnTo>
                  <a:pt x="455" y="215"/>
                </a:lnTo>
                <a:lnTo>
                  <a:pt x="457" y="211"/>
                </a:lnTo>
                <a:lnTo>
                  <a:pt x="457" y="205"/>
                </a:lnTo>
                <a:lnTo>
                  <a:pt x="457" y="205"/>
                </a:lnTo>
                <a:lnTo>
                  <a:pt x="457" y="199"/>
                </a:lnTo>
                <a:lnTo>
                  <a:pt x="455" y="194"/>
                </a:lnTo>
                <a:lnTo>
                  <a:pt x="454" y="190"/>
                </a:lnTo>
                <a:lnTo>
                  <a:pt x="451" y="190"/>
                </a:lnTo>
                <a:lnTo>
                  <a:pt x="451" y="190"/>
                </a:lnTo>
                <a:close/>
              </a:path>
            </a:pathLst>
          </a:custGeom>
          <a:solidFill>
            <a:srgbClr val="BCCA2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s-ES" sz="1801"/>
          </a:p>
        </p:txBody>
      </p:sp>
      <p:sp>
        <p:nvSpPr>
          <p:cNvPr id="40" name="Freeform 15">
            <a:extLst>
              <a:ext uri="{FF2B5EF4-FFF2-40B4-BE49-F238E27FC236}">
                <a16:creationId xmlns:a16="http://schemas.microsoft.com/office/drawing/2014/main" id="{6EB7BC5C-36AF-4092-80A4-B90173F62D23}"/>
              </a:ext>
            </a:extLst>
          </p:cNvPr>
          <p:cNvSpPr>
            <a:spLocks noEditPoints="1"/>
          </p:cNvSpPr>
          <p:nvPr/>
        </p:nvSpPr>
        <p:spPr bwMode="auto">
          <a:xfrm>
            <a:off x="10509684" y="2956691"/>
            <a:ext cx="488949" cy="354012"/>
          </a:xfrm>
          <a:custGeom>
            <a:avLst/>
            <a:gdLst>
              <a:gd name="T0" fmla="*/ 307 w 308"/>
              <a:gd name="T1" fmla="*/ 23 h 223"/>
              <a:gd name="T2" fmla="*/ 307 w 308"/>
              <a:gd name="T3" fmla="*/ 23 h 223"/>
              <a:gd name="T4" fmla="*/ 307 w 308"/>
              <a:gd name="T5" fmla="*/ 23 h 223"/>
              <a:gd name="T6" fmla="*/ 307 w 308"/>
              <a:gd name="T7" fmla="*/ 21 h 223"/>
              <a:gd name="T8" fmla="*/ 307 w 308"/>
              <a:gd name="T9" fmla="*/ 21 h 223"/>
              <a:gd name="T10" fmla="*/ 307 w 308"/>
              <a:gd name="T11" fmla="*/ 21 h 223"/>
              <a:gd name="T12" fmla="*/ 307 w 308"/>
              <a:gd name="T13" fmla="*/ 21 h 223"/>
              <a:gd name="T14" fmla="*/ 308 w 308"/>
              <a:gd name="T15" fmla="*/ 20 h 223"/>
              <a:gd name="T16" fmla="*/ 308 w 308"/>
              <a:gd name="T17" fmla="*/ 20 h 223"/>
              <a:gd name="T18" fmla="*/ 308 w 308"/>
              <a:gd name="T19" fmla="*/ 20 h 223"/>
              <a:gd name="T20" fmla="*/ 308 w 308"/>
              <a:gd name="T21" fmla="*/ 20 h 223"/>
              <a:gd name="T22" fmla="*/ 308 w 308"/>
              <a:gd name="T23" fmla="*/ 18 h 223"/>
              <a:gd name="T24" fmla="*/ 308 w 308"/>
              <a:gd name="T25" fmla="*/ 18 h 223"/>
              <a:gd name="T26" fmla="*/ 307 w 308"/>
              <a:gd name="T27" fmla="*/ 13 h 223"/>
              <a:gd name="T28" fmla="*/ 305 w 308"/>
              <a:gd name="T29" fmla="*/ 10 h 223"/>
              <a:gd name="T30" fmla="*/ 301 w 308"/>
              <a:gd name="T31" fmla="*/ 7 h 223"/>
              <a:gd name="T32" fmla="*/ 296 w 308"/>
              <a:gd name="T33" fmla="*/ 6 h 223"/>
              <a:gd name="T34" fmla="*/ 284 w 308"/>
              <a:gd name="T35" fmla="*/ 1 h 223"/>
              <a:gd name="T36" fmla="*/ 269 w 308"/>
              <a:gd name="T37" fmla="*/ 0 h 223"/>
              <a:gd name="T38" fmla="*/ 269 w 308"/>
              <a:gd name="T39" fmla="*/ 0 h 223"/>
              <a:gd name="T40" fmla="*/ 0 w 308"/>
              <a:gd name="T41" fmla="*/ 0 h 223"/>
              <a:gd name="T42" fmla="*/ 0 w 308"/>
              <a:gd name="T43" fmla="*/ 223 h 223"/>
              <a:gd name="T44" fmla="*/ 228 w 308"/>
              <a:gd name="T45" fmla="*/ 223 h 223"/>
              <a:gd name="T46" fmla="*/ 228 w 308"/>
              <a:gd name="T47" fmla="*/ 26 h 223"/>
              <a:gd name="T48" fmla="*/ 228 w 308"/>
              <a:gd name="T49" fmla="*/ 26 h 223"/>
              <a:gd name="T50" fmla="*/ 230 w 308"/>
              <a:gd name="T51" fmla="*/ 24 h 223"/>
              <a:gd name="T52" fmla="*/ 233 w 308"/>
              <a:gd name="T53" fmla="*/ 24 h 223"/>
              <a:gd name="T54" fmla="*/ 233 w 308"/>
              <a:gd name="T55" fmla="*/ 24 h 223"/>
              <a:gd name="T56" fmla="*/ 239 w 308"/>
              <a:gd name="T57" fmla="*/ 29 h 223"/>
              <a:gd name="T58" fmla="*/ 246 w 308"/>
              <a:gd name="T59" fmla="*/ 32 h 223"/>
              <a:gd name="T60" fmla="*/ 257 w 308"/>
              <a:gd name="T61" fmla="*/ 35 h 223"/>
              <a:gd name="T62" fmla="*/ 269 w 308"/>
              <a:gd name="T63" fmla="*/ 35 h 223"/>
              <a:gd name="T64" fmla="*/ 269 w 308"/>
              <a:gd name="T65" fmla="*/ 35 h 223"/>
              <a:gd name="T66" fmla="*/ 281 w 308"/>
              <a:gd name="T67" fmla="*/ 35 h 223"/>
              <a:gd name="T68" fmla="*/ 292 w 308"/>
              <a:gd name="T69" fmla="*/ 32 h 223"/>
              <a:gd name="T70" fmla="*/ 301 w 308"/>
              <a:gd name="T71" fmla="*/ 27 h 223"/>
              <a:gd name="T72" fmla="*/ 307 w 308"/>
              <a:gd name="T73" fmla="*/ 23 h 223"/>
              <a:gd name="T74" fmla="*/ 307 w 308"/>
              <a:gd name="T75" fmla="*/ 23 h 223"/>
              <a:gd name="T76" fmla="*/ 179 w 308"/>
              <a:gd name="T77" fmla="*/ 95 h 223"/>
              <a:gd name="T78" fmla="*/ 179 w 308"/>
              <a:gd name="T79" fmla="*/ 109 h 223"/>
              <a:gd name="T80" fmla="*/ 179 w 308"/>
              <a:gd name="T81" fmla="*/ 177 h 223"/>
              <a:gd name="T82" fmla="*/ 134 w 308"/>
              <a:gd name="T83" fmla="*/ 177 h 223"/>
              <a:gd name="T84" fmla="*/ 134 w 308"/>
              <a:gd name="T85" fmla="*/ 126 h 223"/>
              <a:gd name="T86" fmla="*/ 101 w 308"/>
              <a:gd name="T87" fmla="*/ 126 h 223"/>
              <a:gd name="T88" fmla="*/ 101 w 308"/>
              <a:gd name="T89" fmla="*/ 177 h 223"/>
              <a:gd name="T90" fmla="*/ 55 w 308"/>
              <a:gd name="T91" fmla="*/ 177 h 223"/>
              <a:gd name="T92" fmla="*/ 55 w 308"/>
              <a:gd name="T93" fmla="*/ 109 h 223"/>
              <a:gd name="T94" fmla="*/ 55 w 308"/>
              <a:gd name="T95" fmla="*/ 95 h 223"/>
              <a:gd name="T96" fmla="*/ 55 w 308"/>
              <a:gd name="T97" fmla="*/ 95 h 223"/>
              <a:gd name="T98" fmla="*/ 117 w 308"/>
              <a:gd name="T99" fmla="*/ 45 h 223"/>
              <a:gd name="T100" fmla="*/ 179 w 308"/>
              <a:gd name="T101" fmla="*/ 95 h 223"/>
              <a:gd name="T102" fmla="*/ 179 w 308"/>
              <a:gd name="T103" fmla="*/ 95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8" h="223">
                <a:moveTo>
                  <a:pt x="307" y="23"/>
                </a:moveTo>
                <a:lnTo>
                  <a:pt x="307" y="23"/>
                </a:lnTo>
                <a:lnTo>
                  <a:pt x="307" y="23"/>
                </a:lnTo>
                <a:lnTo>
                  <a:pt x="307" y="21"/>
                </a:lnTo>
                <a:lnTo>
                  <a:pt x="307" y="21"/>
                </a:lnTo>
                <a:lnTo>
                  <a:pt x="307" y="21"/>
                </a:lnTo>
                <a:lnTo>
                  <a:pt x="307" y="21"/>
                </a:lnTo>
                <a:lnTo>
                  <a:pt x="308" y="20"/>
                </a:lnTo>
                <a:lnTo>
                  <a:pt x="308" y="20"/>
                </a:lnTo>
                <a:lnTo>
                  <a:pt x="308" y="20"/>
                </a:lnTo>
                <a:lnTo>
                  <a:pt x="308" y="20"/>
                </a:lnTo>
                <a:lnTo>
                  <a:pt x="308" y="18"/>
                </a:lnTo>
                <a:lnTo>
                  <a:pt x="308" y="18"/>
                </a:lnTo>
                <a:lnTo>
                  <a:pt x="307" y="13"/>
                </a:lnTo>
                <a:lnTo>
                  <a:pt x="305" y="10"/>
                </a:lnTo>
                <a:lnTo>
                  <a:pt x="301" y="7"/>
                </a:lnTo>
                <a:lnTo>
                  <a:pt x="296" y="6"/>
                </a:lnTo>
                <a:lnTo>
                  <a:pt x="284" y="1"/>
                </a:lnTo>
                <a:lnTo>
                  <a:pt x="269" y="0"/>
                </a:lnTo>
                <a:lnTo>
                  <a:pt x="269" y="0"/>
                </a:lnTo>
                <a:lnTo>
                  <a:pt x="0" y="0"/>
                </a:lnTo>
                <a:lnTo>
                  <a:pt x="0" y="223"/>
                </a:lnTo>
                <a:lnTo>
                  <a:pt x="228" y="223"/>
                </a:lnTo>
                <a:lnTo>
                  <a:pt x="228" y="26"/>
                </a:lnTo>
                <a:lnTo>
                  <a:pt x="228" y="26"/>
                </a:lnTo>
                <a:lnTo>
                  <a:pt x="230" y="24"/>
                </a:lnTo>
                <a:lnTo>
                  <a:pt x="233" y="24"/>
                </a:lnTo>
                <a:lnTo>
                  <a:pt x="233" y="24"/>
                </a:lnTo>
                <a:lnTo>
                  <a:pt x="239" y="29"/>
                </a:lnTo>
                <a:lnTo>
                  <a:pt x="246" y="32"/>
                </a:lnTo>
                <a:lnTo>
                  <a:pt x="257" y="35"/>
                </a:lnTo>
                <a:lnTo>
                  <a:pt x="269" y="35"/>
                </a:lnTo>
                <a:lnTo>
                  <a:pt x="269" y="35"/>
                </a:lnTo>
                <a:lnTo>
                  <a:pt x="281" y="35"/>
                </a:lnTo>
                <a:lnTo>
                  <a:pt x="292" y="32"/>
                </a:lnTo>
                <a:lnTo>
                  <a:pt x="301" y="27"/>
                </a:lnTo>
                <a:lnTo>
                  <a:pt x="307" y="23"/>
                </a:lnTo>
                <a:lnTo>
                  <a:pt x="307" y="23"/>
                </a:lnTo>
                <a:close/>
                <a:moveTo>
                  <a:pt x="179" y="95"/>
                </a:moveTo>
                <a:lnTo>
                  <a:pt x="179" y="109"/>
                </a:lnTo>
                <a:lnTo>
                  <a:pt x="179" y="177"/>
                </a:lnTo>
                <a:lnTo>
                  <a:pt x="134" y="177"/>
                </a:lnTo>
                <a:lnTo>
                  <a:pt x="134" y="126"/>
                </a:lnTo>
                <a:lnTo>
                  <a:pt x="101" y="126"/>
                </a:lnTo>
                <a:lnTo>
                  <a:pt x="101" y="177"/>
                </a:lnTo>
                <a:lnTo>
                  <a:pt x="55" y="177"/>
                </a:lnTo>
                <a:lnTo>
                  <a:pt x="55" y="109"/>
                </a:lnTo>
                <a:lnTo>
                  <a:pt x="55" y="95"/>
                </a:lnTo>
                <a:lnTo>
                  <a:pt x="55" y="95"/>
                </a:lnTo>
                <a:lnTo>
                  <a:pt x="117" y="45"/>
                </a:lnTo>
                <a:lnTo>
                  <a:pt x="179" y="95"/>
                </a:lnTo>
                <a:lnTo>
                  <a:pt x="179" y="95"/>
                </a:lnTo>
                <a:close/>
              </a:path>
            </a:pathLst>
          </a:custGeom>
          <a:solidFill>
            <a:srgbClr val="BCCA2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s-ES" sz="1801"/>
          </a:p>
        </p:txBody>
      </p:sp>
      <p:sp>
        <p:nvSpPr>
          <p:cNvPr id="41" name="Freeform 16">
            <a:extLst>
              <a:ext uri="{FF2B5EF4-FFF2-40B4-BE49-F238E27FC236}">
                <a16:creationId xmlns:a16="http://schemas.microsoft.com/office/drawing/2014/main" id="{641DAE4C-39D0-4453-9AA4-6E6BB1EAE469}"/>
              </a:ext>
            </a:extLst>
          </p:cNvPr>
          <p:cNvSpPr>
            <a:spLocks/>
          </p:cNvSpPr>
          <p:nvPr/>
        </p:nvSpPr>
        <p:spPr bwMode="auto">
          <a:xfrm>
            <a:off x="10898622" y="3017015"/>
            <a:ext cx="120651" cy="374651"/>
          </a:xfrm>
          <a:custGeom>
            <a:avLst/>
            <a:gdLst>
              <a:gd name="T0" fmla="*/ 76 w 76"/>
              <a:gd name="T1" fmla="*/ 0 h 236"/>
              <a:gd name="T2" fmla="*/ 76 w 76"/>
              <a:gd name="T3" fmla="*/ 0 h 236"/>
              <a:gd name="T4" fmla="*/ 72 w 76"/>
              <a:gd name="T5" fmla="*/ 4 h 236"/>
              <a:gd name="T6" fmla="*/ 71 w 76"/>
              <a:gd name="T7" fmla="*/ 7 h 236"/>
              <a:gd name="T8" fmla="*/ 62 w 76"/>
              <a:gd name="T9" fmla="*/ 12 h 236"/>
              <a:gd name="T10" fmla="*/ 51 w 76"/>
              <a:gd name="T11" fmla="*/ 15 h 236"/>
              <a:gd name="T12" fmla="*/ 39 w 76"/>
              <a:gd name="T13" fmla="*/ 15 h 236"/>
              <a:gd name="T14" fmla="*/ 39 w 76"/>
              <a:gd name="T15" fmla="*/ 15 h 236"/>
              <a:gd name="T16" fmla="*/ 29 w 76"/>
              <a:gd name="T17" fmla="*/ 15 h 236"/>
              <a:gd name="T18" fmla="*/ 18 w 76"/>
              <a:gd name="T19" fmla="*/ 13 h 236"/>
              <a:gd name="T20" fmla="*/ 9 w 76"/>
              <a:gd name="T21" fmla="*/ 12 h 236"/>
              <a:gd name="T22" fmla="*/ 1 w 76"/>
              <a:gd name="T23" fmla="*/ 9 h 236"/>
              <a:gd name="T24" fmla="*/ 1 w 76"/>
              <a:gd name="T25" fmla="*/ 9 h 236"/>
              <a:gd name="T26" fmla="*/ 0 w 76"/>
              <a:gd name="T27" fmla="*/ 7 h 236"/>
              <a:gd name="T28" fmla="*/ 0 w 76"/>
              <a:gd name="T29" fmla="*/ 9 h 236"/>
              <a:gd name="T30" fmla="*/ 0 w 76"/>
              <a:gd name="T31" fmla="*/ 223 h 236"/>
              <a:gd name="T32" fmla="*/ 0 w 76"/>
              <a:gd name="T33" fmla="*/ 223 h 236"/>
              <a:gd name="T34" fmla="*/ 1 w 76"/>
              <a:gd name="T35" fmla="*/ 226 h 236"/>
              <a:gd name="T36" fmla="*/ 4 w 76"/>
              <a:gd name="T37" fmla="*/ 229 h 236"/>
              <a:gd name="T38" fmla="*/ 15 w 76"/>
              <a:gd name="T39" fmla="*/ 233 h 236"/>
              <a:gd name="T40" fmla="*/ 25 w 76"/>
              <a:gd name="T41" fmla="*/ 236 h 236"/>
              <a:gd name="T42" fmla="*/ 39 w 76"/>
              <a:gd name="T43" fmla="*/ 236 h 236"/>
              <a:gd name="T44" fmla="*/ 39 w 76"/>
              <a:gd name="T45" fmla="*/ 236 h 236"/>
              <a:gd name="T46" fmla="*/ 50 w 76"/>
              <a:gd name="T47" fmla="*/ 236 h 236"/>
              <a:gd name="T48" fmla="*/ 59 w 76"/>
              <a:gd name="T49" fmla="*/ 235 h 236"/>
              <a:gd name="T50" fmla="*/ 65 w 76"/>
              <a:gd name="T51" fmla="*/ 232 h 236"/>
              <a:gd name="T52" fmla="*/ 69 w 76"/>
              <a:gd name="T53" fmla="*/ 230 h 236"/>
              <a:gd name="T54" fmla="*/ 76 w 76"/>
              <a:gd name="T55" fmla="*/ 226 h 236"/>
              <a:gd name="T56" fmla="*/ 76 w 76"/>
              <a:gd name="T57" fmla="*/ 223 h 236"/>
              <a:gd name="T58" fmla="*/ 76 w 76"/>
              <a:gd name="T59" fmla="*/ 220 h 236"/>
              <a:gd name="T60" fmla="*/ 76 w 76"/>
              <a:gd name="T61" fmla="*/ 220 h 236"/>
              <a:gd name="T62" fmla="*/ 76 w 76"/>
              <a:gd name="T63" fmla="*/ 220 h 236"/>
              <a:gd name="T64" fmla="*/ 76 w 76"/>
              <a:gd name="T65" fmla="*/ 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6" h="236">
                <a:moveTo>
                  <a:pt x="76" y="0"/>
                </a:moveTo>
                <a:lnTo>
                  <a:pt x="76" y="0"/>
                </a:lnTo>
                <a:lnTo>
                  <a:pt x="72" y="4"/>
                </a:lnTo>
                <a:lnTo>
                  <a:pt x="71" y="7"/>
                </a:lnTo>
                <a:lnTo>
                  <a:pt x="62" y="12"/>
                </a:lnTo>
                <a:lnTo>
                  <a:pt x="51" y="15"/>
                </a:lnTo>
                <a:lnTo>
                  <a:pt x="39" y="15"/>
                </a:lnTo>
                <a:lnTo>
                  <a:pt x="39" y="15"/>
                </a:lnTo>
                <a:lnTo>
                  <a:pt x="29" y="15"/>
                </a:lnTo>
                <a:lnTo>
                  <a:pt x="18" y="13"/>
                </a:lnTo>
                <a:lnTo>
                  <a:pt x="9" y="12"/>
                </a:lnTo>
                <a:lnTo>
                  <a:pt x="1" y="9"/>
                </a:lnTo>
                <a:lnTo>
                  <a:pt x="1" y="9"/>
                </a:lnTo>
                <a:lnTo>
                  <a:pt x="0" y="7"/>
                </a:lnTo>
                <a:lnTo>
                  <a:pt x="0" y="9"/>
                </a:lnTo>
                <a:lnTo>
                  <a:pt x="0" y="223"/>
                </a:lnTo>
                <a:lnTo>
                  <a:pt x="0" y="223"/>
                </a:lnTo>
                <a:lnTo>
                  <a:pt x="1" y="226"/>
                </a:lnTo>
                <a:lnTo>
                  <a:pt x="4" y="229"/>
                </a:lnTo>
                <a:lnTo>
                  <a:pt x="15" y="233"/>
                </a:lnTo>
                <a:lnTo>
                  <a:pt x="25" y="236"/>
                </a:lnTo>
                <a:lnTo>
                  <a:pt x="39" y="236"/>
                </a:lnTo>
                <a:lnTo>
                  <a:pt x="39" y="236"/>
                </a:lnTo>
                <a:lnTo>
                  <a:pt x="50" y="236"/>
                </a:lnTo>
                <a:lnTo>
                  <a:pt x="59" y="235"/>
                </a:lnTo>
                <a:lnTo>
                  <a:pt x="65" y="232"/>
                </a:lnTo>
                <a:lnTo>
                  <a:pt x="69" y="230"/>
                </a:lnTo>
                <a:lnTo>
                  <a:pt x="76" y="226"/>
                </a:lnTo>
                <a:lnTo>
                  <a:pt x="76" y="223"/>
                </a:lnTo>
                <a:lnTo>
                  <a:pt x="76" y="220"/>
                </a:lnTo>
                <a:lnTo>
                  <a:pt x="76" y="220"/>
                </a:lnTo>
                <a:lnTo>
                  <a:pt x="76" y="220"/>
                </a:lnTo>
                <a:lnTo>
                  <a:pt x="76" y="0"/>
                </a:lnTo>
                <a:close/>
              </a:path>
            </a:pathLst>
          </a:custGeom>
          <a:solidFill>
            <a:srgbClr val="BCCA2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s-ES" sz="1801"/>
          </a:p>
        </p:txBody>
      </p:sp>
    </p:spTree>
    <p:extLst>
      <p:ext uri="{BB962C8B-B14F-4D97-AF65-F5344CB8AC3E}">
        <p14:creationId xmlns:p14="http://schemas.microsoft.com/office/powerpoint/2010/main" val="29810126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9B1F2C8-5154-457D-859B-ECF18ACAC9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49"/>
          <a:stretch/>
        </p:blipFill>
        <p:spPr>
          <a:xfrm>
            <a:off x="162515" y="3109109"/>
            <a:ext cx="3982194" cy="178573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9113FB-A365-4FB4-9E14-239D53B8A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5492" y="2029206"/>
            <a:ext cx="3206335" cy="1386667"/>
          </a:xfrm>
          <a:prstGeom prst="rect">
            <a:avLst/>
          </a:prstGeom>
        </p:spPr>
      </p:pic>
      <p:sp>
        <p:nvSpPr>
          <p:cNvPr id="10" name="Abrir llave 9">
            <a:extLst>
              <a:ext uri="{FF2B5EF4-FFF2-40B4-BE49-F238E27FC236}">
                <a16:creationId xmlns:a16="http://schemas.microsoft.com/office/drawing/2014/main" id="{D9C2391B-37F3-4E20-81AB-54BEDF6F1B7A}"/>
              </a:ext>
            </a:extLst>
          </p:cNvPr>
          <p:cNvSpPr/>
          <p:nvPr/>
        </p:nvSpPr>
        <p:spPr>
          <a:xfrm>
            <a:off x="4338191" y="1451321"/>
            <a:ext cx="556592" cy="5088670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1801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E68E094-F0D8-476B-9BC9-8EC3CBA99960}"/>
              </a:ext>
            </a:extLst>
          </p:cNvPr>
          <p:cNvSpPr txBox="1"/>
          <p:nvPr/>
        </p:nvSpPr>
        <p:spPr>
          <a:xfrm>
            <a:off x="10269415" y="2298115"/>
            <a:ext cx="2227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Argos One</a:t>
            </a:r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4F336E52-666F-4E47-834C-6B4F5DA3F406}"/>
              </a:ext>
            </a:extLst>
          </p:cNvPr>
          <p:cNvSpPr/>
          <p:nvPr/>
        </p:nvSpPr>
        <p:spPr>
          <a:xfrm rot="16200000">
            <a:off x="4981109" y="2358166"/>
            <a:ext cx="417260" cy="392834"/>
          </a:xfrm>
          <a:prstGeom prst="downArrow">
            <a:avLst>
              <a:gd name="adj1" fmla="val 43061"/>
              <a:gd name="adj2" fmla="val 50000"/>
            </a:avLst>
          </a:prstGeom>
          <a:solidFill>
            <a:srgbClr val="BAD405"/>
          </a:solidFill>
          <a:ln>
            <a:solidFill>
              <a:srgbClr val="BAD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1"/>
          </a:p>
        </p:txBody>
      </p:sp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00B971BD-D66B-4339-9C16-E6349C1CD58D}"/>
              </a:ext>
            </a:extLst>
          </p:cNvPr>
          <p:cNvSpPr/>
          <p:nvPr/>
        </p:nvSpPr>
        <p:spPr>
          <a:xfrm rot="16200000">
            <a:off x="4981109" y="5453066"/>
            <a:ext cx="417260" cy="392834"/>
          </a:xfrm>
          <a:prstGeom prst="downArrow">
            <a:avLst>
              <a:gd name="adj1" fmla="val 43061"/>
              <a:gd name="adj2" fmla="val 50000"/>
            </a:avLst>
          </a:prstGeom>
          <a:solidFill>
            <a:srgbClr val="BAD405"/>
          </a:solidFill>
          <a:ln>
            <a:solidFill>
              <a:srgbClr val="BAD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1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3111F7C7-7C79-4F89-BDB7-BC9FC607B8B3}"/>
              </a:ext>
            </a:extLst>
          </p:cNvPr>
          <p:cNvGrpSpPr/>
          <p:nvPr/>
        </p:nvGrpSpPr>
        <p:grpSpPr>
          <a:xfrm>
            <a:off x="5691881" y="4712424"/>
            <a:ext cx="1643269" cy="1733893"/>
            <a:chOff x="10125705" y="2647819"/>
            <a:chExt cx="774700" cy="844550"/>
          </a:xfrm>
        </p:grpSpPr>
        <p:sp>
          <p:nvSpPr>
            <p:cNvPr id="15" name="Freeform 69">
              <a:extLst>
                <a:ext uri="{FF2B5EF4-FFF2-40B4-BE49-F238E27FC236}">
                  <a16:creationId xmlns:a16="http://schemas.microsoft.com/office/drawing/2014/main" id="{5C3388F6-E41A-4F10-9C34-9CD952DDBC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3818" y="3012944"/>
              <a:ext cx="496888" cy="479425"/>
            </a:xfrm>
            <a:custGeom>
              <a:avLst/>
              <a:gdLst>
                <a:gd name="T0" fmla="*/ 313 w 313"/>
                <a:gd name="T1" fmla="*/ 82 h 302"/>
                <a:gd name="T2" fmla="*/ 300 w 313"/>
                <a:gd name="T3" fmla="*/ 75 h 302"/>
                <a:gd name="T4" fmla="*/ 276 w 313"/>
                <a:gd name="T5" fmla="*/ 58 h 302"/>
                <a:gd name="T6" fmla="*/ 255 w 313"/>
                <a:gd name="T7" fmla="*/ 38 h 302"/>
                <a:gd name="T8" fmla="*/ 237 w 313"/>
                <a:gd name="T9" fmla="*/ 14 h 302"/>
                <a:gd name="T10" fmla="*/ 231 w 313"/>
                <a:gd name="T11" fmla="*/ 0 h 302"/>
                <a:gd name="T12" fmla="*/ 218 w 313"/>
                <a:gd name="T13" fmla="*/ 23 h 302"/>
                <a:gd name="T14" fmla="*/ 185 w 313"/>
                <a:gd name="T15" fmla="*/ 58 h 302"/>
                <a:gd name="T16" fmla="*/ 144 w 313"/>
                <a:gd name="T17" fmla="*/ 85 h 302"/>
                <a:gd name="T18" fmla="*/ 96 w 313"/>
                <a:gd name="T19" fmla="*/ 98 h 302"/>
                <a:gd name="T20" fmla="*/ 71 w 313"/>
                <a:gd name="T21" fmla="*/ 100 h 302"/>
                <a:gd name="T22" fmla="*/ 52 w 313"/>
                <a:gd name="T23" fmla="*/ 100 h 302"/>
                <a:gd name="T24" fmla="*/ 16 w 313"/>
                <a:gd name="T25" fmla="*/ 93 h 302"/>
                <a:gd name="T26" fmla="*/ 0 w 313"/>
                <a:gd name="T27" fmla="*/ 151 h 302"/>
                <a:gd name="T28" fmla="*/ 0 w 313"/>
                <a:gd name="T29" fmla="*/ 152 h 302"/>
                <a:gd name="T30" fmla="*/ 0 w 313"/>
                <a:gd name="T31" fmla="*/ 154 h 302"/>
                <a:gd name="T32" fmla="*/ 1 w 313"/>
                <a:gd name="T33" fmla="*/ 170 h 302"/>
                <a:gd name="T34" fmla="*/ 10 w 313"/>
                <a:gd name="T35" fmla="*/ 200 h 302"/>
                <a:gd name="T36" fmla="*/ 26 w 313"/>
                <a:gd name="T37" fmla="*/ 226 h 302"/>
                <a:gd name="T38" fmla="*/ 47 w 313"/>
                <a:gd name="T39" fmla="*/ 250 h 302"/>
                <a:gd name="T40" fmla="*/ 72 w 313"/>
                <a:gd name="T41" fmla="*/ 269 h 302"/>
                <a:gd name="T42" fmla="*/ 99 w 313"/>
                <a:gd name="T43" fmla="*/ 286 h 302"/>
                <a:gd name="T44" fmla="*/ 124 w 313"/>
                <a:gd name="T45" fmla="*/ 296 h 302"/>
                <a:gd name="T46" fmla="*/ 147 w 313"/>
                <a:gd name="T47" fmla="*/ 302 h 302"/>
                <a:gd name="T48" fmla="*/ 157 w 313"/>
                <a:gd name="T49" fmla="*/ 302 h 302"/>
                <a:gd name="T50" fmla="*/ 182 w 313"/>
                <a:gd name="T51" fmla="*/ 299 h 302"/>
                <a:gd name="T52" fmla="*/ 212 w 313"/>
                <a:gd name="T53" fmla="*/ 286 h 302"/>
                <a:gd name="T54" fmla="*/ 245 w 313"/>
                <a:gd name="T55" fmla="*/ 267 h 302"/>
                <a:gd name="T56" fmla="*/ 275 w 313"/>
                <a:gd name="T57" fmla="*/ 241 h 302"/>
                <a:gd name="T58" fmla="*/ 175 w 313"/>
                <a:gd name="T59" fmla="*/ 241 h 302"/>
                <a:gd name="T60" fmla="*/ 171 w 313"/>
                <a:gd name="T61" fmla="*/ 240 h 302"/>
                <a:gd name="T62" fmla="*/ 168 w 313"/>
                <a:gd name="T63" fmla="*/ 234 h 302"/>
                <a:gd name="T64" fmla="*/ 168 w 313"/>
                <a:gd name="T65" fmla="*/ 231 h 302"/>
                <a:gd name="T66" fmla="*/ 172 w 313"/>
                <a:gd name="T67" fmla="*/ 226 h 302"/>
                <a:gd name="T68" fmla="*/ 288 w 313"/>
                <a:gd name="T69" fmla="*/ 226 h 302"/>
                <a:gd name="T70" fmla="*/ 298 w 313"/>
                <a:gd name="T71" fmla="*/ 210 h 302"/>
                <a:gd name="T72" fmla="*/ 312 w 313"/>
                <a:gd name="T73" fmla="*/ 173 h 302"/>
                <a:gd name="T74" fmla="*/ 313 w 313"/>
                <a:gd name="T75" fmla="*/ 154 h 302"/>
                <a:gd name="T76" fmla="*/ 313 w 313"/>
                <a:gd name="T77" fmla="*/ 152 h 302"/>
                <a:gd name="T78" fmla="*/ 313 w 313"/>
                <a:gd name="T79" fmla="*/ 151 h 302"/>
                <a:gd name="T80" fmla="*/ 87 w 313"/>
                <a:gd name="T81" fmla="*/ 145 h 302"/>
                <a:gd name="T82" fmla="*/ 81 w 313"/>
                <a:gd name="T83" fmla="*/ 143 h 302"/>
                <a:gd name="T84" fmla="*/ 72 w 313"/>
                <a:gd name="T85" fmla="*/ 134 h 302"/>
                <a:gd name="T86" fmla="*/ 71 w 313"/>
                <a:gd name="T87" fmla="*/ 128 h 302"/>
                <a:gd name="T88" fmla="*/ 75 w 313"/>
                <a:gd name="T89" fmla="*/ 116 h 302"/>
                <a:gd name="T90" fmla="*/ 87 w 313"/>
                <a:gd name="T91" fmla="*/ 112 h 302"/>
                <a:gd name="T92" fmla="*/ 93 w 313"/>
                <a:gd name="T93" fmla="*/ 113 h 302"/>
                <a:gd name="T94" fmla="*/ 102 w 313"/>
                <a:gd name="T95" fmla="*/ 122 h 302"/>
                <a:gd name="T96" fmla="*/ 104 w 313"/>
                <a:gd name="T97" fmla="*/ 128 h 302"/>
                <a:gd name="T98" fmla="*/ 99 w 313"/>
                <a:gd name="T99" fmla="*/ 140 h 302"/>
                <a:gd name="T100" fmla="*/ 87 w 313"/>
                <a:gd name="T101" fmla="*/ 145 h 302"/>
                <a:gd name="T102" fmla="*/ 229 w 313"/>
                <a:gd name="T103" fmla="*/ 145 h 302"/>
                <a:gd name="T104" fmla="*/ 223 w 313"/>
                <a:gd name="T105" fmla="*/ 143 h 302"/>
                <a:gd name="T106" fmla="*/ 214 w 313"/>
                <a:gd name="T107" fmla="*/ 134 h 302"/>
                <a:gd name="T108" fmla="*/ 212 w 313"/>
                <a:gd name="T109" fmla="*/ 128 h 302"/>
                <a:gd name="T110" fmla="*/ 217 w 313"/>
                <a:gd name="T111" fmla="*/ 116 h 302"/>
                <a:gd name="T112" fmla="*/ 229 w 313"/>
                <a:gd name="T113" fmla="*/ 112 h 302"/>
                <a:gd name="T114" fmla="*/ 234 w 313"/>
                <a:gd name="T115" fmla="*/ 113 h 302"/>
                <a:gd name="T116" fmla="*/ 243 w 313"/>
                <a:gd name="T117" fmla="*/ 122 h 302"/>
                <a:gd name="T118" fmla="*/ 245 w 313"/>
                <a:gd name="T119" fmla="*/ 128 h 302"/>
                <a:gd name="T120" fmla="*/ 240 w 313"/>
                <a:gd name="T121" fmla="*/ 140 h 302"/>
                <a:gd name="T122" fmla="*/ 229 w 313"/>
                <a:gd name="T123" fmla="*/ 145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3" h="302">
                  <a:moveTo>
                    <a:pt x="313" y="82"/>
                  </a:moveTo>
                  <a:lnTo>
                    <a:pt x="313" y="82"/>
                  </a:lnTo>
                  <a:lnTo>
                    <a:pt x="313" y="82"/>
                  </a:lnTo>
                  <a:lnTo>
                    <a:pt x="300" y="75"/>
                  </a:lnTo>
                  <a:lnTo>
                    <a:pt x="288" y="67"/>
                  </a:lnTo>
                  <a:lnTo>
                    <a:pt x="276" y="58"/>
                  </a:lnTo>
                  <a:lnTo>
                    <a:pt x="266" y="48"/>
                  </a:lnTo>
                  <a:lnTo>
                    <a:pt x="255" y="38"/>
                  </a:lnTo>
                  <a:lnTo>
                    <a:pt x="246" y="26"/>
                  </a:lnTo>
                  <a:lnTo>
                    <a:pt x="237" y="14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26" y="12"/>
                  </a:lnTo>
                  <a:lnTo>
                    <a:pt x="218" y="23"/>
                  </a:lnTo>
                  <a:lnTo>
                    <a:pt x="203" y="42"/>
                  </a:lnTo>
                  <a:lnTo>
                    <a:pt x="185" y="58"/>
                  </a:lnTo>
                  <a:lnTo>
                    <a:pt x="165" y="73"/>
                  </a:lnTo>
                  <a:lnTo>
                    <a:pt x="144" y="85"/>
                  </a:lnTo>
                  <a:lnTo>
                    <a:pt x="120" y="93"/>
                  </a:lnTo>
                  <a:lnTo>
                    <a:pt x="96" y="98"/>
                  </a:lnTo>
                  <a:lnTo>
                    <a:pt x="83" y="100"/>
                  </a:lnTo>
                  <a:lnTo>
                    <a:pt x="71" y="100"/>
                  </a:lnTo>
                  <a:lnTo>
                    <a:pt x="71" y="100"/>
                  </a:lnTo>
                  <a:lnTo>
                    <a:pt x="52" y="100"/>
                  </a:lnTo>
                  <a:lnTo>
                    <a:pt x="34" y="97"/>
                  </a:lnTo>
                  <a:lnTo>
                    <a:pt x="16" y="93"/>
                  </a:lnTo>
                  <a:lnTo>
                    <a:pt x="0" y="85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1" y="170"/>
                  </a:lnTo>
                  <a:lnTo>
                    <a:pt x="4" y="185"/>
                  </a:lnTo>
                  <a:lnTo>
                    <a:pt x="10" y="200"/>
                  </a:lnTo>
                  <a:lnTo>
                    <a:pt x="17" y="213"/>
                  </a:lnTo>
                  <a:lnTo>
                    <a:pt x="26" y="226"/>
                  </a:lnTo>
                  <a:lnTo>
                    <a:pt x="37" y="238"/>
                  </a:lnTo>
                  <a:lnTo>
                    <a:pt x="47" y="250"/>
                  </a:lnTo>
                  <a:lnTo>
                    <a:pt x="60" y="261"/>
                  </a:lnTo>
                  <a:lnTo>
                    <a:pt x="72" y="269"/>
                  </a:lnTo>
                  <a:lnTo>
                    <a:pt x="86" y="278"/>
                  </a:lnTo>
                  <a:lnTo>
                    <a:pt x="99" y="286"/>
                  </a:lnTo>
                  <a:lnTo>
                    <a:pt x="111" y="292"/>
                  </a:lnTo>
                  <a:lnTo>
                    <a:pt x="124" y="296"/>
                  </a:lnTo>
                  <a:lnTo>
                    <a:pt x="136" y="301"/>
                  </a:lnTo>
                  <a:lnTo>
                    <a:pt x="147" y="302"/>
                  </a:lnTo>
                  <a:lnTo>
                    <a:pt x="157" y="302"/>
                  </a:lnTo>
                  <a:lnTo>
                    <a:pt x="157" y="302"/>
                  </a:lnTo>
                  <a:lnTo>
                    <a:pt x="169" y="302"/>
                  </a:lnTo>
                  <a:lnTo>
                    <a:pt x="182" y="299"/>
                  </a:lnTo>
                  <a:lnTo>
                    <a:pt x="197" y="293"/>
                  </a:lnTo>
                  <a:lnTo>
                    <a:pt x="212" y="286"/>
                  </a:lnTo>
                  <a:lnTo>
                    <a:pt x="229" y="278"/>
                  </a:lnTo>
                  <a:lnTo>
                    <a:pt x="245" y="267"/>
                  </a:lnTo>
                  <a:lnTo>
                    <a:pt x="260" y="255"/>
                  </a:lnTo>
                  <a:lnTo>
                    <a:pt x="275" y="241"/>
                  </a:lnTo>
                  <a:lnTo>
                    <a:pt x="175" y="241"/>
                  </a:lnTo>
                  <a:lnTo>
                    <a:pt x="175" y="241"/>
                  </a:lnTo>
                  <a:lnTo>
                    <a:pt x="172" y="241"/>
                  </a:lnTo>
                  <a:lnTo>
                    <a:pt x="171" y="240"/>
                  </a:lnTo>
                  <a:lnTo>
                    <a:pt x="168" y="237"/>
                  </a:lnTo>
                  <a:lnTo>
                    <a:pt x="168" y="234"/>
                  </a:lnTo>
                  <a:lnTo>
                    <a:pt x="168" y="234"/>
                  </a:lnTo>
                  <a:lnTo>
                    <a:pt x="168" y="231"/>
                  </a:lnTo>
                  <a:lnTo>
                    <a:pt x="171" y="228"/>
                  </a:lnTo>
                  <a:lnTo>
                    <a:pt x="172" y="226"/>
                  </a:lnTo>
                  <a:lnTo>
                    <a:pt x="175" y="226"/>
                  </a:lnTo>
                  <a:lnTo>
                    <a:pt x="288" y="226"/>
                  </a:lnTo>
                  <a:lnTo>
                    <a:pt x="288" y="226"/>
                  </a:lnTo>
                  <a:lnTo>
                    <a:pt x="298" y="210"/>
                  </a:lnTo>
                  <a:lnTo>
                    <a:pt x="306" y="192"/>
                  </a:lnTo>
                  <a:lnTo>
                    <a:pt x="312" y="173"/>
                  </a:lnTo>
                  <a:lnTo>
                    <a:pt x="313" y="164"/>
                  </a:lnTo>
                  <a:lnTo>
                    <a:pt x="313" y="154"/>
                  </a:lnTo>
                  <a:lnTo>
                    <a:pt x="313" y="154"/>
                  </a:lnTo>
                  <a:lnTo>
                    <a:pt x="313" y="152"/>
                  </a:lnTo>
                  <a:lnTo>
                    <a:pt x="313" y="152"/>
                  </a:lnTo>
                  <a:lnTo>
                    <a:pt x="313" y="151"/>
                  </a:lnTo>
                  <a:lnTo>
                    <a:pt x="313" y="82"/>
                  </a:lnTo>
                  <a:close/>
                  <a:moveTo>
                    <a:pt x="87" y="145"/>
                  </a:moveTo>
                  <a:lnTo>
                    <a:pt x="87" y="145"/>
                  </a:lnTo>
                  <a:lnTo>
                    <a:pt x="81" y="143"/>
                  </a:lnTo>
                  <a:lnTo>
                    <a:pt x="75" y="140"/>
                  </a:lnTo>
                  <a:lnTo>
                    <a:pt x="72" y="134"/>
                  </a:lnTo>
                  <a:lnTo>
                    <a:pt x="71" y="128"/>
                  </a:lnTo>
                  <a:lnTo>
                    <a:pt x="71" y="128"/>
                  </a:lnTo>
                  <a:lnTo>
                    <a:pt x="72" y="122"/>
                  </a:lnTo>
                  <a:lnTo>
                    <a:pt x="75" y="116"/>
                  </a:lnTo>
                  <a:lnTo>
                    <a:pt x="81" y="113"/>
                  </a:lnTo>
                  <a:lnTo>
                    <a:pt x="87" y="112"/>
                  </a:lnTo>
                  <a:lnTo>
                    <a:pt x="87" y="112"/>
                  </a:lnTo>
                  <a:lnTo>
                    <a:pt x="93" y="113"/>
                  </a:lnTo>
                  <a:lnTo>
                    <a:pt x="99" y="116"/>
                  </a:lnTo>
                  <a:lnTo>
                    <a:pt x="102" y="122"/>
                  </a:lnTo>
                  <a:lnTo>
                    <a:pt x="104" y="128"/>
                  </a:lnTo>
                  <a:lnTo>
                    <a:pt x="104" y="128"/>
                  </a:lnTo>
                  <a:lnTo>
                    <a:pt x="102" y="134"/>
                  </a:lnTo>
                  <a:lnTo>
                    <a:pt x="99" y="140"/>
                  </a:lnTo>
                  <a:lnTo>
                    <a:pt x="93" y="143"/>
                  </a:lnTo>
                  <a:lnTo>
                    <a:pt x="87" y="145"/>
                  </a:lnTo>
                  <a:lnTo>
                    <a:pt x="87" y="145"/>
                  </a:lnTo>
                  <a:close/>
                  <a:moveTo>
                    <a:pt x="229" y="145"/>
                  </a:moveTo>
                  <a:lnTo>
                    <a:pt x="229" y="145"/>
                  </a:lnTo>
                  <a:lnTo>
                    <a:pt x="223" y="143"/>
                  </a:lnTo>
                  <a:lnTo>
                    <a:pt x="217" y="140"/>
                  </a:lnTo>
                  <a:lnTo>
                    <a:pt x="214" y="134"/>
                  </a:lnTo>
                  <a:lnTo>
                    <a:pt x="212" y="128"/>
                  </a:lnTo>
                  <a:lnTo>
                    <a:pt x="212" y="128"/>
                  </a:lnTo>
                  <a:lnTo>
                    <a:pt x="214" y="122"/>
                  </a:lnTo>
                  <a:lnTo>
                    <a:pt x="217" y="116"/>
                  </a:lnTo>
                  <a:lnTo>
                    <a:pt x="223" y="113"/>
                  </a:lnTo>
                  <a:lnTo>
                    <a:pt x="229" y="112"/>
                  </a:lnTo>
                  <a:lnTo>
                    <a:pt x="229" y="112"/>
                  </a:lnTo>
                  <a:lnTo>
                    <a:pt x="234" y="113"/>
                  </a:lnTo>
                  <a:lnTo>
                    <a:pt x="240" y="116"/>
                  </a:lnTo>
                  <a:lnTo>
                    <a:pt x="243" y="122"/>
                  </a:lnTo>
                  <a:lnTo>
                    <a:pt x="245" y="128"/>
                  </a:lnTo>
                  <a:lnTo>
                    <a:pt x="245" y="128"/>
                  </a:lnTo>
                  <a:lnTo>
                    <a:pt x="243" y="134"/>
                  </a:lnTo>
                  <a:lnTo>
                    <a:pt x="240" y="140"/>
                  </a:lnTo>
                  <a:lnTo>
                    <a:pt x="234" y="143"/>
                  </a:lnTo>
                  <a:lnTo>
                    <a:pt x="229" y="145"/>
                  </a:lnTo>
                  <a:lnTo>
                    <a:pt x="229" y="145"/>
                  </a:lnTo>
                  <a:close/>
                </a:path>
              </a:pathLst>
            </a:cu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  <p:sp>
          <p:nvSpPr>
            <p:cNvPr id="16" name="Freeform 70">
              <a:extLst>
                <a:ext uri="{FF2B5EF4-FFF2-40B4-BE49-F238E27FC236}">
                  <a16:creationId xmlns:a16="http://schemas.microsoft.com/office/drawing/2014/main" id="{B6DBB91E-7C66-41E9-A618-2E3A9D743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9868" y="2647819"/>
              <a:ext cx="203200" cy="111125"/>
            </a:xfrm>
            <a:custGeom>
              <a:avLst/>
              <a:gdLst>
                <a:gd name="T0" fmla="*/ 64 w 128"/>
                <a:gd name="T1" fmla="*/ 59 h 70"/>
                <a:gd name="T2" fmla="*/ 96 w 128"/>
                <a:gd name="T3" fmla="*/ 62 h 70"/>
                <a:gd name="T4" fmla="*/ 128 w 128"/>
                <a:gd name="T5" fmla="*/ 70 h 70"/>
                <a:gd name="T6" fmla="*/ 128 w 128"/>
                <a:gd name="T7" fmla="*/ 64 h 70"/>
                <a:gd name="T8" fmla="*/ 126 w 128"/>
                <a:gd name="T9" fmla="*/ 52 h 70"/>
                <a:gd name="T10" fmla="*/ 123 w 128"/>
                <a:gd name="T11" fmla="*/ 42 h 70"/>
                <a:gd name="T12" fmla="*/ 122 w 128"/>
                <a:gd name="T13" fmla="*/ 36 h 70"/>
                <a:gd name="T14" fmla="*/ 122 w 128"/>
                <a:gd name="T15" fmla="*/ 36 h 70"/>
                <a:gd name="T16" fmla="*/ 116 w 128"/>
                <a:gd name="T17" fmla="*/ 27 h 70"/>
                <a:gd name="T18" fmla="*/ 116 w 128"/>
                <a:gd name="T19" fmla="*/ 25 h 70"/>
                <a:gd name="T20" fmla="*/ 111 w 128"/>
                <a:gd name="T21" fmla="*/ 21 h 70"/>
                <a:gd name="T22" fmla="*/ 110 w 128"/>
                <a:gd name="T23" fmla="*/ 19 h 70"/>
                <a:gd name="T24" fmla="*/ 108 w 128"/>
                <a:gd name="T25" fmla="*/ 18 h 70"/>
                <a:gd name="T26" fmla="*/ 107 w 128"/>
                <a:gd name="T27" fmla="*/ 16 h 70"/>
                <a:gd name="T28" fmla="*/ 102 w 128"/>
                <a:gd name="T29" fmla="*/ 13 h 70"/>
                <a:gd name="T30" fmla="*/ 101 w 128"/>
                <a:gd name="T31" fmla="*/ 12 h 70"/>
                <a:gd name="T32" fmla="*/ 99 w 128"/>
                <a:gd name="T33" fmla="*/ 10 h 70"/>
                <a:gd name="T34" fmla="*/ 95 w 128"/>
                <a:gd name="T35" fmla="*/ 7 h 70"/>
                <a:gd name="T36" fmla="*/ 93 w 128"/>
                <a:gd name="T37" fmla="*/ 7 h 70"/>
                <a:gd name="T38" fmla="*/ 90 w 128"/>
                <a:gd name="T39" fmla="*/ 6 h 70"/>
                <a:gd name="T40" fmla="*/ 89 w 128"/>
                <a:gd name="T41" fmla="*/ 4 h 70"/>
                <a:gd name="T42" fmla="*/ 83 w 128"/>
                <a:gd name="T43" fmla="*/ 3 h 70"/>
                <a:gd name="T44" fmla="*/ 81 w 128"/>
                <a:gd name="T45" fmla="*/ 3 h 70"/>
                <a:gd name="T46" fmla="*/ 77 w 128"/>
                <a:gd name="T47" fmla="*/ 1 h 70"/>
                <a:gd name="T48" fmla="*/ 77 w 128"/>
                <a:gd name="T49" fmla="*/ 1 h 70"/>
                <a:gd name="T50" fmla="*/ 71 w 128"/>
                <a:gd name="T51" fmla="*/ 0 h 70"/>
                <a:gd name="T52" fmla="*/ 70 w 128"/>
                <a:gd name="T53" fmla="*/ 0 h 70"/>
                <a:gd name="T54" fmla="*/ 64 w 128"/>
                <a:gd name="T55" fmla="*/ 0 h 70"/>
                <a:gd name="T56" fmla="*/ 58 w 128"/>
                <a:gd name="T57" fmla="*/ 0 h 70"/>
                <a:gd name="T58" fmla="*/ 56 w 128"/>
                <a:gd name="T59" fmla="*/ 0 h 70"/>
                <a:gd name="T60" fmla="*/ 52 w 128"/>
                <a:gd name="T61" fmla="*/ 1 h 70"/>
                <a:gd name="T62" fmla="*/ 50 w 128"/>
                <a:gd name="T63" fmla="*/ 1 h 70"/>
                <a:gd name="T64" fmla="*/ 46 w 128"/>
                <a:gd name="T65" fmla="*/ 3 h 70"/>
                <a:gd name="T66" fmla="*/ 44 w 128"/>
                <a:gd name="T67" fmla="*/ 3 h 70"/>
                <a:gd name="T68" fmla="*/ 40 w 128"/>
                <a:gd name="T69" fmla="*/ 4 h 70"/>
                <a:gd name="T70" fmla="*/ 38 w 128"/>
                <a:gd name="T71" fmla="*/ 6 h 70"/>
                <a:gd name="T72" fmla="*/ 35 w 128"/>
                <a:gd name="T73" fmla="*/ 7 h 70"/>
                <a:gd name="T74" fmla="*/ 32 w 128"/>
                <a:gd name="T75" fmla="*/ 7 h 70"/>
                <a:gd name="T76" fmla="*/ 29 w 128"/>
                <a:gd name="T77" fmla="*/ 10 h 70"/>
                <a:gd name="T78" fmla="*/ 26 w 128"/>
                <a:gd name="T79" fmla="*/ 12 h 70"/>
                <a:gd name="T80" fmla="*/ 25 w 128"/>
                <a:gd name="T81" fmla="*/ 13 h 70"/>
                <a:gd name="T82" fmla="*/ 18 w 128"/>
                <a:gd name="T83" fmla="*/ 21 h 70"/>
                <a:gd name="T84" fmla="*/ 16 w 128"/>
                <a:gd name="T85" fmla="*/ 21 h 70"/>
                <a:gd name="T86" fmla="*/ 10 w 128"/>
                <a:gd name="T87" fmla="*/ 30 h 70"/>
                <a:gd name="T88" fmla="*/ 10 w 128"/>
                <a:gd name="T89" fmla="*/ 30 h 70"/>
                <a:gd name="T90" fmla="*/ 7 w 128"/>
                <a:gd name="T91" fmla="*/ 36 h 70"/>
                <a:gd name="T92" fmla="*/ 4 w 128"/>
                <a:gd name="T93" fmla="*/ 42 h 70"/>
                <a:gd name="T94" fmla="*/ 4 w 128"/>
                <a:gd name="T95" fmla="*/ 42 h 70"/>
                <a:gd name="T96" fmla="*/ 0 w 128"/>
                <a:gd name="T97" fmla="*/ 64 h 70"/>
                <a:gd name="T98" fmla="*/ 0 w 128"/>
                <a:gd name="T99" fmla="*/ 70 h 70"/>
                <a:gd name="T100" fmla="*/ 16 w 128"/>
                <a:gd name="T101" fmla="*/ 65 h 70"/>
                <a:gd name="T102" fmla="*/ 47 w 128"/>
                <a:gd name="T103" fmla="*/ 59 h 70"/>
                <a:gd name="T104" fmla="*/ 64 w 128"/>
                <a:gd name="T105" fmla="*/ 5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70">
                  <a:moveTo>
                    <a:pt x="64" y="59"/>
                  </a:moveTo>
                  <a:lnTo>
                    <a:pt x="64" y="59"/>
                  </a:lnTo>
                  <a:lnTo>
                    <a:pt x="80" y="59"/>
                  </a:lnTo>
                  <a:lnTo>
                    <a:pt x="96" y="62"/>
                  </a:lnTo>
                  <a:lnTo>
                    <a:pt x="113" y="65"/>
                  </a:lnTo>
                  <a:lnTo>
                    <a:pt x="128" y="70"/>
                  </a:lnTo>
                  <a:lnTo>
                    <a:pt x="128" y="7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52"/>
                  </a:lnTo>
                  <a:lnTo>
                    <a:pt x="123" y="42"/>
                  </a:lnTo>
                  <a:lnTo>
                    <a:pt x="123" y="42"/>
                  </a:lnTo>
                  <a:lnTo>
                    <a:pt x="123" y="42"/>
                  </a:lnTo>
                  <a:lnTo>
                    <a:pt x="122" y="36"/>
                  </a:lnTo>
                  <a:lnTo>
                    <a:pt x="122" y="36"/>
                  </a:lnTo>
                  <a:lnTo>
                    <a:pt x="122" y="36"/>
                  </a:lnTo>
                  <a:lnTo>
                    <a:pt x="116" y="27"/>
                  </a:lnTo>
                  <a:lnTo>
                    <a:pt x="116" y="27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0" y="19"/>
                  </a:lnTo>
                  <a:lnTo>
                    <a:pt x="110" y="19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2" y="13"/>
                  </a:lnTo>
                  <a:lnTo>
                    <a:pt x="102" y="13"/>
                  </a:lnTo>
                  <a:lnTo>
                    <a:pt x="101" y="12"/>
                  </a:lnTo>
                  <a:lnTo>
                    <a:pt x="101" y="12"/>
                  </a:lnTo>
                  <a:lnTo>
                    <a:pt x="99" y="10"/>
                  </a:lnTo>
                  <a:lnTo>
                    <a:pt x="99" y="10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3" y="7"/>
                  </a:lnTo>
                  <a:lnTo>
                    <a:pt x="93" y="7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" y="5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6" y="65"/>
                  </a:lnTo>
                  <a:lnTo>
                    <a:pt x="31" y="62"/>
                  </a:lnTo>
                  <a:lnTo>
                    <a:pt x="47" y="59"/>
                  </a:lnTo>
                  <a:lnTo>
                    <a:pt x="64" y="59"/>
                  </a:lnTo>
                  <a:lnTo>
                    <a:pt x="64" y="59"/>
                  </a:lnTo>
                  <a:close/>
                </a:path>
              </a:pathLst>
            </a:cu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  <p:sp>
          <p:nvSpPr>
            <p:cNvPr id="17" name="Freeform 71">
              <a:extLst>
                <a:ext uri="{FF2B5EF4-FFF2-40B4-BE49-F238E27FC236}">
                  <a16:creationId xmlns:a16="http://schemas.microsoft.com/office/drawing/2014/main" id="{619E3430-C341-443F-94EF-60E756993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1593" y="2755769"/>
              <a:ext cx="538163" cy="401638"/>
            </a:xfrm>
            <a:custGeom>
              <a:avLst/>
              <a:gdLst>
                <a:gd name="T0" fmla="*/ 241 w 339"/>
                <a:gd name="T1" fmla="*/ 17 h 253"/>
                <a:gd name="T2" fmla="*/ 237 w 339"/>
                <a:gd name="T3" fmla="*/ 14 h 253"/>
                <a:gd name="T4" fmla="*/ 232 w 339"/>
                <a:gd name="T5" fmla="*/ 12 h 253"/>
                <a:gd name="T6" fmla="*/ 232 w 339"/>
                <a:gd name="T7" fmla="*/ 12 h 253"/>
                <a:gd name="T8" fmla="*/ 219 w 339"/>
                <a:gd name="T9" fmla="*/ 8 h 253"/>
                <a:gd name="T10" fmla="*/ 211 w 339"/>
                <a:gd name="T11" fmla="*/ 6 h 253"/>
                <a:gd name="T12" fmla="*/ 208 w 339"/>
                <a:gd name="T13" fmla="*/ 5 h 253"/>
                <a:gd name="T14" fmla="*/ 199 w 339"/>
                <a:gd name="T15" fmla="*/ 3 h 253"/>
                <a:gd name="T16" fmla="*/ 195 w 339"/>
                <a:gd name="T17" fmla="*/ 2 h 253"/>
                <a:gd name="T18" fmla="*/ 187 w 339"/>
                <a:gd name="T19" fmla="*/ 2 h 253"/>
                <a:gd name="T20" fmla="*/ 182 w 339"/>
                <a:gd name="T21" fmla="*/ 0 h 253"/>
                <a:gd name="T22" fmla="*/ 170 w 339"/>
                <a:gd name="T23" fmla="*/ 0 h 253"/>
                <a:gd name="T24" fmla="*/ 162 w 339"/>
                <a:gd name="T25" fmla="*/ 0 h 253"/>
                <a:gd name="T26" fmla="*/ 153 w 339"/>
                <a:gd name="T27" fmla="*/ 2 h 253"/>
                <a:gd name="T28" fmla="*/ 149 w 339"/>
                <a:gd name="T29" fmla="*/ 2 h 253"/>
                <a:gd name="T30" fmla="*/ 140 w 339"/>
                <a:gd name="T31" fmla="*/ 3 h 253"/>
                <a:gd name="T32" fmla="*/ 137 w 339"/>
                <a:gd name="T33" fmla="*/ 3 h 253"/>
                <a:gd name="T34" fmla="*/ 130 w 339"/>
                <a:gd name="T35" fmla="*/ 5 h 253"/>
                <a:gd name="T36" fmla="*/ 124 w 339"/>
                <a:gd name="T37" fmla="*/ 8 h 253"/>
                <a:gd name="T38" fmla="*/ 116 w 339"/>
                <a:gd name="T39" fmla="*/ 9 h 253"/>
                <a:gd name="T40" fmla="*/ 115 w 339"/>
                <a:gd name="T41" fmla="*/ 9 h 253"/>
                <a:gd name="T42" fmla="*/ 104 w 339"/>
                <a:gd name="T43" fmla="*/ 14 h 253"/>
                <a:gd name="T44" fmla="*/ 77 w 339"/>
                <a:gd name="T45" fmla="*/ 27 h 253"/>
                <a:gd name="T46" fmla="*/ 28 w 339"/>
                <a:gd name="T47" fmla="*/ 78 h 253"/>
                <a:gd name="T48" fmla="*/ 5 w 339"/>
                <a:gd name="T49" fmla="*/ 133 h 253"/>
                <a:gd name="T50" fmla="*/ 0 w 339"/>
                <a:gd name="T51" fmla="*/ 170 h 253"/>
                <a:gd name="T52" fmla="*/ 0 w 339"/>
                <a:gd name="T53" fmla="*/ 179 h 253"/>
                <a:gd name="T54" fmla="*/ 2 w 339"/>
                <a:gd name="T55" fmla="*/ 186 h 253"/>
                <a:gd name="T56" fmla="*/ 2 w 339"/>
                <a:gd name="T57" fmla="*/ 192 h 253"/>
                <a:gd name="T58" fmla="*/ 3 w 339"/>
                <a:gd name="T59" fmla="*/ 201 h 253"/>
                <a:gd name="T60" fmla="*/ 5 w 339"/>
                <a:gd name="T61" fmla="*/ 203 h 253"/>
                <a:gd name="T62" fmla="*/ 6 w 339"/>
                <a:gd name="T63" fmla="*/ 211 h 253"/>
                <a:gd name="T64" fmla="*/ 8 w 339"/>
                <a:gd name="T65" fmla="*/ 219 h 253"/>
                <a:gd name="T66" fmla="*/ 15 w 339"/>
                <a:gd name="T67" fmla="*/ 238 h 253"/>
                <a:gd name="T68" fmla="*/ 49 w 339"/>
                <a:gd name="T69" fmla="*/ 249 h 253"/>
                <a:gd name="T70" fmla="*/ 85 w 339"/>
                <a:gd name="T71" fmla="*/ 253 h 253"/>
                <a:gd name="T72" fmla="*/ 155 w 339"/>
                <a:gd name="T73" fmla="*/ 237 h 253"/>
                <a:gd name="T74" fmla="*/ 211 w 339"/>
                <a:gd name="T75" fmla="*/ 195 h 253"/>
                <a:gd name="T76" fmla="*/ 238 w 339"/>
                <a:gd name="T77" fmla="*/ 155 h 253"/>
                <a:gd name="T78" fmla="*/ 245 w 339"/>
                <a:gd name="T79" fmla="*/ 139 h 253"/>
                <a:gd name="T80" fmla="*/ 253 w 339"/>
                <a:gd name="T81" fmla="*/ 155 h 253"/>
                <a:gd name="T82" fmla="*/ 266 w 339"/>
                <a:gd name="T83" fmla="*/ 179 h 253"/>
                <a:gd name="T84" fmla="*/ 293 w 339"/>
                <a:gd name="T85" fmla="*/ 210 h 253"/>
                <a:gd name="T86" fmla="*/ 327 w 339"/>
                <a:gd name="T87" fmla="*/ 234 h 253"/>
                <a:gd name="T88" fmla="*/ 327 w 339"/>
                <a:gd name="T89" fmla="*/ 231 h 253"/>
                <a:gd name="T90" fmla="*/ 335 w 339"/>
                <a:gd name="T91" fmla="*/ 208 h 253"/>
                <a:gd name="T92" fmla="*/ 336 w 339"/>
                <a:gd name="T93" fmla="*/ 201 h 253"/>
                <a:gd name="T94" fmla="*/ 336 w 339"/>
                <a:gd name="T95" fmla="*/ 200 h 253"/>
                <a:gd name="T96" fmla="*/ 338 w 339"/>
                <a:gd name="T97" fmla="*/ 192 h 253"/>
                <a:gd name="T98" fmla="*/ 338 w 339"/>
                <a:gd name="T99" fmla="*/ 186 h 253"/>
                <a:gd name="T100" fmla="*/ 339 w 339"/>
                <a:gd name="T101" fmla="*/ 177 h 253"/>
                <a:gd name="T102" fmla="*/ 339 w 339"/>
                <a:gd name="T103" fmla="*/ 170 h 253"/>
                <a:gd name="T104" fmla="*/ 324 w 339"/>
                <a:gd name="T105" fmla="*/ 100 h 253"/>
                <a:gd name="T106" fmla="*/ 284 w 339"/>
                <a:gd name="T107" fmla="*/ 45 h 253"/>
                <a:gd name="T108" fmla="*/ 244 w 339"/>
                <a:gd name="T109" fmla="*/ 1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9" h="253">
                  <a:moveTo>
                    <a:pt x="244" y="18"/>
                  </a:moveTo>
                  <a:lnTo>
                    <a:pt x="241" y="17"/>
                  </a:lnTo>
                  <a:lnTo>
                    <a:pt x="241" y="17"/>
                  </a:lnTo>
                  <a:lnTo>
                    <a:pt x="238" y="15"/>
                  </a:lnTo>
                  <a:lnTo>
                    <a:pt x="238" y="15"/>
                  </a:lnTo>
                  <a:lnTo>
                    <a:pt x="237" y="14"/>
                  </a:lnTo>
                  <a:lnTo>
                    <a:pt x="237" y="14"/>
                  </a:lnTo>
                  <a:lnTo>
                    <a:pt x="237" y="14"/>
                  </a:lnTo>
                  <a:lnTo>
                    <a:pt x="232" y="12"/>
                  </a:lnTo>
                  <a:lnTo>
                    <a:pt x="232" y="12"/>
                  </a:lnTo>
                  <a:lnTo>
                    <a:pt x="232" y="12"/>
                  </a:lnTo>
                  <a:lnTo>
                    <a:pt x="232" y="12"/>
                  </a:lnTo>
                  <a:lnTo>
                    <a:pt x="232" y="12"/>
                  </a:lnTo>
                  <a:lnTo>
                    <a:pt x="219" y="8"/>
                  </a:lnTo>
                  <a:lnTo>
                    <a:pt x="219" y="8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11" y="6"/>
                  </a:lnTo>
                  <a:lnTo>
                    <a:pt x="211" y="6"/>
                  </a:lnTo>
                  <a:lnTo>
                    <a:pt x="208" y="5"/>
                  </a:lnTo>
                  <a:lnTo>
                    <a:pt x="208" y="5"/>
                  </a:lnTo>
                  <a:lnTo>
                    <a:pt x="204" y="3"/>
                  </a:lnTo>
                  <a:lnTo>
                    <a:pt x="204" y="3"/>
                  </a:lnTo>
                  <a:lnTo>
                    <a:pt x="199" y="3"/>
                  </a:lnTo>
                  <a:lnTo>
                    <a:pt x="199" y="3"/>
                  </a:lnTo>
                  <a:lnTo>
                    <a:pt x="195" y="2"/>
                  </a:lnTo>
                  <a:lnTo>
                    <a:pt x="195" y="2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87" y="2"/>
                  </a:lnTo>
                  <a:lnTo>
                    <a:pt x="187" y="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3" y="2"/>
                  </a:lnTo>
                  <a:lnTo>
                    <a:pt x="153" y="2"/>
                  </a:lnTo>
                  <a:lnTo>
                    <a:pt x="149" y="2"/>
                  </a:lnTo>
                  <a:lnTo>
                    <a:pt x="149" y="2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0" y="3"/>
                  </a:lnTo>
                  <a:lnTo>
                    <a:pt x="140" y="3"/>
                  </a:lnTo>
                  <a:lnTo>
                    <a:pt x="137" y="3"/>
                  </a:lnTo>
                  <a:lnTo>
                    <a:pt x="137" y="3"/>
                  </a:lnTo>
                  <a:lnTo>
                    <a:pt x="131" y="5"/>
                  </a:lnTo>
                  <a:lnTo>
                    <a:pt x="131" y="5"/>
                  </a:lnTo>
                  <a:lnTo>
                    <a:pt x="130" y="5"/>
                  </a:lnTo>
                  <a:lnTo>
                    <a:pt x="130" y="5"/>
                  </a:lnTo>
                  <a:lnTo>
                    <a:pt x="124" y="8"/>
                  </a:lnTo>
                  <a:lnTo>
                    <a:pt x="124" y="8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16" y="9"/>
                  </a:lnTo>
                  <a:lnTo>
                    <a:pt x="116" y="9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0" y="17"/>
                  </a:lnTo>
                  <a:lnTo>
                    <a:pt x="100" y="17"/>
                  </a:lnTo>
                  <a:lnTo>
                    <a:pt x="77" y="27"/>
                  </a:lnTo>
                  <a:lnTo>
                    <a:pt x="60" y="42"/>
                  </a:lnTo>
                  <a:lnTo>
                    <a:pt x="42" y="58"/>
                  </a:lnTo>
                  <a:lnTo>
                    <a:pt x="28" y="78"/>
                  </a:lnTo>
                  <a:lnTo>
                    <a:pt x="17" y="98"/>
                  </a:lnTo>
                  <a:lnTo>
                    <a:pt x="8" y="121"/>
                  </a:lnTo>
                  <a:lnTo>
                    <a:pt x="5" y="133"/>
                  </a:lnTo>
                  <a:lnTo>
                    <a:pt x="3" y="145"/>
                  </a:lnTo>
                  <a:lnTo>
                    <a:pt x="2" y="156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2" y="183"/>
                  </a:lnTo>
                  <a:lnTo>
                    <a:pt x="2" y="183"/>
                  </a:lnTo>
                  <a:lnTo>
                    <a:pt x="2" y="186"/>
                  </a:lnTo>
                  <a:lnTo>
                    <a:pt x="2" y="186"/>
                  </a:lnTo>
                  <a:lnTo>
                    <a:pt x="2" y="192"/>
                  </a:lnTo>
                  <a:lnTo>
                    <a:pt x="2" y="192"/>
                  </a:lnTo>
                  <a:lnTo>
                    <a:pt x="3" y="195"/>
                  </a:lnTo>
                  <a:lnTo>
                    <a:pt x="3" y="195"/>
                  </a:lnTo>
                  <a:lnTo>
                    <a:pt x="3" y="201"/>
                  </a:lnTo>
                  <a:lnTo>
                    <a:pt x="3" y="201"/>
                  </a:lnTo>
                  <a:lnTo>
                    <a:pt x="5" y="203"/>
                  </a:lnTo>
                  <a:lnTo>
                    <a:pt x="5" y="203"/>
                  </a:lnTo>
                  <a:lnTo>
                    <a:pt x="6" y="210"/>
                  </a:lnTo>
                  <a:lnTo>
                    <a:pt x="6" y="210"/>
                  </a:lnTo>
                  <a:lnTo>
                    <a:pt x="6" y="211"/>
                  </a:lnTo>
                  <a:lnTo>
                    <a:pt x="6" y="211"/>
                  </a:lnTo>
                  <a:lnTo>
                    <a:pt x="8" y="219"/>
                  </a:lnTo>
                  <a:lnTo>
                    <a:pt x="8" y="219"/>
                  </a:lnTo>
                  <a:lnTo>
                    <a:pt x="8" y="219"/>
                  </a:lnTo>
                  <a:lnTo>
                    <a:pt x="8" y="219"/>
                  </a:lnTo>
                  <a:lnTo>
                    <a:pt x="15" y="238"/>
                  </a:lnTo>
                  <a:lnTo>
                    <a:pt x="15" y="238"/>
                  </a:lnTo>
                  <a:lnTo>
                    <a:pt x="31" y="244"/>
                  </a:lnTo>
                  <a:lnTo>
                    <a:pt x="49" y="249"/>
                  </a:lnTo>
                  <a:lnTo>
                    <a:pt x="67" y="252"/>
                  </a:lnTo>
                  <a:lnTo>
                    <a:pt x="85" y="253"/>
                  </a:lnTo>
                  <a:lnTo>
                    <a:pt x="85" y="253"/>
                  </a:lnTo>
                  <a:lnTo>
                    <a:pt x="109" y="252"/>
                  </a:lnTo>
                  <a:lnTo>
                    <a:pt x="132" y="246"/>
                  </a:lnTo>
                  <a:lnTo>
                    <a:pt x="155" y="237"/>
                  </a:lnTo>
                  <a:lnTo>
                    <a:pt x="176" y="226"/>
                  </a:lnTo>
                  <a:lnTo>
                    <a:pt x="195" y="211"/>
                  </a:lnTo>
                  <a:lnTo>
                    <a:pt x="211" y="195"/>
                  </a:lnTo>
                  <a:lnTo>
                    <a:pt x="226" y="176"/>
                  </a:lnTo>
                  <a:lnTo>
                    <a:pt x="238" y="155"/>
                  </a:lnTo>
                  <a:lnTo>
                    <a:pt x="238" y="155"/>
                  </a:lnTo>
                  <a:lnTo>
                    <a:pt x="238" y="155"/>
                  </a:lnTo>
                  <a:lnTo>
                    <a:pt x="241" y="149"/>
                  </a:lnTo>
                  <a:lnTo>
                    <a:pt x="245" y="13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253" y="155"/>
                  </a:lnTo>
                  <a:lnTo>
                    <a:pt x="253" y="155"/>
                  </a:lnTo>
                  <a:lnTo>
                    <a:pt x="259" y="167"/>
                  </a:lnTo>
                  <a:lnTo>
                    <a:pt x="266" y="179"/>
                  </a:lnTo>
                  <a:lnTo>
                    <a:pt x="274" y="191"/>
                  </a:lnTo>
                  <a:lnTo>
                    <a:pt x="283" y="200"/>
                  </a:lnTo>
                  <a:lnTo>
                    <a:pt x="293" y="210"/>
                  </a:lnTo>
                  <a:lnTo>
                    <a:pt x="303" y="219"/>
                  </a:lnTo>
                  <a:lnTo>
                    <a:pt x="315" y="226"/>
                  </a:lnTo>
                  <a:lnTo>
                    <a:pt x="327" y="234"/>
                  </a:lnTo>
                  <a:lnTo>
                    <a:pt x="327" y="234"/>
                  </a:lnTo>
                  <a:lnTo>
                    <a:pt x="327" y="231"/>
                  </a:lnTo>
                  <a:lnTo>
                    <a:pt x="327" y="231"/>
                  </a:lnTo>
                  <a:lnTo>
                    <a:pt x="327" y="231"/>
                  </a:lnTo>
                  <a:lnTo>
                    <a:pt x="335" y="208"/>
                  </a:lnTo>
                  <a:lnTo>
                    <a:pt x="335" y="208"/>
                  </a:lnTo>
                  <a:lnTo>
                    <a:pt x="335" y="208"/>
                  </a:lnTo>
                  <a:lnTo>
                    <a:pt x="335" y="208"/>
                  </a:lnTo>
                  <a:lnTo>
                    <a:pt x="336" y="201"/>
                  </a:lnTo>
                  <a:lnTo>
                    <a:pt x="336" y="201"/>
                  </a:lnTo>
                  <a:lnTo>
                    <a:pt x="336" y="200"/>
                  </a:lnTo>
                  <a:lnTo>
                    <a:pt x="336" y="200"/>
                  </a:lnTo>
                  <a:lnTo>
                    <a:pt x="338" y="194"/>
                  </a:lnTo>
                  <a:lnTo>
                    <a:pt x="338" y="194"/>
                  </a:lnTo>
                  <a:lnTo>
                    <a:pt x="338" y="192"/>
                  </a:lnTo>
                  <a:lnTo>
                    <a:pt x="338" y="192"/>
                  </a:lnTo>
                  <a:lnTo>
                    <a:pt x="338" y="186"/>
                  </a:lnTo>
                  <a:lnTo>
                    <a:pt x="338" y="186"/>
                  </a:lnTo>
                  <a:lnTo>
                    <a:pt x="339" y="182"/>
                  </a:lnTo>
                  <a:lnTo>
                    <a:pt x="339" y="182"/>
                  </a:lnTo>
                  <a:lnTo>
                    <a:pt x="339" y="177"/>
                  </a:lnTo>
                  <a:lnTo>
                    <a:pt x="339" y="177"/>
                  </a:lnTo>
                  <a:lnTo>
                    <a:pt x="339" y="170"/>
                  </a:lnTo>
                  <a:lnTo>
                    <a:pt x="339" y="170"/>
                  </a:lnTo>
                  <a:lnTo>
                    <a:pt x="338" y="146"/>
                  </a:lnTo>
                  <a:lnTo>
                    <a:pt x="333" y="122"/>
                  </a:lnTo>
                  <a:lnTo>
                    <a:pt x="324" y="100"/>
                  </a:lnTo>
                  <a:lnTo>
                    <a:pt x="314" y="81"/>
                  </a:lnTo>
                  <a:lnTo>
                    <a:pt x="300" y="61"/>
                  </a:lnTo>
                  <a:lnTo>
                    <a:pt x="284" y="45"/>
                  </a:lnTo>
                  <a:lnTo>
                    <a:pt x="265" y="30"/>
                  </a:lnTo>
                  <a:lnTo>
                    <a:pt x="244" y="18"/>
                  </a:lnTo>
                  <a:lnTo>
                    <a:pt x="244" y="18"/>
                  </a:lnTo>
                  <a:close/>
                </a:path>
              </a:pathLst>
            </a:cu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  <p:sp>
          <p:nvSpPr>
            <p:cNvPr id="18" name="Freeform 72">
              <a:extLst>
                <a:ext uri="{FF2B5EF4-FFF2-40B4-BE49-F238E27FC236}">
                  <a16:creationId xmlns:a16="http://schemas.microsoft.com/office/drawing/2014/main" id="{012BA7BB-4E4C-45CF-A1E8-2735E605E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5130" y="2681156"/>
              <a:ext cx="295275" cy="728663"/>
            </a:xfrm>
            <a:custGeom>
              <a:avLst/>
              <a:gdLst>
                <a:gd name="T0" fmla="*/ 171 w 186"/>
                <a:gd name="T1" fmla="*/ 251 h 459"/>
                <a:gd name="T2" fmla="*/ 174 w 186"/>
                <a:gd name="T3" fmla="*/ 217 h 459"/>
                <a:gd name="T4" fmla="*/ 174 w 186"/>
                <a:gd name="T5" fmla="*/ 199 h 459"/>
                <a:gd name="T6" fmla="*/ 168 w 186"/>
                <a:gd name="T7" fmla="*/ 163 h 459"/>
                <a:gd name="T8" fmla="*/ 156 w 186"/>
                <a:gd name="T9" fmla="*/ 131 h 459"/>
                <a:gd name="T10" fmla="*/ 140 w 186"/>
                <a:gd name="T11" fmla="*/ 99 h 459"/>
                <a:gd name="T12" fmla="*/ 119 w 186"/>
                <a:gd name="T13" fmla="*/ 71 h 459"/>
                <a:gd name="T14" fmla="*/ 94 w 186"/>
                <a:gd name="T15" fmla="*/ 47 h 459"/>
                <a:gd name="T16" fmla="*/ 64 w 186"/>
                <a:gd name="T17" fmla="*/ 26 h 459"/>
                <a:gd name="T18" fmla="*/ 31 w 186"/>
                <a:gd name="T19" fmla="*/ 10 h 459"/>
                <a:gd name="T20" fmla="*/ 0 w 186"/>
                <a:gd name="T21" fmla="*/ 0 h 459"/>
                <a:gd name="T22" fmla="*/ 6 w 186"/>
                <a:gd name="T23" fmla="*/ 12 h 459"/>
                <a:gd name="T24" fmla="*/ 11 w 186"/>
                <a:gd name="T25" fmla="*/ 26 h 459"/>
                <a:gd name="T26" fmla="*/ 14 w 186"/>
                <a:gd name="T27" fmla="*/ 26 h 459"/>
                <a:gd name="T28" fmla="*/ 43 w 186"/>
                <a:gd name="T29" fmla="*/ 40 h 459"/>
                <a:gd name="T30" fmla="*/ 70 w 186"/>
                <a:gd name="T31" fmla="*/ 56 h 459"/>
                <a:gd name="T32" fmla="*/ 94 w 186"/>
                <a:gd name="T33" fmla="*/ 77 h 459"/>
                <a:gd name="T34" fmla="*/ 115 w 186"/>
                <a:gd name="T35" fmla="*/ 101 h 459"/>
                <a:gd name="T36" fmla="*/ 131 w 186"/>
                <a:gd name="T37" fmla="*/ 128 h 459"/>
                <a:gd name="T38" fmla="*/ 143 w 186"/>
                <a:gd name="T39" fmla="*/ 156 h 459"/>
                <a:gd name="T40" fmla="*/ 150 w 186"/>
                <a:gd name="T41" fmla="*/ 186 h 459"/>
                <a:gd name="T42" fmla="*/ 152 w 186"/>
                <a:gd name="T43" fmla="*/ 217 h 459"/>
                <a:gd name="T44" fmla="*/ 150 w 186"/>
                <a:gd name="T45" fmla="*/ 241 h 459"/>
                <a:gd name="T46" fmla="*/ 140 w 186"/>
                <a:gd name="T47" fmla="*/ 239 h 459"/>
                <a:gd name="T48" fmla="*/ 122 w 186"/>
                <a:gd name="T49" fmla="*/ 245 h 459"/>
                <a:gd name="T50" fmla="*/ 121 w 186"/>
                <a:gd name="T51" fmla="*/ 252 h 459"/>
                <a:gd name="T52" fmla="*/ 119 w 186"/>
                <a:gd name="T53" fmla="*/ 260 h 459"/>
                <a:gd name="T54" fmla="*/ 115 w 186"/>
                <a:gd name="T55" fmla="*/ 275 h 459"/>
                <a:gd name="T56" fmla="*/ 129 w 186"/>
                <a:gd name="T57" fmla="*/ 371 h 459"/>
                <a:gd name="T58" fmla="*/ 77 w 186"/>
                <a:gd name="T59" fmla="*/ 432 h 459"/>
                <a:gd name="T60" fmla="*/ 74 w 186"/>
                <a:gd name="T61" fmla="*/ 434 h 459"/>
                <a:gd name="T62" fmla="*/ 51 w 186"/>
                <a:gd name="T63" fmla="*/ 459 h 459"/>
                <a:gd name="T64" fmla="*/ 143 w 186"/>
                <a:gd name="T65" fmla="*/ 459 h 459"/>
                <a:gd name="T66" fmla="*/ 153 w 186"/>
                <a:gd name="T67" fmla="*/ 455 h 459"/>
                <a:gd name="T68" fmla="*/ 158 w 186"/>
                <a:gd name="T69" fmla="*/ 446 h 459"/>
                <a:gd name="T70" fmla="*/ 158 w 186"/>
                <a:gd name="T71" fmla="*/ 368 h 459"/>
                <a:gd name="T72" fmla="*/ 170 w 186"/>
                <a:gd name="T73" fmla="*/ 363 h 459"/>
                <a:gd name="T74" fmla="*/ 179 w 186"/>
                <a:gd name="T75" fmla="*/ 352 h 459"/>
                <a:gd name="T76" fmla="*/ 184 w 186"/>
                <a:gd name="T77" fmla="*/ 342 h 459"/>
                <a:gd name="T78" fmla="*/ 186 w 186"/>
                <a:gd name="T79" fmla="*/ 328 h 459"/>
                <a:gd name="T80" fmla="*/ 186 w 186"/>
                <a:gd name="T81" fmla="*/ 284 h 459"/>
                <a:gd name="T82" fmla="*/ 183 w 186"/>
                <a:gd name="T83" fmla="*/ 266 h 459"/>
                <a:gd name="T84" fmla="*/ 171 w 186"/>
                <a:gd name="T85" fmla="*/ 251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6" h="459">
                  <a:moveTo>
                    <a:pt x="171" y="251"/>
                  </a:moveTo>
                  <a:lnTo>
                    <a:pt x="171" y="251"/>
                  </a:lnTo>
                  <a:lnTo>
                    <a:pt x="174" y="235"/>
                  </a:lnTo>
                  <a:lnTo>
                    <a:pt x="174" y="217"/>
                  </a:lnTo>
                  <a:lnTo>
                    <a:pt x="174" y="217"/>
                  </a:lnTo>
                  <a:lnTo>
                    <a:pt x="174" y="199"/>
                  </a:lnTo>
                  <a:lnTo>
                    <a:pt x="171" y="181"/>
                  </a:lnTo>
                  <a:lnTo>
                    <a:pt x="168" y="163"/>
                  </a:lnTo>
                  <a:lnTo>
                    <a:pt x="162" y="147"/>
                  </a:lnTo>
                  <a:lnTo>
                    <a:pt x="156" y="131"/>
                  </a:lnTo>
                  <a:lnTo>
                    <a:pt x="149" y="114"/>
                  </a:lnTo>
                  <a:lnTo>
                    <a:pt x="140" y="99"/>
                  </a:lnTo>
                  <a:lnTo>
                    <a:pt x="129" y="84"/>
                  </a:lnTo>
                  <a:lnTo>
                    <a:pt x="119" y="71"/>
                  </a:lnTo>
                  <a:lnTo>
                    <a:pt x="107" y="59"/>
                  </a:lnTo>
                  <a:lnTo>
                    <a:pt x="94" y="47"/>
                  </a:lnTo>
                  <a:lnTo>
                    <a:pt x="79" y="35"/>
                  </a:lnTo>
                  <a:lnTo>
                    <a:pt x="64" y="26"/>
                  </a:lnTo>
                  <a:lnTo>
                    <a:pt x="48" y="18"/>
                  </a:lnTo>
                  <a:lnTo>
                    <a:pt x="31" y="10"/>
                  </a:lnTo>
                  <a:lnTo>
                    <a:pt x="14" y="4"/>
                  </a:lnTo>
                  <a:lnTo>
                    <a:pt x="0" y="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30" y="32"/>
                  </a:lnTo>
                  <a:lnTo>
                    <a:pt x="43" y="40"/>
                  </a:lnTo>
                  <a:lnTo>
                    <a:pt x="58" y="47"/>
                  </a:lnTo>
                  <a:lnTo>
                    <a:pt x="70" y="56"/>
                  </a:lnTo>
                  <a:lnTo>
                    <a:pt x="83" y="67"/>
                  </a:lnTo>
                  <a:lnTo>
                    <a:pt x="94" y="77"/>
                  </a:lnTo>
                  <a:lnTo>
                    <a:pt x="104" y="89"/>
                  </a:lnTo>
                  <a:lnTo>
                    <a:pt x="115" y="101"/>
                  </a:lnTo>
                  <a:lnTo>
                    <a:pt x="122" y="114"/>
                  </a:lnTo>
                  <a:lnTo>
                    <a:pt x="131" y="128"/>
                  </a:lnTo>
                  <a:lnTo>
                    <a:pt x="137" y="141"/>
                  </a:lnTo>
                  <a:lnTo>
                    <a:pt x="143" y="156"/>
                  </a:lnTo>
                  <a:lnTo>
                    <a:pt x="146" y="171"/>
                  </a:lnTo>
                  <a:lnTo>
                    <a:pt x="150" y="186"/>
                  </a:lnTo>
                  <a:lnTo>
                    <a:pt x="152" y="200"/>
                  </a:lnTo>
                  <a:lnTo>
                    <a:pt x="152" y="217"/>
                  </a:lnTo>
                  <a:lnTo>
                    <a:pt x="152" y="217"/>
                  </a:lnTo>
                  <a:lnTo>
                    <a:pt x="150" y="241"/>
                  </a:lnTo>
                  <a:lnTo>
                    <a:pt x="150" y="241"/>
                  </a:lnTo>
                  <a:lnTo>
                    <a:pt x="140" y="239"/>
                  </a:lnTo>
                  <a:lnTo>
                    <a:pt x="124" y="239"/>
                  </a:lnTo>
                  <a:lnTo>
                    <a:pt x="122" y="245"/>
                  </a:lnTo>
                  <a:lnTo>
                    <a:pt x="122" y="245"/>
                  </a:lnTo>
                  <a:lnTo>
                    <a:pt x="121" y="252"/>
                  </a:lnTo>
                  <a:lnTo>
                    <a:pt x="121" y="252"/>
                  </a:lnTo>
                  <a:lnTo>
                    <a:pt x="119" y="260"/>
                  </a:lnTo>
                  <a:lnTo>
                    <a:pt x="119" y="260"/>
                  </a:lnTo>
                  <a:lnTo>
                    <a:pt x="115" y="275"/>
                  </a:lnTo>
                  <a:lnTo>
                    <a:pt x="115" y="371"/>
                  </a:lnTo>
                  <a:lnTo>
                    <a:pt x="129" y="371"/>
                  </a:lnTo>
                  <a:lnTo>
                    <a:pt x="129" y="432"/>
                  </a:lnTo>
                  <a:lnTo>
                    <a:pt x="77" y="432"/>
                  </a:lnTo>
                  <a:lnTo>
                    <a:pt x="74" y="434"/>
                  </a:lnTo>
                  <a:lnTo>
                    <a:pt x="74" y="434"/>
                  </a:lnTo>
                  <a:lnTo>
                    <a:pt x="61" y="450"/>
                  </a:lnTo>
                  <a:lnTo>
                    <a:pt x="51" y="459"/>
                  </a:lnTo>
                  <a:lnTo>
                    <a:pt x="143" y="459"/>
                  </a:lnTo>
                  <a:lnTo>
                    <a:pt x="143" y="459"/>
                  </a:lnTo>
                  <a:lnTo>
                    <a:pt x="149" y="458"/>
                  </a:lnTo>
                  <a:lnTo>
                    <a:pt x="153" y="455"/>
                  </a:lnTo>
                  <a:lnTo>
                    <a:pt x="156" y="452"/>
                  </a:lnTo>
                  <a:lnTo>
                    <a:pt x="158" y="446"/>
                  </a:lnTo>
                  <a:lnTo>
                    <a:pt x="158" y="368"/>
                  </a:lnTo>
                  <a:lnTo>
                    <a:pt x="158" y="368"/>
                  </a:lnTo>
                  <a:lnTo>
                    <a:pt x="164" y="365"/>
                  </a:lnTo>
                  <a:lnTo>
                    <a:pt x="170" y="363"/>
                  </a:lnTo>
                  <a:lnTo>
                    <a:pt x="174" y="358"/>
                  </a:lnTo>
                  <a:lnTo>
                    <a:pt x="179" y="352"/>
                  </a:lnTo>
                  <a:lnTo>
                    <a:pt x="182" y="348"/>
                  </a:lnTo>
                  <a:lnTo>
                    <a:pt x="184" y="342"/>
                  </a:lnTo>
                  <a:lnTo>
                    <a:pt x="186" y="334"/>
                  </a:lnTo>
                  <a:lnTo>
                    <a:pt x="186" y="328"/>
                  </a:lnTo>
                  <a:lnTo>
                    <a:pt x="186" y="284"/>
                  </a:lnTo>
                  <a:lnTo>
                    <a:pt x="186" y="284"/>
                  </a:lnTo>
                  <a:lnTo>
                    <a:pt x="184" y="275"/>
                  </a:lnTo>
                  <a:lnTo>
                    <a:pt x="183" y="266"/>
                  </a:lnTo>
                  <a:lnTo>
                    <a:pt x="177" y="258"/>
                  </a:lnTo>
                  <a:lnTo>
                    <a:pt x="171" y="251"/>
                  </a:lnTo>
                  <a:lnTo>
                    <a:pt x="171" y="251"/>
                  </a:lnTo>
                  <a:close/>
                </a:path>
              </a:pathLst>
            </a:custGeom>
            <a:solidFill>
              <a:srgbClr val="BCCA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  <p:sp>
          <p:nvSpPr>
            <p:cNvPr id="19" name="Freeform 73">
              <a:extLst>
                <a:ext uri="{FF2B5EF4-FFF2-40B4-BE49-F238E27FC236}">
                  <a16:creationId xmlns:a16="http://schemas.microsoft.com/office/drawing/2014/main" id="{0A118663-7AAD-4E93-9A4E-5051BE8ED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5705" y="2681156"/>
              <a:ext cx="290513" cy="588963"/>
            </a:xfrm>
            <a:custGeom>
              <a:avLst/>
              <a:gdLst>
                <a:gd name="T0" fmla="*/ 11 w 183"/>
                <a:gd name="T1" fmla="*/ 217 h 371"/>
                <a:gd name="T2" fmla="*/ 14 w 183"/>
                <a:gd name="T3" fmla="*/ 252 h 371"/>
                <a:gd name="T4" fmla="*/ 8 w 183"/>
                <a:gd name="T5" fmla="*/ 258 h 371"/>
                <a:gd name="T6" fmla="*/ 2 w 183"/>
                <a:gd name="T7" fmla="*/ 275 h 371"/>
                <a:gd name="T8" fmla="*/ 0 w 183"/>
                <a:gd name="T9" fmla="*/ 327 h 371"/>
                <a:gd name="T10" fmla="*/ 2 w 183"/>
                <a:gd name="T11" fmla="*/ 336 h 371"/>
                <a:gd name="T12" fmla="*/ 9 w 183"/>
                <a:gd name="T13" fmla="*/ 352 h 371"/>
                <a:gd name="T14" fmla="*/ 21 w 183"/>
                <a:gd name="T15" fmla="*/ 364 h 371"/>
                <a:gd name="T16" fmla="*/ 37 w 183"/>
                <a:gd name="T17" fmla="*/ 370 h 371"/>
                <a:gd name="T18" fmla="*/ 72 w 183"/>
                <a:gd name="T19" fmla="*/ 371 h 371"/>
                <a:gd name="T20" fmla="*/ 72 w 183"/>
                <a:gd name="T21" fmla="*/ 282 h 371"/>
                <a:gd name="T22" fmla="*/ 67 w 183"/>
                <a:gd name="T23" fmla="*/ 270 h 371"/>
                <a:gd name="T24" fmla="*/ 64 w 183"/>
                <a:gd name="T25" fmla="*/ 261 h 371"/>
                <a:gd name="T26" fmla="*/ 63 w 183"/>
                <a:gd name="T27" fmla="*/ 252 h 371"/>
                <a:gd name="T28" fmla="*/ 61 w 183"/>
                <a:gd name="T29" fmla="*/ 245 h 371"/>
                <a:gd name="T30" fmla="*/ 45 w 183"/>
                <a:gd name="T31" fmla="*/ 239 h 371"/>
                <a:gd name="T32" fmla="*/ 34 w 183"/>
                <a:gd name="T33" fmla="*/ 241 h 371"/>
                <a:gd name="T34" fmla="*/ 33 w 183"/>
                <a:gd name="T35" fmla="*/ 217 h 371"/>
                <a:gd name="T36" fmla="*/ 33 w 183"/>
                <a:gd name="T37" fmla="*/ 200 h 371"/>
                <a:gd name="T38" fmla="*/ 39 w 183"/>
                <a:gd name="T39" fmla="*/ 171 h 371"/>
                <a:gd name="T40" fmla="*/ 48 w 183"/>
                <a:gd name="T41" fmla="*/ 141 h 371"/>
                <a:gd name="T42" fmla="*/ 63 w 183"/>
                <a:gd name="T43" fmla="*/ 114 h 371"/>
                <a:gd name="T44" fmla="*/ 81 w 183"/>
                <a:gd name="T45" fmla="*/ 89 h 371"/>
                <a:gd name="T46" fmla="*/ 101 w 183"/>
                <a:gd name="T47" fmla="*/ 68 h 371"/>
                <a:gd name="T48" fmla="*/ 127 w 183"/>
                <a:gd name="T49" fmla="*/ 49 h 371"/>
                <a:gd name="T50" fmla="*/ 155 w 183"/>
                <a:gd name="T51" fmla="*/ 34 h 371"/>
                <a:gd name="T52" fmla="*/ 173 w 183"/>
                <a:gd name="T53" fmla="*/ 26 h 371"/>
                <a:gd name="T54" fmla="*/ 173 w 183"/>
                <a:gd name="T55" fmla="*/ 23 h 371"/>
                <a:gd name="T56" fmla="*/ 183 w 183"/>
                <a:gd name="T57" fmla="*/ 0 h 371"/>
                <a:gd name="T58" fmla="*/ 170 w 183"/>
                <a:gd name="T59" fmla="*/ 4 h 371"/>
                <a:gd name="T60" fmla="*/ 136 w 183"/>
                <a:gd name="T61" fmla="*/ 19 h 371"/>
                <a:gd name="T62" fmla="*/ 104 w 183"/>
                <a:gd name="T63" fmla="*/ 37 h 371"/>
                <a:gd name="T64" fmla="*/ 78 w 183"/>
                <a:gd name="T65" fmla="*/ 59 h 371"/>
                <a:gd name="T66" fmla="*/ 55 w 183"/>
                <a:gd name="T67" fmla="*/ 86 h 371"/>
                <a:gd name="T68" fmla="*/ 36 w 183"/>
                <a:gd name="T69" fmla="*/ 116 h 371"/>
                <a:gd name="T70" fmla="*/ 23 w 183"/>
                <a:gd name="T71" fmla="*/ 147 h 371"/>
                <a:gd name="T72" fmla="*/ 14 w 183"/>
                <a:gd name="T73" fmla="*/ 181 h 371"/>
                <a:gd name="T74" fmla="*/ 11 w 183"/>
                <a:gd name="T75" fmla="*/ 217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3" h="371">
                  <a:moveTo>
                    <a:pt x="11" y="217"/>
                  </a:moveTo>
                  <a:lnTo>
                    <a:pt x="11" y="217"/>
                  </a:lnTo>
                  <a:lnTo>
                    <a:pt x="12" y="235"/>
                  </a:lnTo>
                  <a:lnTo>
                    <a:pt x="14" y="252"/>
                  </a:lnTo>
                  <a:lnTo>
                    <a:pt x="14" y="252"/>
                  </a:lnTo>
                  <a:lnTo>
                    <a:pt x="8" y="258"/>
                  </a:lnTo>
                  <a:lnTo>
                    <a:pt x="5" y="266"/>
                  </a:lnTo>
                  <a:lnTo>
                    <a:pt x="2" y="275"/>
                  </a:lnTo>
                  <a:lnTo>
                    <a:pt x="0" y="282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" y="336"/>
                  </a:lnTo>
                  <a:lnTo>
                    <a:pt x="5" y="345"/>
                  </a:lnTo>
                  <a:lnTo>
                    <a:pt x="9" y="352"/>
                  </a:lnTo>
                  <a:lnTo>
                    <a:pt x="14" y="358"/>
                  </a:lnTo>
                  <a:lnTo>
                    <a:pt x="21" y="364"/>
                  </a:lnTo>
                  <a:lnTo>
                    <a:pt x="29" y="368"/>
                  </a:lnTo>
                  <a:lnTo>
                    <a:pt x="37" y="370"/>
                  </a:lnTo>
                  <a:lnTo>
                    <a:pt x="46" y="371"/>
                  </a:lnTo>
                  <a:lnTo>
                    <a:pt x="72" y="371"/>
                  </a:lnTo>
                  <a:lnTo>
                    <a:pt x="72" y="285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67" y="270"/>
                  </a:lnTo>
                  <a:lnTo>
                    <a:pt x="67" y="270"/>
                  </a:lnTo>
                  <a:lnTo>
                    <a:pt x="64" y="261"/>
                  </a:lnTo>
                  <a:lnTo>
                    <a:pt x="64" y="261"/>
                  </a:lnTo>
                  <a:lnTo>
                    <a:pt x="63" y="252"/>
                  </a:lnTo>
                  <a:lnTo>
                    <a:pt x="63" y="252"/>
                  </a:lnTo>
                  <a:lnTo>
                    <a:pt x="61" y="245"/>
                  </a:lnTo>
                  <a:lnTo>
                    <a:pt x="61" y="23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34" y="241"/>
                  </a:lnTo>
                  <a:lnTo>
                    <a:pt x="34" y="241"/>
                  </a:lnTo>
                  <a:lnTo>
                    <a:pt x="33" y="217"/>
                  </a:lnTo>
                  <a:lnTo>
                    <a:pt x="33" y="217"/>
                  </a:lnTo>
                  <a:lnTo>
                    <a:pt x="33" y="200"/>
                  </a:lnTo>
                  <a:lnTo>
                    <a:pt x="36" y="186"/>
                  </a:lnTo>
                  <a:lnTo>
                    <a:pt x="39" y="171"/>
                  </a:lnTo>
                  <a:lnTo>
                    <a:pt x="43" y="156"/>
                  </a:lnTo>
                  <a:lnTo>
                    <a:pt x="48" y="141"/>
                  </a:lnTo>
                  <a:lnTo>
                    <a:pt x="55" y="128"/>
                  </a:lnTo>
                  <a:lnTo>
                    <a:pt x="63" y="114"/>
                  </a:lnTo>
                  <a:lnTo>
                    <a:pt x="70" y="102"/>
                  </a:lnTo>
                  <a:lnTo>
                    <a:pt x="81" y="89"/>
                  </a:lnTo>
                  <a:lnTo>
                    <a:pt x="91" y="79"/>
                  </a:lnTo>
                  <a:lnTo>
                    <a:pt x="101" y="68"/>
                  </a:lnTo>
                  <a:lnTo>
                    <a:pt x="113" y="58"/>
                  </a:lnTo>
                  <a:lnTo>
                    <a:pt x="127" y="49"/>
                  </a:lnTo>
                  <a:lnTo>
                    <a:pt x="140" y="40"/>
                  </a:lnTo>
                  <a:lnTo>
                    <a:pt x="155" y="34"/>
                  </a:lnTo>
                  <a:lnTo>
                    <a:pt x="170" y="28"/>
                  </a:lnTo>
                  <a:lnTo>
                    <a:pt x="173" y="26"/>
                  </a:lnTo>
                  <a:lnTo>
                    <a:pt x="173" y="23"/>
                  </a:lnTo>
                  <a:lnTo>
                    <a:pt x="173" y="23"/>
                  </a:lnTo>
                  <a:lnTo>
                    <a:pt x="177" y="13"/>
                  </a:lnTo>
                  <a:lnTo>
                    <a:pt x="183" y="0"/>
                  </a:lnTo>
                  <a:lnTo>
                    <a:pt x="170" y="4"/>
                  </a:lnTo>
                  <a:lnTo>
                    <a:pt x="170" y="4"/>
                  </a:lnTo>
                  <a:lnTo>
                    <a:pt x="152" y="10"/>
                  </a:lnTo>
                  <a:lnTo>
                    <a:pt x="136" y="19"/>
                  </a:lnTo>
                  <a:lnTo>
                    <a:pt x="119" y="26"/>
                  </a:lnTo>
                  <a:lnTo>
                    <a:pt x="104" y="37"/>
                  </a:lnTo>
                  <a:lnTo>
                    <a:pt x="91" y="47"/>
                  </a:lnTo>
                  <a:lnTo>
                    <a:pt x="78" y="59"/>
                  </a:lnTo>
                  <a:lnTo>
                    <a:pt x="66" y="73"/>
                  </a:lnTo>
                  <a:lnTo>
                    <a:pt x="55" y="86"/>
                  </a:lnTo>
                  <a:lnTo>
                    <a:pt x="45" y="101"/>
                  </a:lnTo>
                  <a:lnTo>
                    <a:pt x="36" y="116"/>
                  </a:lnTo>
                  <a:lnTo>
                    <a:pt x="29" y="131"/>
                  </a:lnTo>
                  <a:lnTo>
                    <a:pt x="23" y="147"/>
                  </a:lnTo>
                  <a:lnTo>
                    <a:pt x="18" y="163"/>
                  </a:lnTo>
                  <a:lnTo>
                    <a:pt x="14" y="181"/>
                  </a:lnTo>
                  <a:lnTo>
                    <a:pt x="12" y="199"/>
                  </a:lnTo>
                  <a:lnTo>
                    <a:pt x="11" y="217"/>
                  </a:lnTo>
                  <a:lnTo>
                    <a:pt x="11" y="217"/>
                  </a:lnTo>
                  <a:close/>
                </a:path>
              </a:pathLst>
            </a:custGeom>
            <a:solidFill>
              <a:srgbClr val="BCCA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1"/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F18543C-16F0-4984-9827-701584E4EC72}"/>
              </a:ext>
            </a:extLst>
          </p:cNvPr>
          <p:cNvSpPr txBox="1"/>
          <p:nvPr/>
        </p:nvSpPr>
        <p:spPr>
          <a:xfrm>
            <a:off x="7735865" y="4979204"/>
            <a:ext cx="2852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“</a:t>
            </a:r>
            <a:r>
              <a:rPr lang="es-CO" sz="2400" dirty="0" err="1"/>
              <a:t>Champion</a:t>
            </a:r>
            <a:r>
              <a:rPr lang="es-CO" sz="2400" dirty="0"/>
              <a:t>” de experiencia del cliente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A8967CDB-2B42-48BB-87EE-C1EB98AD4771}"/>
              </a:ext>
            </a:extLst>
          </p:cNvPr>
          <p:cNvSpPr/>
          <p:nvPr/>
        </p:nvSpPr>
        <p:spPr>
          <a:xfrm>
            <a:off x="3870036" y="371473"/>
            <a:ext cx="42599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1229533">
              <a:spcBef>
                <a:spcPct val="0"/>
              </a:spcBef>
            </a:pPr>
            <a:r>
              <a:rPr lang="es-CO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NUEVA EXPERIENCIA</a:t>
            </a:r>
          </a:p>
        </p:txBody>
      </p:sp>
      <p:pic>
        <p:nvPicPr>
          <p:cNvPr id="2050" name="Picture 2" descr="Argos ONE by Argos">
            <a:extLst>
              <a:ext uri="{FF2B5EF4-FFF2-40B4-BE49-F238E27FC236}">
                <a16:creationId xmlns:a16="http://schemas.microsoft.com/office/drawing/2014/main" id="{A06DB0BF-292D-4949-8183-3D88451DE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321" y="1693294"/>
            <a:ext cx="969350" cy="172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585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A2151E2-85A9-4111-8398-4B81E11EAE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/>
          <a:stretch/>
        </p:blipFill>
        <p:spPr>
          <a:xfrm>
            <a:off x="6954929" y="1001486"/>
            <a:ext cx="5237609" cy="585651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A73D966-3BF4-47F8-A466-F97FBF7F6F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681" t="21159" r="681" b="-5861"/>
          <a:stretch/>
        </p:blipFill>
        <p:spPr>
          <a:xfrm>
            <a:off x="204832" y="1654862"/>
            <a:ext cx="6750095" cy="484441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75ECB12-2D6B-465F-9897-C91D40D18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64" y="473075"/>
            <a:ext cx="6345166" cy="719138"/>
          </a:xfrm>
        </p:spPr>
        <p:txBody>
          <a:bodyPr/>
          <a:lstStyle/>
          <a:p>
            <a:r>
              <a:rPr lang="en-US" b="1" dirty="0"/>
              <a:t>NUEVA EXPERIENCIA</a:t>
            </a:r>
          </a:p>
        </p:txBody>
      </p:sp>
    </p:spTree>
    <p:extLst>
      <p:ext uri="{BB962C8B-B14F-4D97-AF65-F5344CB8AC3E}">
        <p14:creationId xmlns:p14="http://schemas.microsoft.com/office/powerpoint/2010/main" val="1583248822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52A2B-F8D9-4FD9-BAB5-3DC16104F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PROPUESTA </a:t>
            </a:r>
            <a:r>
              <a:rPr lang="es-ES" b="1" dirty="0">
                <a:solidFill>
                  <a:schemeClr val="tx2"/>
                </a:solidFill>
              </a:rPr>
              <a:t>ARGOS ONE</a:t>
            </a:r>
            <a:endParaRPr lang="es-CO" b="1" dirty="0">
              <a:solidFill>
                <a:schemeClr val="tx2"/>
              </a:solidFill>
            </a:endParaRPr>
          </a:p>
        </p:txBody>
      </p:sp>
      <p:pic>
        <p:nvPicPr>
          <p:cNvPr id="6" name="Marcador de contenido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CF073D6B-00AA-43B8-83E6-D1C873D855DB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2" y="1259035"/>
            <a:ext cx="5574376" cy="5280989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DF7DF45-FC89-4572-ADAF-346C54391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88472"/>
            <a:ext cx="5865578" cy="451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3841"/>
      </p:ext>
    </p:extLst>
  </p:cSld>
  <p:clrMapOvr>
    <a:masterClrMapping/>
  </p:clrMapOvr>
</p:sld>
</file>

<file path=ppt/theme/theme1.xml><?xml version="1.0" encoding="utf-8"?>
<a:theme xmlns:a="http://schemas.openxmlformats.org/drawingml/2006/main" name="División">
  <a:themeElements>
    <a:clrScheme name="ARGOS">
      <a:dk1>
        <a:sysClr val="windowText" lastClr="000000"/>
      </a:dk1>
      <a:lt1>
        <a:sysClr val="window" lastClr="FFFFFF"/>
      </a:lt1>
      <a:dk2>
        <a:srgbClr val="071D49"/>
      </a:dk2>
      <a:lt2>
        <a:srgbClr val="EEECE1"/>
      </a:lt2>
      <a:accent1>
        <a:srgbClr val="C4D600"/>
      </a:accent1>
      <a:accent2>
        <a:srgbClr val="00C389"/>
      </a:accent2>
      <a:accent3>
        <a:srgbClr val="00A3E0"/>
      </a:accent3>
      <a:accent4>
        <a:srgbClr val="753BBD"/>
      </a:accent4>
      <a:accent5>
        <a:srgbClr val="FF6A13"/>
      </a:accent5>
      <a:accent6>
        <a:srgbClr val="F0B323"/>
      </a:accent6>
      <a:hlink>
        <a:srgbClr val="6CC24A"/>
      </a:hlink>
      <a:folHlink>
        <a:srgbClr val="ACA39A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rior banda verde">
  <a:themeElements>
    <a:clrScheme name="ARGOS">
      <a:dk1>
        <a:sysClr val="windowText" lastClr="000000"/>
      </a:dk1>
      <a:lt1>
        <a:sysClr val="window" lastClr="FFFFFF"/>
      </a:lt1>
      <a:dk2>
        <a:srgbClr val="071D49"/>
      </a:dk2>
      <a:lt2>
        <a:srgbClr val="EEECE1"/>
      </a:lt2>
      <a:accent1>
        <a:srgbClr val="C4D600"/>
      </a:accent1>
      <a:accent2>
        <a:srgbClr val="00C389"/>
      </a:accent2>
      <a:accent3>
        <a:srgbClr val="00A3E0"/>
      </a:accent3>
      <a:accent4>
        <a:srgbClr val="753BBD"/>
      </a:accent4>
      <a:accent5>
        <a:srgbClr val="FF6A13"/>
      </a:accent5>
      <a:accent6>
        <a:srgbClr val="F0B323"/>
      </a:accent6>
      <a:hlink>
        <a:srgbClr val="6CC24A"/>
      </a:hlink>
      <a:folHlink>
        <a:srgbClr val="ACA39A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terior fondo blanco">
  <a:themeElements>
    <a:clrScheme name="ARGOS">
      <a:dk1>
        <a:sysClr val="windowText" lastClr="000000"/>
      </a:dk1>
      <a:lt1>
        <a:sysClr val="window" lastClr="FFFFFF"/>
      </a:lt1>
      <a:dk2>
        <a:srgbClr val="071D49"/>
      </a:dk2>
      <a:lt2>
        <a:srgbClr val="EEECE1"/>
      </a:lt2>
      <a:accent1>
        <a:srgbClr val="C4D600"/>
      </a:accent1>
      <a:accent2>
        <a:srgbClr val="00C389"/>
      </a:accent2>
      <a:accent3>
        <a:srgbClr val="00A3E0"/>
      </a:accent3>
      <a:accent4>
        <a:srgbClr val="753BBD"/>
      </a:accent4>
      <a:accent5>
        <a:srgbClr val="FF6A13"/>
      </a:accent5>
      <a:accent6>
        <a:srgbClr val="F0B323"/>
      </a:accent6>
      <a:hlink>
        <a:srgbClr val="6CC24A"/>
      </a:hlink>
      <a:folHlink>
        <a:srgbClr val="ACA39A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ivisión A">
  <a:themeElements>
    <a:clrScheme name="ARGOS">
      <a:dk1>
        <a:sysClr val="windowText" lastClr="000000"/>
      </a:dk1>
      <a:lt1>
        <a:sysClr val="window" lastClr="FFFFFF"/>
      </a:lt1>
      <a:dk2>
        <a:srgbClr val="071D49"/>
      </a:dk2>
      <a:lt2>
        <a:srgbClr val="EEECE1"/>
      </a:lt2>
      <a:accent1>
        <a:srgbClr val="C4D600"/>
      </a:accent1>
      <a:accent2>
        <a:srgbClr val="00C389"/>
      </a:accent2>
      <a:accent3>
        <a:srgbClr val="00A3E0"/>
      </a:accent3>
      <a:accent4>
        <a:srgbClr val="753BBD"/>
      </a:accent4>
      <a:accent5>
        <a:srgbClr val="FF6A13"/>
      </a:accent5>
      <a:accent6>
        <a:srgbClr val="F0B323"/>
      </a:accent6>
      <a:hlink>
        <a:srgbClr val="6CC24A"/>
      </a:hlink>
      <a:folHlink>
        <a:srgbClr val="ACA39A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Interior fondo blanco">
  <a:themeElements>
    <a:clrScheme name="ARGOS">
      <a:dk1>
        <a:sysClr val="windowText" lastClr="000000"/>
      </a:dk1>
      <a:lt1>
        <a:sysClr val="window" lastClr="FFFFFF"/>
      </a:lt1>
      <a:dk2>
        <a:srgbClr val="071D49"/>
      </a:dk2>
      <a:lt2>
        <a:srgbClr val="EEECE1"/>
      </a:lt2>
      <a:accent1>
        <a:srgbClr val="C4D600"/>
      </a:accent1>
      <a:accent2>
        <a:srgbClr val="00C389"/>
      </a:accent2>
      <a:accent3>
        <a:srgbClr val="00A3E0"/>
      </a:accent3>
      <a:accent4>
        <a:srgbClr val="753BBD"/>
      </a:accent4>
      <a:accent5>
        <a:srgbClr val="FF6A13"/>
      </a:accent5>
      <a:accent6>
        <a:srgbClr val="F0B323"/>
      </a:accent6>
      <a:hlink>
        <a:srgbClr val="6CC24A"/>
      </a:hlink>
      <a:folHlink>
        <a:srgbClr val="ACA39A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genda">
  <a:themeElements>
    <a:clrScheme name="ARGOS">
      <a:dk1>
        <a:sysClr val="windowText" lastClr="000000"/>
      </a:dk1>
      <a:lt1>
        <a:sysClr val="window" lastClr="FFFFFF"/>
      </a:lt1>
      <a:dk2>
        <a:srgbClr val="071D49"/>
      </a:dk2>
      <a:lt2>
        <a:srgbClr val="EEECE1"/>
      </a:lt2>
      <a:accent1>
        <a:srgbClr val="C4D600"/>
      </a:accent1>
      <a:accent2>
        <a:srgbClr val="00C389"/>
      </a:accent2>
      <a:accent3>
        <a:srgbClr val="00A3E0"/>
      </a:accent3>
      <a:accent4>
        <a:srgbClr val="753BBD"/>
      </a:accent4>
      <a:accent5>
        <a:srgbClr val="FF6A13"/>
      </a:accent5>
      <a:accent6>
        <a:srgbClr val="F0B323"/>
      </a:accent6>
      <a:hlink>
        <a:srgbClr val="6CC24A"/>
      </a:hlink>
      <a:folHlink>
        <a:srgbClr val="ACA39A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Interior banda verde">
  <a:themeElements>
    <a:clrScheme name="ARGOS">
      <a:dk1>
        <a:sysClr val="windowText" lastClr="000000"/>
      </a:dk1>
      <a:lt1>
        <a:sysClr val="window" lastClr="FFFFFF"/>
      </a:lt1>
      <a:dk2>
        <a:srgbClr val="071D49"/>
      </a:dk2>
      <a:lt2>
        <a:srgbClr val="EEECE1"/>
      </a:lt2>
      <a:accent1>
        <a:srgbClr val="C4D600"/>
      </a:accent1>
      <a:accent2>
        <a:srgbClr val="00C389"/>
      </a:accent2>
      <a:accent3>
        <a:srgbClr val="00A3E0"/>
      </a:accent3>
      <a:accent4>
        <a:srgbClr val="753BBD"/>
      </a:accent4>
      <a:accent5>
        <a:srgbClr val="FF6A13"/>
      </a:accent5>
      <a:accent6>
        <a:srgbClr val="F0B323"/>
      </a:accent6>
      <a:hlink>
        <a:srgbClr val="6CC24A"/>
      </a:hlink>
      <a:folHlink>
        <a:srgbClr val="ACA39A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ARGOS_plantilla">
  <a:themeElements>
    <a:clrScheme name="ARGOS">
      <a:dk1>
        <a:sysClr val="windowText" lastClr="000000"/>
      </a:dk1>
      <a:lt1>
        <a:sysClr val="window" lastClr="FFFFFF"/>
      </a:lt1>
      <a:dk2>
        <a:srgbClr val="071D49"/>
      </a:dk2>
      <a:lt2>
        <a:srgbClr val="EEECE1"/>
      </a:lt2>
      <a:accent1>
        <a:srgbClr val="C4D600"/>
      </a:accent1>
      <a:accent2>
        <a:srgbClr val="00C389"/>
      </a:accent2>
      <a:accent3>
        <a:srgbClr val="00A3E0"/>
      </a:accent3>
      <a:accent4>
        <a:srgbClr val="753BBD"/>
      </a:accent4>
      <a:accent5>
        <a:srgbClr val="FF6A13"/>
      </a:accent5>
      <a:accent6>
        <a:srgbClr val="F0B323"/>
      </a:accent6>
      <a:hlink>
        <a:srgbClr val="6CC24A"/>
      </a:hlink>
      <a:folHlink>
        <a:srgbClr val="ACA39A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RGOS">
    <a:dk1>
      <a:sysClr val="windowText" lastClr="000000"/>
    </a:dk1>
    <a:lt1>
      <a:sysClr val="window" lastClr="FFFFFF"/>
    </a:lt1>
    <a:dk2>
      <a:srgbClr val="071D49"/>
    </a:dk2>
    <a:lt2>
      <a:srgbClr val="EEECE1"/>
    </a:lt2>
    <a:accent1>
      <a:srgbClr val="C4D600"/>
    </a:accent1>
    <a:accent2>
      <a:srgbClr val="00C389"/>
    </a:accent2>
    <a:accent3>
      <a:srgbClr val="00A3E0"/>
    </a:accent3>
    <a:accent4>
      <a:srgbClr val="753BBD"/>
    </a:accent4>
    <a:accent5>
      <a:srgbClr val="FF6A13"/>
    </a:accent5>
    <a:accent6>
      <a:srgbClr val="F0B323"/>
    </a:accent6>
    <a:hlink>
      <a:srgbClr val="6CC24A"/>
    </a:hlink>
    <a:folHlink>
      <a:srgbClr val="ACA39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30490</TotalTime>
  <Words>242</Words>
  <Application>Microsoft Office PowerPoint</Application>
  <PresentationFormat>Panorámica</PresentationFormat>
  <Paragraphs>67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12</vt:i4>
      </vt:variant>
    </vt:vector>
  </HeadingPairs>
  <TitlesOfParts>
    <vt:vector size="23" baseType="lpstr">
      <vt:lpstr>Arial</vt:lpstr>
      <vt:lpstr>Calibri</vt:lpstr>
      <vt:lpstr>Trebuchet MS</vt:lpstr>
      <vt:lpstr>División</vt:lpstr>
      <vt:lpstr>Interior banda verde</vt:lpstr>
      <vt:lpstr>Interior fondo blanco</vt:lpstr>
      <vt:lpstr>División A</vt:lpstr>
      <vt:lpstr>1_Interior fondo blanco</vt:lpstr>
      <vt:lpstr>Agenda</vt:lpstr>
      <vt:lpstr>1_Interior banda verde</vt:lpstr>
      <vt:lpstr>1_ARGOS_plantilla</vt:lpstr>
      <vt:lpstr>Ideaxion  Masters  Junio 2 de 2020</vt:lpstr>
      <vt:lpstr>Presentación de PowerPoint</vt:lpstr>
      <vt:lpstr>IDEA</vt:lpstr>
      <vt:lpstr>PROCESO DE RECLAMOS - HOY</vt:lpstr>
      <vt:lpstr>Presentación de PowerPoint</vt:lpstr>
      <vt:lpstr>NUESTRA PROPUESTA</vt:lpstr>
      <vt:lpstr>Presentación de PowerPoint</vt:lpstr>
      <vt:lpstr>NUEVA EXPERIENCIA</vt:lpstr>
      <vt:lpstr>PROPUESTA ARGOS ONE</vt:lpstr>
      <vt:lpstr>¿QUE VAMOS A LOGRAR?</vt:lpstr>
      <vt:lpstr>RECURSOS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Luz Cristina Ortega</dc:creator>
  <cp:lastModifiedBy>Luis Trujillo</cp:lastModifiedBy>
  <cp:revision>231</cp:revision>
  <dcterms:created xsi:type="dcterms:W3CDTF">2019-03-21T01:32:17Z</dcterms:created>
  <dcterms:modified xsi:type="dcterms:W3CDTF">2020-06-02T16:16:44Z</dcterms:modified>
</cp:coreProperties>
</file>