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12966700" cy="8991600"/>
  <p:notesSz cx="12966700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978" y="2787396"/>
            <a:ext cx="11027093" cy="1888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5957" y="5035296"/>
            <a:ext cx="9081135" cy="2247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21287" y="8403129"/>
            <a:ext cx="238621" cy="132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358337" y="8402855"/>
            <a:ext cx="87452" cy="132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192395" y="8402082"/>
            <a:ext cx="137452" cy="134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765819" y="8402304"/>
            <a:ext cx="127939" cy="130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84905" y="8339544"/>
            <a:ext cx="114300" cy="262255"/>
          </a:xfrm>
          <a:custGeom>
            <a:avLst/>
            <a:gdLst/>
            <a:ahLst/>
            <a:cxnLst/>
            <a:rect l="l" t="t" r="r" b="b"/>
            <a:pathLst>
              <a:path w="114300" h="262254">
                <a:moveTo>
                  <a:pt x="113855" y="0"/>
                </a:moveTo>
                <a:lnTo>
                  <a:pt x="68638" y="17701"/>
                </a:lnTo>
                <a:lnTo>
                  <a:pt x="32548" y="48771"/>
                </a:lnTo>
                <a:lnTo>
                  <a:pt x="8647" y="90161"/>
                </a:lnTo>
                <a:lnTo>
                  <a:pt x="0" y="138823"/>
                </a:lnTo>
                <a:lnTo>
                  <a:pt x="5200" y="176842"/>
                </a:lnTo>
                <a:lnTo>
                  <a:pt x="19869" y="210946"/>
                </a:lnTo>
                <a:lnTo>
                  <a:pt x="42605" y="239764"/>
                </a:lnTo>
                <a:lnTo>
                  <a:pt x="72009" y="261924"/>
                </a:lnTo>
                <a:lnTo>
                  <a:pt x="113855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527833" y="8158450"/>
            <a:ext cx="143510" cy="461645"/>
          </a:xfrm>
          <a:custGeom>
            <a:avLst/>
            <a:gdLst/>
            <a:ahLst/>
            <a:cxnLst/>
            <a:rect l="l" t="t" r="r" b="b"/>
            <a:pathLst>
              <a:path w="143509" h="461645">
                <a:moveTo>
                  <a:pt x="203" y="0"/>
                </a:moveTo>
                <a:lnTo>
                  <a:pt x="0" y="0"/>
                </a:lnTo>
                <a:lnTo>
                  <a:pt x="88" y="461645"/>
                </a:lnTo>
                <a:lnTo>
                  <a:pt x="47752" y="453700"/>
                </a:lnTo>
                <a:lnTo>
                  <a:pt x="87336" y="432142"/>
                </a:lnTo>
                <a:lnTo>
                  <a:pt x="117398" y="400383"/>
                </a:lnTo>
                <a:lnTo>
                  <a:pt x="136493" y="361836"/>
                </a:lnTo>
                <a:lnTo>
                  <a:pt x="143179" y="319913"/>
                </a:lnTo>
                <a:lnTo>
                  <a:pt x="134513" y="271255"/>
                </a:lnTo>
                <a:lnTo>
                  <a:pt x="110574" y="229865"/>
                </a:lnTo>
                <a:lnTo>
                  <a:pt x="74455" y="198792"/>
                </a:lnTo>
                <a:lnTo>
                  <a:pt x="29248" y="181089"/>
                </a:lnTo>
                <a:lnTo>
                  <a:pt x="203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3344" y="8310955"/>
            <a:ext cx="1439101" cy="207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"/>
            <a:ext cx="12972922" cy="8991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21287" y="8403129"/>
            <a:ext cx="238621" cy="132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358337" y="8402855"/>
            <a:ext cx="87452" cy="132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192395" y="8402082"/>
            <a:ext cx="137452" cy="13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765819" y="8402304"/>
            <a:ext cx="127939" cy="130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84905" y="8339544"/>
            <a:ext cx="114300" cy="262255"/>
          </a:xfrm>
          <a:custGeom>
            <a:avLst/>
            <a:gdLst/>
            <a:ahLst/>
            <a:cxnLst/>
            <a:rect l="l" t="t" r="r" b="b"/>
            <a:pathLst>
              <a:path w="114300" h="262254">
                <a:moveTo>
                  <a:pt x="113855" y="0"/>
                </a:moveTo>
                <a:lnTo>
                  <a:pt x="68638" y="17701"/>
                </a:lnTo>
                <a:lnTo>
                  <a:pt x="32548" y="48771"/>
                </a:lnTo>
                <a:lnTo>
                  <a:pt x="8647" y="90161"/>
                </a:lnTo>
                <a:lnTo>
                  <a:pt x="0" y="138823"/>
                </a:lnTo>
                <a:lnTo>
                  <a:pt x="5200" y="176842"/>
                </a:lnTo>
                <a:lnTo>
                  <a:pt x="19869" y="210946"/>
                </a:lnTo>
                <a:lnTo>
                  <a:pt x="42605" y="239764"/>
                </a:lnTo>
                <a:lnTo>
                  <a:pt x="72009" y="261924"/>
                </a:lnTo>
                <a:lnTo>
                  <a:pt x="113855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527833" y="8158450"/>
            <a:ext cx="143510" cy="461645"/>
          </a:xfrm>
          <a:custGeom>
            <a:avLst/>
            <a:gdLst/>
            <a:ahLst/>
            <a:cxnLst/>
            <a:rect l="l" t="t" r="r" b="b"/>
            <a:pathLst>
              <a:path w="143509" h="461645">
                <a:moveTo>
                  <a:pt x="203" y="0"/>
                </a:moveTo>
                <a:lnTo>
                  <a:pt x="0" y="0"/>
                </a:lnTo>
                <a:lnTo>
                  <a:pt x="88" y="461645"/>
                </a:lnTo>
                <a:lnTo>
                  <a:pt x="47752" y="453700"/>
                </a:lnTo>
                <a:lnTo>
                  <a:pt x="87336" y="432142"/>
                </a:lnTo>
                <a:lnTo>
                  <a:pt x="117398" y="400383"/>
                </a:lnTo>
                <a:lnTo>
                  <a:pt x="136493" y="361836"/>
                </a:lnTo>
                <a:lnTo>
                  <a:pt x="143179" y="319913"/>
                </a:lnTo>
                <a:lnTo>
                  <a:pt x="134513" y="271255"/>
                </a:lnTo>
                <a:lnTo>
                  <a:pt x="110574" y="229865"/>
                </a:lnTo>
                <a:lnTo>
                  <a:pt x="74455" y="198792"/>
                </a:lnTo>
                <a:lnTo>
                  <a:pt x="29248" y="181089"/>
                </a:lnTo>
                <a:lnTo>
                  <a:pt x="203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3344" y="8310955"/>
            <a:ext cx="1439101" cy="207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8652" y="2068068"/>
            <a:ext cx="5643277" cy="5934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81120" y="2068068"/>
            <a:ext cx="5643277" cy="5934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"/>
            <a:ext cx="12972922" cy="8991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21287" y="8403129"/>
            <a:ext cx="238621" cy="132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358337" y="8402855"/>
            <a:ext cx="87464" cy="132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192395" y="8402082"/>
            <a:ext cx="137452" cy="13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765819" y="8402304"/>
            <a:ext cx="127939" cy="130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84905" y="8339544"/>
            <a:ext cx="114300" cy="262255"/>
          </a:xfrm>
          <a:custGeom>
            <a:avLst/>
            <a:gdLst/>
            <a:ahLst/>
            <a:cxnLst/>
            <a:rect l="l" t="t" r="r" b="b"/>
            <a:pathLst>
              <a:path w="114300" h="262254">
                <a:moveTo>
                  <a:pt x="113855" y="0"/>
                </a:moveTo>
                <a:lnTo>
                  <a:pt x="68638" y="17701"/>
                </a:lnTo>
                <a:lnTo>
                  <a:pt x="32548" y="48771"/>
                </a:lnTo>
                <a:lnTo>
                  <a:pt x="8647" y="90161"/>
                </a:lnTo>
                <a:lnTo>
                  <a:pt x="0" y="138823"/>
                </a:lnTo>
                <a:lnTo>
                  <a:pt x="5200" y="176842"/>
                </a:lnTo>
                <a:lnTo>
                  <a:pt x="19869" y="210946"/>
                </a:lnTo>
                <a:lnTo>
                  <a:pt x="42605" y="239764"/>
                </a:lnTo>
                <a:lnTo>
                  <a:pt x="72009" y="261924"/>
                </a:lnTo>
                <a:lnTo>
                  <a:pt x="113855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527832" y="8158450"/>
            <a:ext cx="143510" cy="461645"/>
          </a:xfrm>
          <a:custGeom>
            <a:avLst/>
            <a:gdLst/>
            <a:ahLst/>
            <a:cxnLst/>
            <a:rect l="l" t="t" r="r" b="b"/>
            <a:pathLst>
              <a:path w="143509" h="461645">
                <a:moveTo>
                  <a:pt x="203" y="0"/>
                </a:moveTo>
                <a:lnTo>
                  <a:pt x="0" y="0"/>
                </a:lnTo>
                <a:lnTo>
                  <a:pt x="88" y="461645"/>
                </a:lnTo>
                <a:lnTo>
                  <a:pt x="47757" y="453700"/>
                </a:lnTo>
                <a:lnTo>
                  <a:pt x="87341" y="432142"/>
                </a:lnTo>
                <a:lnTo>
                  <a:pt x="117401" y="400383"/>
                </a:lnTo>
                <a:lnTo>
                  <a:pt x="136495" y="361836"/>
                </a:lnTo>
                <a:lnTo>
                  <a:pt x="143179" y="319913"/>
                </a:lnTo>
                <a:lnTo>
                  <a:pt x="134513" y="271255"/>
                </a:lnTo>
                <a:lnTo>
                  <a:pt x="110574" y="229865"/>
                </a:lnTo>
                <a:lnTo>
                  <a:pt x="74455" y="198792"/>
                </a:lnTo>
                <a:lnTo>
                  <a:pt x="29248" y="181089"/>
                </a:lnTo>
                <a:lnTo>
                  <a:pt x="203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3344" y="8310955"/>
            <a:ext cx="1439100" cy="207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226" y="2750396"/>
            <a:ext cx="5480596" cy="177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652" y="2068068"/>
            <a:ext cx="11675745" cy="5934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10837" y="8362188"/>
            <a:ext cx="4151376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8652" y="8362188"/>
            <a:ext cx="2983801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0596" y="8362188"/>
            <a:ext cx="2983801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argosnewsroom.co/cemento-verde-amigable-con-el-planet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7806" y="3312302"/>
            <a:ext cx="4279265" cy="391318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7300"/>
              </a:lnSpc>
              <a:spcBef>
                <a:spcPts val="615"/>
              </a:spcBef>
            </a:pP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Con él </a:t>
            </a:r>
            <a:r>
              <a:rPr sz="1900" b="1" spc="-229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aprovechamos </a:t>
            </a:r>
            <a:r>
              <a:rPr sz="1900" b="1" spc="-204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los </a:t>
            </a:r>
            <a:r>
              <a:rPr sz="1900" b="1" spc="-229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recursos </a:t>
            </a: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</a:t>
            </a:r>
            <a:r>
              <a:rPr sz="1900" spc="-204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manera  </a:t>
            </a: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más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eficiente.</a:t>
            </a:r>
            <a:endParaRPr sz="1900" dirty="0">
              <a:latin typeface="Trade Gothic LT Pro" pitchFamily="34" charset="0"/>
              <a:cs typeface="Tahoma"/>
            </a:endParaRPr>
          </a:p>
          <a:p>
            <a:pPr marL="12700">
              <a:lnSpc>
                <a:spcPts val="2020"/>
              </a:lnSpc>
              <a:spcBef>
                <a:spcPts val="1245"/>
              </a:spcBef>
            </a:pP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Para</a:t>
            </a:r>
            <a:r>
              <a:rPr sz="1900" spc="-45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crearlo </a:t>
            </a:r>
            <a:r>
              <a:rPr sz="1900" spc="-9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fusionamos </a:t>
            </a:r>
            <a:r>
              <a:rPr sz="1900" spc="-9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investigación </a:t>
            </a:r>
            <a:r>
              <a:rPr sz="1900" spc="-10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y</a:t>
            </a:r>
            <a:endParaRPr sz="1900" dirty="0">
              <a:latin typeface="Trade Gothic LT Pro" pitchFamily="34" charset="0"/>
              <a:cs typeface="Tahoma"/>
            </a:endParaRPr>
          </a:p>
          <a:p>
            <a:pPr marL="12700" marR="137160">
              <a:lnSpc>
                <a:spcPct val="77300"/>
              </a:lnSpc>
              <a:spcBef>
                <a:spcPts val="260"/>
              </a:spcBef>
            </a:pPr>
            <a:r>
              <a:rPr sz="1900" spc="-1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tecnología,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y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con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su</a:t>
            </a:r>
            <a:r>
              <a:rPr sz="1900" spc="-1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resultado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b="1" spc="-19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beneficiamos  </a:t>
            </a:r>
            <a:r>
              <a:rPr sz="1900" b="1" spc="-10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al</a:t>
            </a:r>
            <a:r>
              <a:rPr sz="1900" b="1" spc="-14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 </a:t>
            </a:r>
            <a:r>
              <a:rPr sz="1900" b="1" spc="-17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medioambiente.</a:t>
            </a:r>
            <a:endParaRPr sz="1900" dirty="0">
              <a:latin typeface="Trade Gothic LT Pro" pitchFamily="34" charset="0"/>
              <a:cs typeface="Arial"/>
            </a:endParaRPr>
          </a:p>
          <a:p>
            <a:pPr marL="12700">
              <a:lnSpc>
                <a:spcPts val="2020"/>
              </a:lnSpc>
              <a:spcBef>
                <a:spcPts val="1250"/>
              </a:spcBef>
            </a:pPr>
            <a:r>
              <a:rPr sz="1900" spc="-3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Su </a:t>
            </a: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creación </a:t>
            </a:r>
            <a:r>
              <a:rPr sz="1900" spc="-6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se </a:t>
            </a: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da</a:t>
            </a:r>
            <a:r>
              <a:rPr sz="1900" spc="-42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b="1" spc="-204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desde </a:t>
            </a:r>
            <a:r>
              <a:rPr sz="1900" b="1" spc="-15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un </a:t>
            </a:r>
            <a:r>
              <a:rPr sz="1900" b="1" spc="-22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horno </a:t>
            </a:r>
            <a:r>
              <a:rPr sz="1900" b="1" spc="-15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de </a:t>
            </a:r>
            <a:r>
              <a:rPr sz="1900" b="1" spc="-17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arcillas</a:t>
            </a:r>
            <a:endParaRPr sz="1900" dirty="0">
              <a:latin typeface="Trade Gothic LT Pro" pitchFamily="34" charset="0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lang="es-CO" sz="1900" spc="-9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a</a:t>
            </a:r>
            <a:r>
              <a:rPr sz="1900" spc="-90" dirty="0" err="1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ctivadas</a:t>
            </a:r>
            <a:r>
              <a:rPr lang="es-CO" sz="1900" spc="-90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térmicamente</a:t>
            </a:r>
            <a:r>
              <a:rPr sz="1900" spc="-9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.</a:t>
            </a:r>
            <a:endParaRPr sz="1900" dirty="0">
              <a:latin typeface="Trade Gothic LT Pro" pitchFamily="34" charset="0"/>
              <a:cs typeface="Tahoma"/>
            </a:endParaRPr>
          </a:p>
          <a:p>
            <a:pPr marL="12700">
              <a:lnSpc>
                <a:spcPts val="2020"/>
              </a:lnSpc>
              <a:spcBef>
                <a:spcPts val="1245"/>
              </a:spcBef>
            </a:pPr>
            <a:r>
              <a:rPr sz="1900" spc="-9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Aporta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una</a:t>
            </a:r>
            <a:r>
              <a:rPr sz="1900" spc="-1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disminución</a:t>
            </a:r>
            <a:r>
              <a:rPr sz="1900" spc="-1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</a:t>
            </a:r>
            <a:r>
              <a:rPr sz="1900" spc="-1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38%</a:t>
            </a:r>
            <a:r>
              <a:rPr sz="1900" b="1" spc="-14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 </a:t>
            </a:r>
            <a:r>
              <a:rPr sz="1900" b="1" spc="-204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de</a:t>
            </a:r>
            <a:endParaRPr sz="1900" dirty="0">
              <a:latin typeface="Trade Gothic LT Pro" pitchFamily="34" charset="0"/>
              <a:cs typeface="Arial"/>
            </a:endParaRPr>
          </a:p>
          <a:p>
            <a:pPr marL="12700" marR="262255">
              <a:lnSpc>
                <a:spcPct val="77300"/>
              </a:lnSpc>
              <a:spcBef>
                <a:spcPts val="260"/>
              </a:spcBef>
            </a:pPr>
            <a:r>
              <a:rPr sz="1900" b="1" spc="-204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emisiones </a:t>
            </a:r>
            <a:r>
              <a:rPr sz="1900" b="1" spc="-15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de </a:t>
            </a:r>
            <a:r>
              <a:rPr sz="1900" b="1" spc="-17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CO2 </a:t>
            </a:r>
            <a:r>
              <a:rPr sz="1900" b="1" spc="-21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y </a:t>
            </a:r>
            <a:r>
              <a:rPr sz="1900" b="1" spc="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30% </a:t>
            </a:r>
            <a:r>
              <a:rPr sz="1900" spc="-6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del </a:t>
            </a:r>
            <a:r>
              <a:rPr sz="1900" spc="-7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consumo</a:t>
            </a:r>
            <a:r>
              <a:rPr sz="1900" spc="-31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  </a:t>
            </a:r>
            <a:r>
              <a:rPr sz="1900" spc="-1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energía</a:t>
            </a:r>
            <a:r>
              <a:rPr sz="1900" spc="-1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calórica.</a:t>
            </a:r>
            <a:endParaRPr sz="1900" dirty="0">
              <a:latin typeface="Trade Gothic LT Pro" pitchFamily="34" charset="0"/>
              <a:cs typeface="Tahoma"/>
            </a:endParaRPr>
          </a:p>
          <a:p>
            <a:pPr marL="12700" marR="198120">
              <a:lnSpc>
                <a:spcPct val="77300"/>
              </a:lnSpc>
              <a:spcBef>
                <a:spcPts val="1765"/>
              </a:spcBef>
            </a:pP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Con </a:t>
            </a:r>
            <a:r>
              <a:rPr sz="1900" spc="-3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su </a:t>
            </a:r>
            <a:r>
              <a:rPr sz="1900" spc="-6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producción</a:t>
            </a:r>
            <a:r>
              <a:rPr sz="1900" spc="-3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b="1" spc="-22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estamos </a:t>
            </a:r>
            <a:r>
              <a:rPr sz="1900" b="1" spc="-21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transformando  </a:t>
            </a:r>
            <a:r>
              <a:rPr sz="1900" b="1" spc="-10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la </a:t>
            </a:r>
            <a:r>
              <a:rPr sz="1900" b="1" spc="-17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industria </a:t>
            </a:r>
            <a:r>
              <a:rPr sz="1900" b="1" spc="-18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cementera </a:t>
            </a:r>
            <a:r>
              <a:rPr sz="1900" spc="-5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a </a:t>
            </a:r>
            <a:r>
              <a:rPr sz="1900" spc="-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nivel</a:t>
            </a:r>
            <a:r>
              <a:rPr sz="1900" spc="-3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mundial.</a:t>
            </a:r>
            <a:endParaRPr sz="1900" dirty="0">
              <a:latin typeface="Trade Gothic LT Pro" pitchFamily="34" charset="0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42924"/>
            <a:ext cx="5165725" cy="438150"/>
          </a:xfrm>
          <a:custGeom>
            <a:avLst/>
            <a:gdLst/>
            <a:ahLst/>
            <a:cxnLst/>
            <a:rect l="l" t="t" r="r" b="b"/>
            <a:pathLst>
              <a:path w="5165725" h="438150">
                <a:moveTo>
                  <a:pt x="5165623" y="0"/>
                </a:moveTo>
                <a:lnTo>
                  <a:pt x="0" y="0"/>
                </a:lnTo>
                <a:lnTo>
                  <a:pt x="0" y="438073"/>
                </a:lnTo>
                <a:lnTo>
                  <a:pt x="5165623" y="438073"/>
                </a:lnTo>
                <a:lnTo>
                  <a:pt x="5165623" y="0"/>
                </a:lnTo>
                <a:close/>
              </a:path>
            </a:pathLst>
          </a:custGeom>
          <a:solidFill>
            <a:srgbClr val="051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1109" y="1403814"/>
            <a:ext cx="4250055" cy="164211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756920">
              <a:lnSpc>
                <a:spcPts val="3020"/>
              </a:lnSpc>
              <a:spcBef>
                <a:spcPts val="805"/>
              </a:spcBef>
            </a:pPr>
            <a:r>
              <a:rPr dirty="0">
                <a:latin typeface="Integral CF" pitchFamily="50" charset="0"/>
              </a:rPr>
              <a:t>Lee las pistas  y descubre el</a:t>
            </a:r>
          </a:p>
          <a:p>
            <a:pPr marL="12700" marR="5080">
              <a:lnSpc>
                <a:spcPts val="3020"/>
              </a:lnSpc>
              <a:spcBef>
                <a:spcPts val="10"/>
              </a:spcBef>
            </a:pPr>
            <a:r>
              <a:rPr dirty="0">
                <a:solidFill>
                  <a:srgbClr val="B9D800"/>
                </a:solidFill>
                <a:latin typeface="Integral CF" pitchFamily="50" charset="0"/>
              </a:rPr>
              <a:t>protagonista de  este pasatiempo: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2194" y="1007183"/>
            <a:ext cx="3458210" cy="296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solidFill>
                  <a:srgbClr val="FFFFFF"/>
                </a:solidFill>
                <a:latin typeface="Integral CF" pitchFamily="50" charset="0"/>
                <a:cs typeface="Arial"/>
              </a:rPr>
              <a:t>¿Puedes reconocerlo?</a:t>
            </a:r>
            <a:endParaRPr sz="1850" dirty="0">
              <a:latin typeface="Integral CF" pitchFamily="50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0657" y="3100569"/>
            <a:ext cx="947922" cy="94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oup 37"/>
          <p:cNvGrpSpPr/>
          <p:nvPr/>
        </p:nvGrpSpPr>
        <p:grpSpPr>
          <a:xfrm>
            <a:off x="1564657" y="3354565"/>
            <a:ext cx="261620" cy="261620"/>
            <a:chOff x="1564657" y="3354565"/>
            <a:chExt cx="261620" cy="261620"/>
          </a:xfrm>
        </p:grpSpPr>
        <p:sp>
          <p:nvSpPr>
            <p:cNvPr id="8" name="object 8"/>
            <p:cNvSpPr/>
            <p:nvPr/>
          </p:nvSpPr>
          <p:spPr>
            <a:xfrm>
              <a:off x="1564657" y="335456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20">
                  <a:moveTo>
                    <a:pt x="130695" y="0"/>
                  </a:moveTo>
                  <a:lnTo>
                    <a:pt x="79820" y="10271"/>
                  </a:lnTo>
                  <a:lnTo>
                    <a:pt x="38277" y="38282"/>
                  </a:lnTo>
                  <a:lnTo>
                    <a:pt x="10269" y="79826"/>
                  </a:lnTo>
                  <a:lnTo>
                    <a:pt x="0" y="130695"/>
                  </a:lnTo>
                  <a:lnTo>
                    <a:pt x="10269" y="181565"/>
                  </a:lnTo>
                  <a:lnTo>
                    <a:pt x="38277" y="223108"/>
                  </a:lnTo>
                  <a:lnTo>
                    <a:pt x="79820" y="251119"/>
                  </a:lnTo>
                  <a:lnTo>
                    <a:pt x="130695" y="261391"/>
                  </a:lnTo>
                  <a:lnTo>
                    <a:pt x="181563" y="251119"/>
                  </a:lnTo>
                  <a:lnTo>
                    <a:pt x="223102" y="223108"/>
                  </a:lnTo>
                  <a:lnTo>
                    <a:pt x="251108" y="181565"/>
                  </a:lnTo>
                  <a:lnTo>
                    <a:pt x="261378" y="130695"/>
                  </a:lnTo>
                  <a:lnTo>
                    <a:pt x="251108" y="79826"/>
                  </a:lnTo>
                  <a:lnTo>
                    <a:pt x="223102" y="38282"/>
                  </a:lnTo>
                  <a:lnTo>
                    <a:pt x="181563" y="10271"/>
                  </a:lnTo>
                  <a:lnTo>
                    <a:pt x="130695" y="0"/>
                  </a:lnTo>
                  <a:close/>
                </a:path>
              </a:pathLst>
            </a:custGeom>
            <a:solidFill>
              <a:srgbClr val="B9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7042" y="3429778"/>
              <a:ext cx="76835" cy="111125"/>
            </a:xfrm>
            <a:custGeom>
              <a:avLst/>
              <a:gdLst/>
              <a:ahLst/>
              <a:cxnLst/>
              <a:rect l="l" t="t" r="r" b="b"/>
              <a:pathLst>
                <a:path w="76835" h="111125">
                  <a:moveTo>
                    <a:pt x="0" y="0"/>
                  </a:moveTo>
                  <a:lnTo>
                    <a:pt x="0" y="110972"/>
                  </a:lnTo>
                  <a:lnTo>
                    <a:pt x="76809" y="5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0657" y="3766210"/>
            <a:ext cx="947922" cy="947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57" y="4020201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130695" y="0"/>
                </a:moveTo>
                <a:lnTo>
                  <a:pt x="79820" y="10271"/>
                </a:lnTo>
                <a:lnTo>
                  <a:pt x="38277" y="38282"/>
                </a:lnTo>
                <a:lnTo>
                  <a:pt x="10269" y="79826"/>
                </a:lnTo>
                <a:lnTo>
                  <a:pt x="0" y="130695"/>
                </a:lnTo>
                <a:lnTo>
                  <a:pt x="10269" y="181565"/>
                </a:lnTo>
                <a:lnTo>
                  <a:pt x="38277" y="223108"/>
                </a:lnTo>
                <a:lnTo>
                  <a:pt x="79820" y="251119"/>
                </a:lnTo>
                <a:lnTo>
                  <a:pt x="130695" y="261391"/>
                </a:lnTo>
                <a:lnTo>
                  <a:pt x="181563" y="251119"/>
                </a:lnTo>
                <a:lnTo>
                  <a:pt x="223102" y="223108"/>
                </a:lnTo>
                <a:lnTo>
                  <a:pt x="251108" y="181565"/>
                </a:lnTo>
                <a:lnTo>
                  <a:pt x="261378" y="130695"/>
                </a:lnTo>
                <a:lnTo>
                  <a:pt x="251108" y="79826"/>
                </a:lnTo>
                <a:lnTo>
                  <a:pt x="223102" y="38282"/>
                </a:lnTo>
                <a:lnTo>
                  <a:pt x="181563" y="10271"/>
                </a:lnTo>
                <a:lnTo>
                  <a:pt x="130695" y="0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7042" y="4095413"/>
            <a:ext cx="76835" cy="111125"/>
          </a:xfrm>
          <a:custGeom>
            <a:avLst/>
            <a:gdLst/>
            <a:ahLst/>
            <a:cxnLst/>
            <a:rect l="l" t="t" r="r" b="b"/>
            <a:pathLst>
              <a:path w="76835" h="111125">
                <a:moveTo>
                  <a:pt x="0" y="0"/>
                </a:moveTo>
                <a:lnTo>
                  <a:pt x="0" y="110972"/>
                </a:lnTo>
                <a:lnTo>
                  <a:pt x="76809" y="55486"/>
                </a:lnTo>
                <a:lnTo>
                  <a:pt x="0" y="0"/>
                </a:lnTo>
                <a:close/>
              </a:path>
            </a:pathLst>
          </a:custGeom>
          <a:solidFill>
            <a:srgbClr val="001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0657" y="4642551"/>
            <a:ext cx="947922" cy="9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4657" y="4896548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130695" y="0"/>
                </a:moveTo>
                <a:lnTo>
                  <a:pt x="79820" y="10271"/>
                </a:lnTo>
                <a:lnTo>
                  <a:pt x="38277" y="38282"/>
                </a:lnTo>
                <a:lnTo>
                  <a:pt x="10269" y="79826"/>
                </a:lnTo>
                <a:lnTo>
                  <a:pt x="0" y="130695"/>
                </a:lnTo>
                <a:lnTo>
                  <a:pt x="10269" y="181565"/>
                </a:lnTo>
                <a:lnTo>
                  <a:pt x="38277" y="223108"/>
                </a:lnTo>
                <a:lnTo>
                  <a:pt x="79820" y="251119"/>
                </a:lnTo>
                <a:lnTo>
                  <a:pt x="130695" y="261391"/>
                </a:lnTo>
                <a:lnTo>
                  <a:pt x="181563" y="251119"/>
                </a:lnTo>
                <a:lnTo>
                  <a:pt x="223102" y="223108"/>
                </a:lnTo>
                <a:lnTo>
                  <a:pt x="251108" y="181565"/>
                </a:lnTo>
                <a:lnTo>
                  <a:pt x="261378" y="130695"/>
                </a:lnTo>
                <a:lnTo>
                  <a:pt x="251108" y="79826"/>
                </a:lnTo>
                <a:lnTo>
                  <a:pt x="223102" y="38282"/>
                </a:lnTo>
                <a:lnTo>
                  <a:pt x="181563" y="10271"/>
                </a:lnTo>
                <a:lnTo>
                  <a:pt x="130695" y="0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7042" y="4971760"/>
            <a:ext cx="76835" cy="111125"/>
          </a:xfrm>
          <a:custGeom>
            <a:avLst/>
            <a:gdLst/>
            <a:ahLst/>
            <a:cxnLst/>
            <a:rect l="l" t="t" r="r" b="b"/>
            <a:pathLst>
              <a:path w="76835" h="111125">
                <a:moveTo>
                  <a:pt x="0" y="0"/>
                </a:moveTo>
                <a:lnTo>
                  <a:pt x="0" y="110972"/>
                </a:lnTo>
                <a:lnTo>
                  <a:pt x="76809" y="55486"/>
                </a:lnTo>
                <a:lnTo>
                  <a:pt x="0" y="0"/>
                </a:lnTo>
                <a:close/>
              </a:path>
            </a:pathLst>
          </a:custGeom>
          <a:solidFill>
            <a:srgbClr val="001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0657" y="5335173"/>
            <a:ext cx="947922" cy="947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4657" y="5589170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130695" y="0"/>
                </a:moveTo>
                <a:lnTo>
                  <a:pt x="79820" y="10271"/>
                </a:lnTo>
                <a:lnTo>
                  <a:pt x="38277" y="38282"/>
                </a:lnTo>
                <a:lnTo>
                  <a:pt x="10269" y="79826"/>
                </a:lnTo>
                <a:lnTo>
                  <a:pt x="0" y="130695"/>
                </a:lnTo>
                <a:lnTo>
                  <a:pt x="10269" y="181565"/>
                </a:lnTo>
                <a:lnTo>
                  <a:pt x="38277" y="223108"/>
                </a:lnTo>
                <a:lnTo>
                  <a:pt x="79820" y="251119"/>
                </a:lnTo>
                <a:lnTo>
                  <a:pt x="130695" y="261391"/>
                </a:lnTo>
                <a:lnTo>
                  <a:pt x="181563" y="251119"/>
                </a:lnTo>
                <a:lnTo>
                  <a:pt x="223102" y="223108"/>
                </a:lnTo>
                <a:lnTo>
                  <a:pt x="251108" y="181565"/>
                </a:lnTo>
                <a:lnTo>
                  <a:pt x="261378" y="130695"/>
                </a:lnTo>
                <a:lnTo>
                  <a:pt x="251108" y="79826"/>
                </a:lnTo>
                <a:lnTo>
                  <a:pt x="223102" y="38282"/>
                </a:lnTo>
                <a:lnTo>
                  <a:pt x="181563" y="10271"/>
                </a:lnTo>
                <a:lnTo>
                  <a:pt x="130695" y="0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7042" y="5664369"/>
            <a:ext cx="76835" cy="111125"/>
          </a:xfrm>
          <a:custGeom>
            <a:avLst/>
            <a:gdLst/>
            <a:ahLst/>
            <a:cxnLst/>
            <a:rect l="l" t="t" r="r" b="b"/>
            <a:pathLst>
              <a:path w="76835" h="111125">
                <a:moveTo>
                  <a:pt x="0" y="0"/>
                </a:moveTo>
                <a:lnTo>
                  <a:pt x="0" y="110985"/>
                </a:lnTo>
                <a:lnTo>
                  <a:pt x="76809" y="55499"/>
                </a:lnTo>
                <a:lnTo>
                  <a:pt x="0" y="0"/>
                </a:lnTo>
                <a:close/>
              </a:path>
            </a:pathLst>
          </a:custGeom>
          <a:solidFill>
            <a:srgbClr val="001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0657" y="6211473"/>
            <a:ext cx="947922" cy="947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4657" y="6465470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130695" y="0"/>
                </a:moveTo>
                <a:lnTo>
                  <a:pt x="79820" y="10271"/>
                </a:lnTo>
                <a:lnTo>
                  <a:pt x="38277" y="38282"/>
                </a:lnTo>
                <a:lnTo>
                  <a:pt x="10269" y="79826"/>
                </a:lnTo>
                <a:lnTo>
                  <a:pt x="0" y="130695"/>
                </a:lnTo>
                <a:lnTo>
                  <a:pt x="10269" y="181565"/>
                </a:lnTo>
                <a:lnTo>
                  <a:pt x="38277" y="223108"/>
                </a:lnTo>
                <a:lnTo>
                  <a:pt x="79820" y="251119"/>
                </a:lnTo>
                <a:lnTo>
                  <a:pt x="130695" y="261391"/>
                </a:lnTo>
                <a:lnTo>
                  <a:pt x="181563" y="251119"/>
                </a:lnTo>
                <a:lnTo>
                  <a:pt x="223102" y="223108"/>
                </a:lnTo>
                <a:lnTo>
                  <a:pt x="251108" y="181565"/>
                </a:lnTo>
                <a:lnTo>
                  <a:pt x="261378" y="130695"/>
                </a:lnTo>
                <a:lnTo>
                  <a:pt x="251108" y="79826"/>
                </a:lnTo>
                <a:lnTo>
                  <a:pt x="223102" y="38282"/>
                </a:lnTo>
                <a:lnTo>
                  <a:pt x="181563" y="10271"/>
                </a:lnTo>
                <a:lnTo>
                  <a:pt x="130695" y="0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7042" y="6540681"/>
            <a:ext cx="76835" cy="111125"/>
          </a:xfrm>
          <a:custGeom>
            <a:avLst/>
            <a:gdLst/>
            <a:ahLst/>
            <a:cxnLst/>
            <a:rect l="l" t="t" r="r" b="b"/>
            <a:pathLst>
              <a:path w="76835" h="111125">
                <a:moveTo>
                  <a:pt x="0" y="0"/>
                </a:moveTo>
                <a:lnTo>
                  <a:pt x="0" y="110972"/>
                </a:lnTo>
                <a:lnTo>
                  <a:pt x="76809" y="55486"/>
                </a:lnTo>
                <a:lnTo>
                  <a:pt x="0" y="0"/>
                </a:lnTo>
                <a:close/>
              </a:path>
            </a:pathLst>
          </a:custGeom>
          <a:solidFill>
            <a:srgbClr val="001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6684" y="3527778"/>
            <a:ext cx="2390140" cy="435609"/>
          </a:xfrm>
          <a:custGeom>
            <a:avLst/>
            <a:gdLst/>
            <a:ahLst/>
            <a:cxnLst/>
            <a:rect l="l" t="t" r="r" b="b"/>
            <a:pathLst>
              <a:path w="2390140" h="435610">
                <a:moveTo>
                  <a:pt x="2389784" y="0"/>
                </a:moveTo>
                <a:lnTo>
                  <a:pt x="0" y="0"/>
                </a:lnTo>
                <a:lnTo>
                  <a:pt x="0" y="435216"/>
                </a:lnTo>
                <a:lnTo>
                  <a:pt x="2389784" y="435216"/>
                </a:lnTo>
                <a:lnTo>
                  <a:pt x="2389784" y="0"/>
                </a:lnTo>
                <a:close/>
              </a:path>
            </a:pathLst>
          </a:custGeom>
          <a:solidFill>
            <a:srgbClr val="C2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6684" y="3504913"/>
            <a:ext cx="2390140" cy="36676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640"/>
              </a:spcBef>
            </a:pPr>
            <a:r>
              <a:rPr sz="1850" b="1" dirty="0">
                <a:solidFill>
                  <a:srgbClr val="003651"/>
                </a:solidFill>
                <a:latin typeface="Integral CF" pitchFamily="50" charset="0"/>
                <a:cs typeface="Arial"/>
              </a:rPr>
              <a:t>haz clic aquí</a:t>
            </a:r>
            <a:endParaRPr sz="1850" dirty="0">
              <a:latin typeface="Integral CF" pitchFamily="50" charset="0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351288" y="3586906"/>
            <a:ext cx="293092" cy="404132"/>
            <a:chOff x="11351288" y="3586906"/>
            <a:chExt cx="293092" cy="404132"/>
          </a:xfrm>
        </p:grpSpPr>
        <p:sp>
          <p:nvSpPr>
            <p:cNvPr id="25" name="object 25"/>
            <p:cNvSpPr/>
            <p:nvPr/>
          </p:nvSpPr>
          <p:spPr>
            <a:xfrm>
              <a:off x="11443085" y="3664013"/>
              <a:ext cx="201295" cy="327025"/>
            </a:xfrm>
            <a:custGeom>
              <a:avLst/>
              <a:gdLst/>
              <a:ahLst/>
              <a:cxnLst/>
              <a:rect l="l" t="t" r="r" b="b"/>
              <a:pathLst>
                <a:path w="201295" h="327025">
                  <a:moveTo>
                    <a:pt x="11455" y="0"/>
                  </a:moveTo>
                  <a:lnTo>
                    <a:pt x="2781" y="3771"/>
                  </a:lnTo>
                  <a:lnTo>
                    <a:pt x="0" y="8089"/>
                  </a:lnTo>
                  <a:lnTo>
                    <a:pt x="1511" y="259295"/>
                  </a:lnTo>
                  <a:lnTo>
                    <a:pt x="4114" y="263436"/>
                  </a:lnTo>
                  <a:lnTo>
                    <a:pt x="12344" y="267334"/>
                  </a:lnTo>
                  <a:lnTo>
                    <a:pt x="17195" y="266776"/>
                  </a:lnTo>
                  <a:lnTo>
                    <a:pt x="66217" y="227647"/>
                  </a:lnTo>
                  <a:lnTo>
                    <a:pt x="107480" y="322059"/>
                  </a:lnTo>
                  <a:lnTo>
                    <a:pt x="109842" y="324332"/>
                  </a:lnTo>
                  <a:lnTo>
                    <a:pt x="115709" y="326631"/>
                  </a:lnTo>
                  <a:lnTo>
                    <a:pt x="118973" y="326567"/>
                  </a:lnTo>
                  <a:lnTo>
                    <a:pt x="172529" y="303174"/>
                  </a:lnTo>
                  <a:lnTo>
                    <a:pt x="175272" y="296163"/>
                  </a:lnTo>
                  <a:lnTo>
                    <a:pt x="132638" y="198627"/>
                  </a:lnTo>
                  <a:lnTo>
                    <a:pt x="194652" y="189217"/>
                  </a:lnTo>
                  <a:lnTo>
                    <a:pt x="198386" y="186042"/>
                  </a:lnTo>
                  <a:lnTo>
                    <a:pt x="201079" y="177355"/>
                  </a:lnTo>
                  <a:lnTo>
                    <a:pt x="199834" y="172605"/>
                  </a:lnTo>
                  <a:lnTo>
                    <a:pt x="16522" y="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52822" y="3589642"/>
              <a:ext cx="98409" cy="974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51288" y="3707780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5" h="40639">
                  <a:moveTo>
                    <a:pt x="48933" y="0"/>
                  </a:moveTo>
                  <a:lnTo>
                    <a:pt x="2743" y="20167"/>
                  </a:lnTo>
                  <a:lnTo>
                    <a:pt x="0" y="27165"/>
                  </a:lnTo>
                  <a:lnTo>
                    <a:pt x="3949" y="36156"/>
                  </a:lnTo>
                  <a:lnTo>
                    <a:pt x="6337" y="38353"/>
                  </a:lnTo>
                  <a:lnTo>
                    <a:pt x="11988" y="40563"/>
                  </a:lnTo>
                  <a:lnTo>
                    <a:pt x="15239" y="40576"/>
                  </a:lnTo>
                  <a:lnTo>
                    <a:pt x="58432" y="21729"/>
                  </a:lnTo>
                  <a:lnTo>
                    <a:pt x="61163" y="14757"/>
                  </a:lnTo>
                  <a:lnTo>
                    <a:pt x="5591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75946" y="3586906"/>
              <a:ext cx="97374" cy="91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520802" y="2309722"/>
            <a:ext cx="4452620" cy="2829560"/>
          </a:xfrm>
          <a:custGeom>
            <a:avLst/>
            <a:gdLst/>
            <a:ahLst/>
            <a:cxnLst/>
            <a:rect l="l" t="t" r="r" b="b"/>
            <a:pathLst>
              <a:path w="4452620" h="2829560">
                <a:moveTo>
                  <a:pt x="4452121" y="198996"/>
                </a:moveTo>
                <a:lnTo>
                  <a:pt x="4094124" y="198996"/>
                </a:lnTo>
                <a:lnTo>
                  <a:pt x="4046813" y="202467"/>
                </a:lnTo>
                <a:lnTo>
                  <a:pt x="4001657" y="212550"/>
                </a:lnTo>
                <a:lnTo>
                  <a:pt x="3959152" y="228751"/>
                </a:lnTo>
                <a:lnTo>
                  <a:pt x="3919794" y="250573"/>
                </a:lnTo>
                <a:lnTo>
                  <a:pt x="3884077" y="277522"/>
                </a:lnTo>
                <a:lnTo>
                  <a:pt x="3852496" y="309103"/>
                </a:lnTo>
                <a:lnTo>
                  <a:pt x="3825547" y="344820"/>
                </a:lnTo>
                <a:lnTo>
                  <a:pt x="3803725" y="384179"/>
                </a:lnTo>
                <a:lnTo>
                  <a:pt x="3787524" y="426683"/>
                </a:lnTo>
                <a:lnTo>
                  <a:pt x="3777441" y="471839"/>
                </a:lnTo>
                <a:lnTo>
                  <a:pt x="3773970" y="519150"/>
                </a:lnTo>
                <a:lnTo>
                  <a:pt x="3773970" y="2508885"/>
                </a:lnTo>
                <a:lnTo>
                  <a:pt x="3770498" y="2556193"/>
                </a:lnTo>
                <a:lnTo>
                  <a:pt x="3760415" y="2601347"/>
                </a:lnTo>
                <a:lnTo>
                  <a:pt x="3744215" y="2643850"/>
                </a:lnTo>
                <a:lnTo>
                  <a:pt x="3722392" y="2683209"/>
                </a:lnTo>
                <a:lnTo>
                  <a:pt x="3695443" y="2718926"/>
                </a:lnTo>
                <a:lnTo>
                  <a:pt x="3663862" y="2750508"/>
                </a:lnTo>
                <a:lnTo>
                  <a:pt x="3628145" y="2777458"/>
                </a:lnTo>
                <a:lnTo>
                  <a:pt x="3588787" y="2799282"/>
                </a:lnTo>
                <a:lnTo>
                  <a:pt x="3546282" y="2815483"/>
                </a:lnTo>
                <a:lnTo>
                  <a:pt x="3501127" y="2825567"/>
                </a:lnTo>
                <a:lnTo>
                  <a:pt x="3453815" y="2829039"/>
                </a:lnTo>
                <a:lnTo>
                  <a:pt x="320154" y="2829039"/>
                </a:lnTo>
                <a:lnTo>
                  <a:pt x="272845" y="2825567"/>
                </a:lnTo>
                <a:lnTo>
                  <a:pt x="227692" y="2815483"/>
                </a:lnTo>
                <a:lnTo>
                  <a:pt x="185188" y="2799282"/>
                </a:lnTo>
                <a:lnTo>
                  <a:pt x="145829" y="2777458"/>
                </a:lnTo>
                <a:lnTo>
                  <a:pt x="110112" y="2750508"/>
                </a:lnTo>
                <a:lnTo>
                  <a:pt x="78530" y="2718926"/>
                </a:lnTo>
                <a:lnTo>
                  <a:pt x="51580" y="2683209"/>
                </a:lnTo>
                <a:lnTo>
                  <a:pt x="29757" y="2643850"/>
                </a:lnTo>
                <a:lnTo>
                  <a:pt x="13555" y="2601347"/>
                </a:lnTo>
                <a:lnTo>
                  <a:pt x="3471" y="2556193"/>
                </a:lnTo>
                <a:lnTo>
                  <a:pt x="0" y="2508885"/>
                </a:lnTo>
                <a:lnTo>
                  <a:pt x="0" y="320154"/>
                </a:lnTo>
                <a:lnTo>
                  <a:pt x="3471" y="272842"/>
                </a:lnTo>
                <a:lnTo>
                  <a:pt x="13555" y="227687"/>
                </a:lnTo>
                <a:lnTo>
                  <a:pt x="29757" y="185182"/>
                </a:lnTo>
                <a:lnTo>
                  <a:pt x="51580" y="145824"/>
                </a:lnTo>
                <a:lnTo>
                  <a:pt x="78530" y="110107"/>
                </a:lnTo>
                <a:lnTo>
                  <a:pt x="110112" y="78526"/>
                </a:lnTo>
                <a:lnTo>
                  <a:pt x="145829" y="51577"/>
                </a:lnTo>
                <a:lnTo>
                  <a:pt x="185188" y="29755"/>
                </a:lnTo>
                <a:lnTo>
                  <a:pt x="227692" y="13554"/>
                </a:lnTo>
                <a:lnTo>
                  <a:pt x="272845" y="3471"/>
                </a:lnTo>
                <a:lnTo>
                  <a:pt x="320154" y="0"/>
                </a:lnTo>
                <a:lnTo>
                  <a:pt x="1686737" y="0"/>
                </a:lnTo>
              </a:path>
            </a:pathLst>
          </a:custGeom>
          <a:ln w="25400">
            <a:solidFill>
              <a:srgbClr val="B9D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27315" y="2233330"/>
            <a:ext cx="152806" cy="152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52760" y="1446369"/>
            <a:ext cx="1103630" cy="1127760"/>
          </a:xfrm>
          <a:custGeom>
            <a:avLst/>
            <a:gdLst/>
            <a:ahLst/>
            <a:cxnLst/>
            <a:rect l="l" t="t" r="r" b="b"/>
            <a:pathLst>
              <a:path w="1103629" h="1127760">
                <a:moveTo>
                  <a:pt x="645566" y="601230"/>
                </a:moveTo>
                <a:lnTo>
                  <a:pt x="457657" y="601230"/>
                </a:lnTo>
                <a:lnTo>
                  <a:pt x="457657" y="638810"/>
                </a:lnTo>
                <a:lnTo>
                  <a:pt x="645566" y="638810"/>
                </a:lnTo>
                <a:lnTo>
                  <a:pt x="645566" y="601230"/>
                </a:lnTo>
                <a:close/>
              </a:path>
              <a:path w="1103629" h="1127760">
                <a:moveTo>
                  <a:pt x="739508" y="1031887"/>
                </a:moveTo>
                <a:lnTo>
                  <a:pt x="739317" y="1030351"/>
                </a:lnTo>
                <a:lnTo>
                  <a:pt x="735380" y="1014628"/>
                </a:lnTo>
                <a:lnTo>
                  <a:pt x="725995" y="977049"/>
                </a:lnTo>
                <a:lnTo>
                  <a:pt x="718070" y="945337"/>
                </a:lnTo>
                <a:lnTo>
                  <a:pt x="710552" y="939469"/>
                </a:lnTo>
                <a:lnTo>
                  <a:pt x="696658" y="939469"/>
                </a:lnTo>
                <a:lnTo>
                  <a:pt x="696658" y="1014628"/>
                </a:lnTo>
                <a:lnTo>
                  <a:pt x="406565" y="1014628"/>
                </a:lnTo>
                <a:lnTo>
                  <a:pt x="415963" y="977049"/>
                </a:lnTo>
                <a:lnTo>
                  <a:pt x="687260" y="977049"/>
                </a:lnTo>
                <a:lnTo>
                  <a:pt x="696658" y="1014628"/>
                </a:lnTo>
                <a:lnTo>
                  <a:pt x="696658" y="939469"/>
                </a:lnTo>
                <a:lnTo>
                  <a:pt x="392658" y="939469"/>
                </a:lnTo>
                <a:lnTo>
                  <a:pt x="385140" y="945337"/>
                </a:lnTo>
                <a:lnTo>
                  <a:pt x="364261" y="1028877"/>
                </a:lnTo>
                <a:lnTo>
                  <a:pt x="363918" y="1036320"/>
                </a:lnTo>
                <a:lnTo>
                  <a:pt x="366382" y="1043089"/>
                </a:lnTo>
                <a:lnTo>
                  <a:pt x="371208" y="1048435"/>
                </a:lnTo>
                <a:lnTo>
                  <a:pt x="377952" y="1051648"/>
                </a:lnTo>
                <a:lnTo>
                  <a:pt x="379437" y="1052017"/>
                </a:lnTo>
                <a:lnTo>
                  <a:pt x="380961" y="1052207"/>
                </a:lnTo>
                <a:lnTo>
                  <a:pt x="720725" y="1052207"/>
                </a:lnTo>
                <a:lnTo>
                  <a:pt x="728027" y="1050721"/>
                </a:lnTo>
                <a:lnTo>
                  <a:pt x="733996" y="1046695"/>
                </a:lnTo>
                <a:lnTo>
                  <a:pt x="738022" y="1040726"/>
                </a:lnTo>
                <a:lnTo>
                  <a:pt x="739508" y="1033411"/>
                </a:lnTo>
                <a:lnTo>
                  <a:pt x="739508" y="1031887"/>
                </a:lnTo>
                <a:close/>
              </a:path>
              <a:path w="1103629" h="1127760">
                <a:moveTo>
                  <a:pt x="1103630" y="1065923"/>
                </a:moveTo>
                <a:lnTo>
                  <a:pt x="1102982" y="1061110"/>
                </a:lnTo>
                <a:lnTo>
                  <a:pt x="1101598" y="1056157"/>
                </a:lnTo>
                <a:lnTo>
                  <a:pt x="1067066" y="929424"/>
                </a:lnTo>
                <a:lnTo>
                  <a:pt x="1067066" y="1071638"/>
                </a:lnTo>
                <a:lnTo>
                  <a:pt x="1065885" y="1077734"/>
                </a:lnTo>
                <a:lnTo>
                  <a:pt x="1062329" y="1082459"/>
                </a:lnTo>
                <a:lnTo>
                  <a:pt x="1058760" y="1087145"/>
                </a:lnTo>
                <a:lnTo>
                  <a:pt x="1053185" y="1089863"/>
                </a:lnTo>
                <a:lnTo>
                  <a:pt x="1047292" y="1089787"/>
                </a:lnTo>
                <a:lnTo>
                  <a:pt x="55905" y="1089787"/>
                </a:lnTo>
                <a:lnTo>
                  <a:pt x="50025" y="1089863"/>
                </a:lnTo>
                <a:lnTo>
                  <a:pt x="44450" y="1087145"/>
                </a:lnTo>
                <a:lnTo>
                  <a:pt x="37312" y="1077734"/>
                </a:lnTo>
                <a:lnTo>
                  <a:pt x="36144" y="1071638"/>
                </a:lnTo>
                <a:lnTo>
                  <a:pt x="37680" y="1065923"/>
                </a:lnTo>
                <a:lnTo>
                  <a:pt x="133705" y="713981"/>
                </a:lnTo>
                <a:lnTo>
                  <a:pt x="969505" y="713981"/>
                </a:lnTo>
                <a:lnTo>
                  <a:pt x="1065618" y="1066241"/>
                </a:lnTo>
                <a:lnTo>
                  <a:pt x="1067066" y="1071638"/>
                </a:lnTo>
                <a:lnTo>
                  <a:pt x="1067066" y="929424"/>
                </a:lnTo>
                <a:lnTo>
                  <a:pt x="1008367" y="713981"/>
                </a:lnTo>
                <a:lnTo>
                  <a:pt x="1002576" y="692746"/>
                </a:lnTo>
                <a:lnTo>
                  <a:pt x="1002576" y="676402"/>
                </a:lnTo>
                <a:lnTo>
                  <a:pt x="1002576" y="641629"/>
                </a:lnTo>
                <a:lnTo>
                  <a:pt x="1002576" y="548614"/>
                </a:lnTo>
                <a:lnTo>
                  <a:pt x="1002576" y="169049"/>
                </a:lnTo>
                <a:lnTo>
                  <a:pt x="998740" y="150266"/>
                </a:lnTo>
                <a:lnTo>
                  <a:pt x="998105" y="147142"/>
                </a:lnTo>
                <a:lnTo>
                  <a:pt x="986015" y="129235"/>
                </a:lnTo>
                <a:lnTo>
                  <a:pt x="968121" y="117157"/>
                </a:lnTo>
                <a:lnTo>
                  <a:pt x="964996" y="116522"/>
                </a:lnTo>
                <a:lnTo>
                  <a:pt x="964996" y="169049"/>
                </a:lnTo>
                <a:lnTo>
                  <a:pt x="964996" y="548614"/>
                </a:lnTo>
                <a:lnTo>
                  <a:pt x="964996" y="641629"/>
                </a:lnTo>
                <a:lnTo>
                  <a:pt x="964996" y="676402"/>
                </a:lnTo>
                <a:lnTo>
                  <a:pt x="930236" y="676402"/>
                </a:lnTo>
                <a:lnTo>
                  <a:pt x="959383" y="650989"/>
                </a:lnTo>
                <a:lnTo>
                  <a:pt x="964996" y="641629"/>
                </a:lnTo>
                <a:lnTo>
                  <a:pt x="964996" y="548614"/>
                </a:lnTo>
                <a:lnTo>
                  <a:pt x="960945" y="541362"/>
                </a:lnTo>
                <a:lnTo>
                  <a:pt x="955954" y="534657"/>
                </a:lnTo>
                <a:lnTo>
                  <a:pt x="950150" y="528701"/>
                </a:lnTo>
                <a:lnTo>
                  <a:pt x="940193" y="518756"/>
                </a:lnTo>
                <a:lnTo>
                  <a:pt x="940193" y="595147"/>
                </a:lnTo>
                <a:lnTo>
                  <a:pt x="936091" y="616318"/>
                </a:lnTo>
                <a:lnTo>
                  <a:pt x="923696" y="635025"/>
                </a:lnTo>
                <a:lnTo>
                  <a:pt x="904938" y="647001"/>
                </a:lnTo>
                <a:lnTo>
                  <a:pt x="883818" y="650989"/>
                </a:lnTo>
                <a:lnTo>
                  <a:pt x="862698" y="647001"/>
                </a:lnTo>
                <a:lnTo>
                  <a:pt x="843953" y="635025"/>
                </a:lnTo>
                <a:lnTo>
                  <a:pt x="837222" y="628294"/>
                </a:lnTo>
                <a:lnTo>
                  <a:pt x="837222" y="676402"/>
                </a:lnTo>
                <a:lnTo>
                  <a:pt x="138214" y="676402"/>
                </a:lnTo>
                <a:lnTo>
                  <a:pt x="138214" y="169049"/>
                </a:lnTo>
                <a:lnTo>
                  <a:pt x="139687" y="161734"/>
                </a:lnTo>
                <a:lnTo>
                  <a:pt x="143713" y="155765"/>
                </a:lnTo>
                <a:lnTo>
                  <a:pt x="149682" y="151739"/>
                </a:lnTo>
                <a:lnTo>
                  <a:pt x="156997" y="150266"/>
                </a:lnTo>
                <a:lnTo>
                  <a:pt x="326123" y="150266"/>
                </a:lnTo>
                <a:lnTo>
                  <a:pt x="311772" y="197612"/>
                </a:lnTo>
                <a:lnTo>
                  <a:pt x="307403" y="244208"/>
                </a:lnTo>
                <a:lnTo>
                  <a:pt x="312127" y="292379"/>
                </a:lnTo>
                <a:lnTo>
                  <a:pt x="325767" y="337223"/>
                </a:lnTo>
                <a:lnTo>
                  <a:pt x="347675" y="378650"/>
                </a:lnTo>
                <a:lnTo>
                  <a:pt x="377317" y="415391"/>
                </a:lnTo>
                <a:lnTo>
                  <a:pt x="414172" y="446163"/>
                </a:lnTo>
                <a:lnTo>
                  <a:pt x="457708" y="469671"/>
                </a:lnTo>
                <a:lnTo>
                  <a:pt x="510159" y="484898"/>
                </a:lnTo>
                <a:lnTo>
                  <a:pt x="564019" y="488137"/>
                </a:lnTo>
                <a:lnTo>
                  <a:pt x="617283" y="479463"/>
                </a:lnTo>
                <a:lnTo>
                  <a:pt x="667918" y="458990"/>
                </a:lnTo>
                <a:lnTo>
                  <a:pt x="697788" y="488861"/>
                </a:lnTo>
                <a:lnTo>
                  <a:pt x="684453" y="502208"/>
                </a:lnTo>
                <a:lnTo>
                  <a:pt x="680351" y="508406"/>
                </a:lnTo>
                <a:lnTo>
                  <a:pt x="678992" y="515454"/>
                </a:lnTo>
                <a:lnTo>
                  <a:pt x="680351" y="522503"/>
                </a:lnTo>
                <a:lnTo>
                  <a:pt x="817295" y="661555"/>
                </a:lnTo>
                <a:lnTo>
                  <a:pt x="837222" y="676402"/>
                </a:lnTo>
                <a:lnTo>
                  <a:pt x="837222" y="628294"/>
                </a:lnTo>
                <a:lnTo>
                  <a:pt x="724293" y="515366"/>
                </a:lnTo>
                <a:lnTo>
                  <a:pt x="777405" y="462368"/>
                </a:lnTo>
                <a:lnTo>
                  <a:pt x="804151" y="435686"/>
                </a:lnTo>
                <a:lnTo>
                  <a:pt x="923658" y="555383"/>
                </a:lnTo>
                <a:lnTo>
                  <a:pt x="936040" y="573976"/>
                </a:lnTo>
                <a:lnTo>
                  <a:pt x="940193" y="595147"/>
                </a:lnTo>
                <a:lnTo>
                  <a:pt x="940193" y="518756"/>
                </a:lnTo>
                <a:lnTo>
                  <a:pt x="857123" y="435686"/>
                </a:lnTo>
                <a:lnTo>
                  <a:pt x="834199" y="412762"/>
                </a:lnTo>
                <a:lnTo>
                  <a:pt x="830630" y="409194"/>
                </a:lnTo>
                <a:lnTo>
                  <a:pt x="817295" y="395859"/>
                </a:lnTo>
                <a:lnTo>
                  <a:pt x="811098" y="391756"/>
                </a:lnTo>
                <a:lnTo>
                  <a:pt x="804049" y="390385"/>
                </a:lnTo>
                <a:lnTo>
                  <a:pt x="797001" y="391756"/>
                </a:lnTo>
                <a:lnTo>
                  <a:pt x="790803" y="395859"/>
                </a:lnTo>
                <a:lnTo>
                  <a:pt x="777468" y="409194"/>
                </a:lnTo>
                <a:lnTo>
                  <a:pt x="751903" y="383641"/>
                </a:lnTo>
                <a:lnTo>
                  <a:pt x="775970" y="340512"/>
                </a:lnTo>
                <a:lnTo>
                  <a:pt x="790676" y="294132"/>
                </a:lnTo>
                <a:lnTo>
                  <a:pt x="795870" y="245973"/>
                </a:lnTo>
                <a:lnTo>
                  <a:pt x="791400" y="197523"/>
                </a:lnTo>
                <a:lnTo>
                  <a:pt x="777087" y="150266"/>
                </a:lnTo>
                <a:lnTo>
                  <a:pt x="946200" y="150266"/>
                </a:lnTo>
                <a:lnTo>
                  <a:pt x="953516" y="151739"/>
                </a:lnTo>
                <a:lnTo>
                  <a:pt x="959485" y="155765"/>
                </a:lnTo>
                <a:lnTo>
                  <a:pt x="963523" y="161734"/>
                </a:lnTo>
                <a:lnTo>
                  <a:pt x="964996" y="169049"/>
                </a:lnTo>
                <a:lnTo>
                  <a:pt x="964996" y="116522"/>
                </a:lnTo>
                <a:lnTo>
                  <a:pt x="946200" y="112674"/>
                </a:lnTo>
                <a:lnTo>
                  <a:pt x="758304" y="112674"/>
                </a:lnTo>
                <a:lnTo>
                  <a:pt x="758304" y="244208"/>
                </a:lnTo>
                <a:lnTo>
                  <a:pt x="752843" y="291604"/>
                </a:lnTo>
                <a:lnTo>
                  <a:pt x="750976" y="296837"/>
                </a:lnTo>
                <a:lnTo>
                  <a:pt x="750976" y="435686"/>
                </a:lnTo>
                <a:lnTo>
                  <a:pt x="724293" y="462368"/>
                </a:lnTo>
                <a:lnTo>
                  <a:pt x="720915" y="458990"/>
                </a:lnTo>
                <a:lnTo>
                  <a:pt x="712838" y="450913"/>
                </a:lnTo>
                <a:lnTo>
                  <a:pt x="699858" y="437946"/>
                </a:lnTo>
                <a:lnTo>
                  <a:pt x="707224" y="432015"/>
                </a:lnTo>
                <a:lnTo>
                  <a:pt x="714387" y="425843"/>
                </a:lnTo>
                <a:lnTo>
                  <a:pt x="721321" y="419417"/>
                </a:lnTo>
                <a:lnTo>
                  <a:pt x="728040" y="412762"/>
                </a:lnTo>
                <a:lnTo>
                  <a:pt x="750976" y="435686"/>
                </a:lnTo>
                <a:lnTo>
                  <a:pt x="750976" y="296837"/>
                </a:lnTo>
                <a:lnTo>
                  <a:pt x="737298" y="335114"/>
                </a:lnTo>
                <a:lnTo>
                  <a:pt x="712889" y="373494"/>
                </a:lnTo>
                <a:lnTo>
                  <a:pt x="680885" y="405498"/>
                </a:lnTo>
                <a:lnTo>
                  <a:pt x="642505" y="429907"/>
                </a:lnTo>
                <a:lnTo>
                  <a:pt x="598995" y="445452"/>
                </a:lnTo>
                <a:lnTo>
                  <a:pt x="551599" y="450913"/>
                </a:lnTo>
                <a:lnTo>
                  <a:pt x="504202" y="445452"/>
                </a:lnTo>
                <a:lnTo>
                  <a:pt x="460705" y="429907"/>
                </a:lnTo>
                <a:lnTo>
                  <a:pt x="422325" y="405498"/>
                </a:lnTo>
                <a:lnTo>
                  <a:pt x="390321" y="373494"/>
                </a:lnTo>
                <a:lnTo>
                  <a:pt x="365912" y="335114"/>
                </a:lnTo>
                <a:lnTo>
                  <a:pt x="350367" y="291604"/>
                </a:lnTo>
                <a:lnTo>
                  <a:pt x="344906" y="244208"/>
                </a:lnTo>
                <a:lnTo>
                  <a:pt x="350393" y="196811"/>
                </a:lnTo>
                <a:lnTo>
                  <a:pt x="365963" y="153314"/>
                </a:lnTo>
                <a:lnTo>
                  <a:pt x="367906" y="150266"/>
                </a:lnTo>
                <a:lnTo>
                  <a:pt x="390385" y="114935"/>
                </a:lnTo>
                <a:lnTo>
                  <a:pt x="422363" y="82969"/>
                </a:lnTo>
                <a:lnTo>
                  <a:pt x="460730" y="58559"/>
                </a:lnTo>
                <a:lnTo>
                  <a:pt x="504215" y="43002"/>
                </a:lnTo>
                <a:lnTo>
                  <a:pt x="551599" y="37515"/>
                </a:lnTo>
                <a:lnTo>
                  <a:pt x="598995" y="42976"/>
                </a:lnTo>
                <a:lnTo>
                  <a:pt x="642505" y="58521"/>
                </a:lnTo>
                <a:lnTo>
                  <a:pt x="680923" y="82969"/>
                </a:lnTo>
                <a:lnTo>
                  <a:pt x="712914" y="114973"/>
                </a:lnTo>
                <a:lnTo>
                  <a:pt x="737298" y="153339"/>
                </a:lnTo>
                <a:lnTo>
                  <a:pt x="752843" y="196811"/>
                </a:lnTo>
                <a:lnTo>
                  <a:pt x="758304" y="244208"/>
                </a:lnTo>
                <a:lnTo>
                  <a:pt x="758304" y="112674"/>
                </a:lnTo>
                <a:lnTo>
                  <a:pt x="757174" y="112674"/>
                </a:lnTo>
                <a:lnTo>
                  <a:pt x="726592" y="73914"/>
                </a:lnTo>
                <a:lnTo>
                  <a:pt x="690003" y="42964"/>
                </a:lnTo>
                <a:lnTo>
                  <a:pt x="680186" y="37515"/>
                </a:lnTo>
                <a:lnTo>
                  <a:pt x="648792" y="20129"/>
                </a:lnTo>
                <a:lnTo>
                  <a:pt x="604291" y="5702"/>
                </a:lnTo>
                <a:lnTo>
                  <a:pt x="557872" y="0"/>
                </a:lnTo>
                <a:lnTo>
                  <a:pt x="510870" y="3302"/>
                </a:lnTo>
                <a:lnTo>
                  <a:pt x="464642" y="15925"/>
                </a:lnTo>
                <a:lnTo>
                  <a:pt x="420547" y="38163"/>
                </a:lnTo>
                <a:lnTo>
                  <a:pt x="379222" y="71348"/>
                </a:lnTo>
                <a:lnTo>
                  <a:pt x="346036" y="112674"/>
                </a:lnTo>
                <a:lnTo>
                  <a:pt x="156997" y="112674"/>
                </a:lnTo>
                <a:lnTo>
                  <a:pt x="135089" y="117157"/>
                </a:lnTo>
                <a:lnTo>
                  <a:pt x="117195" y="129235"/>
                </a:lnTo>
                <a:lnTo>
                  <a:pt x="105105" y="147142"/>
                </a:lnTo>
                <a:lnTo>
                  <a:pt x="100634" y="169049"/>
                </a:lnTo>
                <a:lnTo>
                  <a:pt x="100634" y="692746"/>
                </a:lnTo>
                <a:lnTo>
                  <a:pt x="1600" y="1056157"/>
                </a:lnTo>
                <a:lnTo>
                  <a:pt x="6807" y="1098829"/>
                </a:lnTo>
                <a:lnTo>
                  <a:pt x="40665" y="1125308"/>
                </a:lnTo>
                <a:lnTo>
                  <a:pt x="50761" y="1127391"/>
                </a:lnTo>
                <a:lnTo>
                  <a:pt x="1047292" y="1127366"/>
                </a:lnTo>
                <a:lnTo>
                  <a:pt x="1069174" y="1123035"/>
                </a:lnTo>
                <a:lnTo>
                  <a:pt x="1087069" y="1111059"/>
                </a:lnTo>
                <a:lnTo>
                  <a:pt x="1099172" y="1093241"/>
                </a:lnTo>
                <a:lnTo>
                  <a:pt x="1099858" y="1089863"/>
                </a:lnTo>
                <a:lnTo>
                  <a:pt x="1103604" y="1071638"/>
                </a:lnTo>
                <a:lnTo>
                  <a:pt x="1103630" y="10659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28554" y="1521464"/>
            <a:ext cx="751840" cy="789305"/>
          </a:xfrm>
          <a:custGeom>
            <a:avLst/>
            <a:gdLst/>
            <a:ahLst/>
            <a:cxnLst/>
            <a:rect l="l" t="t" r="r" b="b"/>
            <a:pathLst>
              <a:path w="751840" h="789304">
                <a:moveTo>
                  <a:pt x="75158" y="751624"/>
                </a:moveTo>
                <a:lnTo>
                  <a:pt x="0" y="751624"/>
                </a:lnTo>
                <a:lnTo>
                  <a:pt x="0" y="789203"/>
                </a:lnTo>
                <a:lnTo>
                  <a:pt x="75158" y="789203"/>
                </a:lnTo>
                <a:lnTo>
                  <a:pt x="75158" y="751624"/>
                </a:lnTo>
                <a:close/>
              </a:path>
              <a:path w="751840" h="789304">
                <a:moveTo>
                  <a:pt x="75158" y="676452"/>
                </a:moveTo>
                <a:lnTo>
                  <a:pt x="0" y="676452"/>
                </a:lnTo>
                <a:lnTo>
                  <a:pt x="0" y="714032"/>
                </a:lnTo>
                <a:lnTo>
                  <a:pt x="75158" y="714032"/>
                </a:lnTo>
                <a:lnTo>
                  <a:pt x="75158" y="676452"/>
                </a:lnTo>
                <a:close/>
              </a:path>
              <a:path w="751840" h="789304">
                <a:moveTo>
                  <a:pt x="187909" y="751624"/>
                </a:moveTo>
                <a:lnTo>
                  <a:pt x="112750" y="751624"/>
                </a:lnTo>
                <a:lnTo>
                  <a:pt x="112750" y="789203"/>
                </a:lnTo>
                <a:lnTo>
                  <a:pt x="187909" y="789203"/>
                </a:lnTo>
                <a:lnTo>
                  <a:pt x="187909" y="751624"/>
                </a:lnTo>
                <a:close/>
              </a:path>
              <a:path w="751840" h="789304">
                <a:moveTo>
                  <a:pt x="187909" y="676452"/>
                </a:moveTo>
                <a:lnTo>
                  <a:pt x="112750" y="676452"/>
                </a:lnTo>
                <a:lnTo>
                  <a:pt x="112750" y="714032"/>
                </a:lnTo>
                <a:lnTo>
                  <a:pt x="187909" y="714032"/>
                </a:lnTo>
                <a:lnTo>
                  <a:pt x="187909" y="676452"/>
                </a:lnTo>
                <a:close/>
              </a:path>
              <a:path w="751840" h="789304">
                <a:moveTo>
                  <a:pt x="300647" y="751624"/>
                </a:moveTo>
                <a:lnTo>
                  <a:pt x="225488" y="751624"/>
                </a:lnTo>
                <a:lnTo>
                  <a:pt x="225488" y="789203"/>
                </a:lnTo>
                <a:lnTo>
                  <a:pt x="300647" y="789203"/>
                </a:lnTo>
                <a:lnTo>
                  <a:pt x="300647" y="751624"/>
                </a:lnTo>
                <a:close/>
              </a:path>
              <a:path w="751840" h="789304">
                <a:moveTo>
                  <a:pt x="300647" y="676452"/>
                </a:moveTo>
                <a:lnTo>
                  <a:pt x="225488" y="676452"/>
                </a:lnTo>
                <a:lnTo>
                  <a:pt x="225488" y="714032"/>
                </a:lnTo>
                <a:lnTo>
                  <a:pt x="300647" y="714032"/>
                </a:lnTo>
                <a:lnTo>
                  <a:pt x="300647" y="676452"/>
                </a:lnTo>
                <a:close/>
              </a:path>
              <a:path w="751840" h="789304">
                <a:moveTo>
                  <a:pt x="413397" y="751624"/>
                </a:moveTo>
                <a:lnTo>
                  <a:pt x="338239" y="751624"/>
                </a:lnTo>
                <a:lnTo>
                  <a:pt x="338239" y="789203"/>
                </a:lnTo>
                <a:lnTo>
                  <a:pt x="413397" y="789203"/>
                </a:lnTo>
                <a:lnTo>
                  <a:pt x="413397" y="751624"/>
                </a:lnTo>
                <a:close/>
              </a:path>
              <a:path w="751840" h="789304">
                <a:moveTo>
                  <a:pt x="413397" y="676452"/>
                </a:moveTo>
                <a:lnTo>
                  <a:pt x="338239" y="676452"/>
                </a:lnTo>
                <a:lnTo>
                  <a:pt x="338239" y="714032"/>
                </a:lnTo>
                <a:lnTo>
                  <a:pt x="413397" y="714032"/>
                </a:lnTo>
                <a:lnTo>
                  <a:pt x="413397" y="676452"/>
                </a:lnTo>
                <a:close/>
              </a:path>
              <a:path w="751840" h="789304">
                <a:moveTo>
                  <a:pt x="526135" y="751624"/>
                </a:moveTo>
                <a:lnTo>
                  <a:pt x="450977" y="751624"/>
                </a:lnTo>
                <a:lnTo>
                  <a:pt x="450977" y="789203"/>
                </a:lnTo>
                <a:lnTo>
                  <a:pt x="526135" y="789203"/>
                </a:lnTo>
                <a:lnTo>
                  <a:pt x="526135" y="751624"/>
                </a:lnTo>
                <a:close/>
              </a:path>
              <a:path w="751840" h="789304">
                <a:moveTo>
                  <a:pt x="526135" y="676452"/>
                </a:moveTo>
                <a:lnTo>
                  <a:pt x="450977" y="676452"/>
                </a:lnTo>
                <a:lnTo>
                  <a:pt x="450977" y="714032"/>
                </a:lnTo>
                <a:lnTo>
                  <a:pt x="526135" y="714032"/>
                </a:lnTo>
                <a:lnTo>
                  <a:pt x="526135" y="676452"/>
                </a:lnTo>
                <a:close/>
              </a:path>
              <a:path w="751840" h="789304">
                <a:moveTo>
                  <a:pt x="544918" y="169113"/>
                </a:moveTo>
                <a:lnTo>
                  <a:pt x="538886" y="124167"/>
                </a:lnTo>
                <a:lnTo>
                  <a:pt x="521830" y="83769"/>
                </a:lnTo>
                <a:lnTo>
                  <a:pt x="507339" y="65024"/>
                </a:lnTo>
                <a:lnTo>
                  <a:pt x="507339" y="169113"/>
                </a:lnTo>
                <a:lnTo>
                  <a:pt x="497001" y="220319"/>
                </a:lnTo>
                <a:lnTo>
                  <a:pt x="468820" y="262128"/>
                </a:lnTo>
                <a:lnTo>
                  <a:pt x="427012" y="290309"/>
                </a:lnTo>
                <a:lnTo>
                  <a:pt x="375805" y="300647"/>
                </a:lnTo>
                <a:lnTo>
                  <a:pt x="324612" y="290309"/>
                </a:lnTo>
                <a:lnTo>
                  <a:pt x="282803" y="262128"/>
                </a:lnTo>
                <a:lnTo>
                  <a:pt x="254609" y="220319"/>
                </a:lnTo>
                <a:lnTo>
                  <a:pt x="244271" y="169113"/>
                </a:lnTo>
                <a:lnTo>
                  <a:pt x="254660" y="117944"/>
                </a:lnTo>
                <a:lnTo>
                  <a:pt x="282854" y="76161"/>
                </a:lnTo>
                <a:lnTo>
                  <a:pt x="324637" y="47967"/>
                </a:lnTo>
                <a:lnTo>
                  <a:pt x="375805" y="37579"/>
                </a:lnTo>
                <a:lnTo>
                  <a:pt x="427012" y="47917"/>
                </a:lnTo>
                <a:lnTo>
                  <a:pt x="468820" y="76111"/>
                </a:lnTo>
                <a:lnTo>
                  <a:pt x="497014" y="117944"/>
                </a:lnTo>
                <a:lnTo>
                  <a:pt x="507339" y="169113"/>
                </a:lnTo>
                <a:lnTo>
                  <a:pt x="507339" y="65024"/>
                </a:lnTo>
                <a:lnTo>
                  <a:pt x="479920" y="37579"/>
                </a:lnTo>
                <a:lnTo>
                  <a:pt x="420763" y="6045"/>
                </a:lnTo>
                <a:lnTo>
                  <a:pt x="375805" y="0"/>
                </a:lnTo>
                <a:lnTo>
                  <a:pt x="330847" y="6045"/>
                </a:lnTo>
                <a:lnTo>
                  <a:pt x="290461" y="23088"/>
                </a:lnTo>
                <a:lnTo>
                  <a:pt x="256235" y="49542"/>
                </a:lnTo>
                <a:lnTo>
                  <a:pt x="229781" y="83769"/>
                </a:lnTo>
                <a:lnTo>
                  <a:pt x="212737" y="124167"/>
                </a:lnTo>
                <a:lnTo>
                  <a:pt x="206692" y="169113"/>
                </a:lnTo>
                <a:lnTo>
                  <a:pt x="212788" y="214071"/>
                </a:lnTo>
                <a:lnTo>
                  <a:pt x="229844" y="254431"/>
                </a:lnTo>
                <a:lnTo>
                  <a:pt x="256286" y="288645"/>
                </a:lnTo>
                <a:lnTo>
                  <a:pt x="290499" y="315087"/>
                </a:lnTo>
                <a:lnTo>
                  <a:pt x="330873" y="332155"/>
                </a:lnTo>
                <a:lnTo>
                  <a:pt x="375805" y="338226"/>
                </a:lnTo>
                <a:lnTo>
                  <a:pt x="420763" y="332193"/>
                </a:lnTo>
                <a:lnTo>
                  <a:pt x="461162" y="315137"/>
                </a:lnTo>
                <a:lnTo>
                  <a:pt x="495388" y="288696"/>
                </a:lnTo>
                <a:lnTo>
                  <a:pt x="521855" y="254431"/>
                </a:lnTo>
                <a:lnTo>
                  <a:pt x="538886" y="214058"/>
                </a:lnTo>
                <a:lnTo>
                  <a:pt x="544918" y="169113"/>
                </a:lnTo>
                <a:close/>
              </a:path>
              <a:path w="751840" h="789304">
                <a:moveTo>
                  <a:pt x="638873" y="751624"/>
                </a:moveTo>
                <a:lnTo>
                  <a:pt x="563714" y="751624"/>
                </a:lnTo>
                <a:lnTo>
                  <a:pt x="563714" y="789203"/>
                </a:lnTo>
                <a:lnTo>
                  <a:pt x="638873" y="789203"/>
                </a:lnTo>
                <a:lnTo>
                  <a:pt x="638873" y="751624"/>
                </a:lnTo>
                <a:close/>
              </a:path>
              <a:path w="751840" h="789304">
                <a:moveTo>
                  <a:pt x="638873" y="676452"/>
                </a:moveTo>
                <a:lnTo>
                  <a:pt x="563714" y="676452"/>
                </a:lnTo>
                <a:lnTo>
                  <a:pt x="563714" y="714032"/>
                </a:lnTo>
                <a:lnTo>
                  <a:pt x="638873" y="714032"/>
                </a:lnTo>
                <a:lnTo>
                  <a:pt x="638873" y="676452"/>
                </a:lnTo>
                <a:close/>
              </a:path>
              <a:path w="751840" h="789304">
                <a:moveTo>
                  <a:pt x="751624" y="751624"/>
                </a:moveTo>
                <a:lnTo>
                  <a:pt x="676465" y="751624"/>
                </a:lnTo>
                <a:lnTo>
                  <a:pt x="676465" y="789203"/>
                </a:lnTo>
                <a:lnTo>
                  <a:pt x="751624" y="789203"/>
                </a:lnTo>
                <a:lnTo>
                  <a:pt x="751624" y="751624"/>
                </a:lnTo>
                <a:close/>
              </a:path>
              <a:path w="751840" h="789304">
                <a:moveTo>
                  <a:pt x="751624" y="676452"/>
                </a:moveTo>
                <a:lnTo>
                  <a:pt x="676465" y="676452"/>
                </a:lnTo>
                <a:lnTo>
                  <a:pt x="676465" y="714032"/>
                </a:lnTo>
                <a:lnTo>
                  <a:pt x="751624" y="714032"/>
                </a:lnTo>
                <a:lnTo>
                  <a:pt x="751624" y="676452"/>
                </a:lnTo>
                <a:close/>
              </a:path>
            </a:pathLst>
          </a:custGeom>
          <a:solidFill>
            <a:srgbClr val="C2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10419" y="1596622"/>
            <a:ext cx="93954" cy="93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30090" y="1935231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80">
                <a:moveTo>
                  <a:pt x="26568" y="0"/>
                </a:moveTo>
                <a:lnTo>
                  <a:pt x="0" y="26568"/>
                </a:lnTo>
                <a:lnTo>
                  <a:pt x="79705" y="106273"/>
                </a:lnTo>
                <a:lnTo>
                  <a:pt x="106273" y="79705"/>
                </a:lnTo>
                <a:lnTo>
                  <a:pt x="26568" y="0"/>
                </a:lnTo>
                <a:close/>
              </a:path>
            </a:pathLst>
          </a:custGeom>
          <a:solidFill>
            <a:srgbClr val="C2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74150" y="2743200"/>
            <a:ext cx="2747010" cy="5391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7300"/>
              </a:lnSpc>
              <a:spcBef>
                <a:spcPts val="615"/>
              </a:spcBef>
            </a:pPr>
            <a:r>
              <a:rPr sz="1900" spc="-4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Si </a:t>
            </a:r>
            <a:r>
              <a:rPr sz="1900" spc="-10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ya </a:t>
            </a:r>
            <a:r>
              <a:rPr sz="1900" spc="-9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tienes </a:t>
            </a:r>
            <a:r>
              <a:rPr sz="1900" spc="-7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claro </a:t>
            </a: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 </a:t>
            </a:r>
            <a:r>
              <a:rPr sz="1900" spc="-8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qué  </a:t>
            </a:r>
            <a:r>
              <a:rPr sz="1900" spc="-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producto </a:t>
            </a:r>
            <a:r>
              <a:rPr sz="1900" spc="-1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estamos</a:t>
            </a:r>
            <a:r>
              <a:rPr sz="1900" spc="-28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hablando,</a:t>
            </a:r>
            <a:endParaRPr sz="1900" dirty="0">
              <a:latin typeface="Trade Gothic LT Pro" pitchFamily="34" charset="0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73988" y="4035742"/>
            <a:ext cx="262636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900" spc="-10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y </a:t>
            </a:r>
            <a:r>
              <a:rPr sz="1900" spc="-7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búscalo. </a:t>
            </a:r>
            <a:endParaRPr lang="es-CO" sz="1900" spc="-70" dirty="0" smtClean="0">
              <a:solidFill>
                <a:srgbClr val="FFFFFF"/>
              </a:solidFill>
              <a:latin typeface="Trade Gothic LT Pro" pitchFamily="34" charset="0"/>
              <a:cs typeface="Tahoma"/>
            </a:endParaRPr>
          </a:p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900" spc="-75" dirty="0" err="1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Debes</a:t>
            </a:r>
            <a:r>
              <a:rPr sz="1900" spc="-38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encontrar</a:t>
            </a:r>
            <a:endParaRPr sz="1900" dirty="0">
              <a:latin typeface="Trade Gothic LT Pro" pitchFamily="34" charset="0"/>
              <a:cs typeface="Tahoma"/>
            </a:endParaRPr>
          </a:p>
          <a:p>
            <a:pPr marL="12700">
              <a:lnSpc>
                <a:spcPts val="2020"/>
              </a:lnSpc>
            </a:pPr>
            <a:r>
              <a:rPr sz="1900" b="1" spc="70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10 </a:t>
            </a:r>
            <a:r>
              <a:rPr sz="1900" b="1" spc="-195" dirty="0">
                <a:solidFill>
                  <a:srgbClr val="FFFFFF"/>
                </a:solidFill>
                <a:latin typeface="Trade Gothic LT Pro" pitchFamily="34" charset="0"/>
                <a:cs typeface="Arial"/>
              </a:rPr>
              <a:t>bolsas </a:t>
            </a:r>
            <a:r>
              <a:rPr sz="1900" spc="-5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de</a:t>
            </a:r>
            <a:r>
              <a:rPr sz="1900" spc="-19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sz="1900" spc="-114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este.</a:t>
            </a:r>
            <a:endParaRPr sz="1900" dirty="0">
              <a:latin typeface="Trade Gothic LT Pro" pitchFamily="34" charset="0"/>
              <a:cs typeface="Tahoma"/>
            </a:endParaRPr>
          </a:p>
        </p:txBody>
      </p:sp>
      <p:sp>
        <p:nvSpPr>
          <p:cNvPr id="37" name="object 2"/>
          <p:cNvSpPr txBox="1"/>
          <p:nvPr/>
        </p:nvSpPr>
        <p:spPr>
          <a:xfrm>
            <a:off x="8997950" y="5317490"/>
            <a:ext cx="3581400" cy="97937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7300"/>
              </a:lnSpc>
              <a:spcBef>
                <a:spcPts val="615"/>
              </a:spcBef>
            </a:pPr>
            <a:r>
              <a:rPr lang="en-US" sz="1900" spc="-6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Cada vez que encuentres </a:t>
            </a:r>
            <a:r>
              <a:rPr lang="en-US" sz="1900" spc="-65" dirty="0" err="1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una</a:t>
            </a:r>
            <a:r>
              <a:rPr lang="en-US" sz="1900" spc="-6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lang="en-US" sz="1900" spc="-65" dirty="0" err="1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bolsa</a:t>
            </a:r>
            <a:r>
              <a:rPr lang="en-US" sz="1900" spc="-6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, </a:t>
            </a:r>
            <a:r>
              <a:rPr lang="en-US" sz="1900" spc="-6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enciérrala con la herramienta círculo para señalarla. Asegúrate de encerrarlas todas.</a:t>
            </a:r>
            <a:endParaRPr sz="1900" dirty="0">
              <a:latin typeface="Trade Gothic LT Pro" pitchFamily="34" charset="0"/>
              <a:cs typeface="Tahoma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660130" y="5334000"/>
            <a:ext cx="261620" cy="261620"/>
            <a:chOff x="1564657" y="3354565"/>
            <a:chExt cx="261620" cy="261620"/>
          </a:xfrm>
        </p:grpSpPr>
        <p:sp>
          <p:nvSpPr>
            <p:cNvPr id="40" name="object 8"/>
            <p:cNvSpPr/>
            <p:nvPr/>
          </p:nvSpPr>
          <p:spPr>
            <a:xfrm>
              <a:off x="1564657" y="335456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20">
                  <a:moveTo>
                    <a:pt x="130695" y="0"/>
                  </a:moveTo>
                  <a:lnTo>
                    <a:pt x="79820" y="10271"/>
                  </a:lnTo>
                  <a:lnTo>
                    <a:pt x="38277" y="38282"/>
                  </a:lnTo>
                  <a:lnTo>
                    <a:pt x="10269" y="79826"/>
                  </a:lnTo>
                  <a:lnTo>
                    <a:pt x="0" y="130695"/>
                  </a:lnTo>
                  <a:lnTo>
                    <a:pt x="10269" y="181565"/>
                  </a:lnTo>
                  <a:lnTo>
                    <a:pt x="38277" y="223108"/>
                  </a:lnTo>
                  <a:lnTo>
                    <a:pt x="79820" y="251119"/>
                  </a:lnTo>
                  <a:lnTo>
                    <a:pt x="130695" y="261391"/>
                  </a:lnTo>
                  <a:lnTo>
                    <a:pt x="181563" y="251119"/>
                  </a:lnTo>
                  <a:lnTo>
                    <a:pt x="223102" y="223108"/>
                  </a:lnTo>
                  <a:lnTo>
                    <a:pt x="251108" y="181565"/>
                  </a:lnTo>
                  <a:lnTo>
                    <a:pt x="261378" y="130695"/>
                  </a:lnTo>
                  <a:lnTo>
                    <a:pt x="251108" y="79826"/>
                  </a:lnTo>
                  <a:lnTo>
                    <a:pt x="223102" y="38282"/>
                  </a:lnTo>
                  <a:lnTo>
                    <a:pt x="181563" y="10271"/>
                  </a:lnTo>
                  <a:lnTo>
                    <a:pt x="130695" y="0"/>
                  </a:lnTo>
                  <a:close/>
                </a:path>
              </a:pathLst>
            </a:custGeom>
            <a:solidFill>
              <a:srgbClr val="B9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9"/>
            <p:cNvSpPr/>
            <p:nvPr/>
          </p:nvSpPr>
          <p:spPr>
            <a:xfrm>
              <a:off x="1667042" y="3429778"/>
              <a:ext cx="76835" cy="111125"/>
            </a:xfrm>
            <a:custGeom>
              <a:avLst/>
              <a:gdLst/>
              <a:ahLst/>
              <a:cxnLst/>
              <a:rect l="l" t="t" r="r" b="b"/>
              <a:pathLst>
                <a:path w="76835" h="111125">
                  <a:moveTo>
                    <a:pt x="0" y="0"/>
                  </a:moveTo>
                  <a:lnTo>
                    <a:pt x="0" y="110972"/>
                  </a:lnTo>
                  <a:lnTo>
                    <a:pt x="76809" y="5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1835150" y="6804665"/>
            <a:ext cx="2390140" cy="435609"/>
          </a:xfrm>
          <a:custGeom>
            <a:avLst/>
            <a:gdLst/>
            <a:ahLst/>
            <a:cxnLst/>
            <a:rect l="l" t="t" r="r" b="b"/>
            <a:pathLst>
              <a:path w="2390140" h="435610">
                <a:moveTo>
                  <a:pt x="2389784" y="0"/>
                </a:moveTo>
                <a:lnTo>
                  <a:pt x="0" y="0"/>
                </a:lnTo>
                <a:lnTo>
                  <a:pt x="0" y="435216"/>
                </a:lnTo>
                <a:lnTo>
                  <a:pt x="2389784" y="435216"/>
                </a:lnTo>
                <a:lnTo>
                  <a:pt x="2389784" y="0"/>
                </a:lnTo>
                <a:close/>
              </a:path>
            </a:pathLst>
          </a:custGeom>
          <a:solidFill>
            <a:srgbClr val="C2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3"/>
          <p:cNvSpPr txBox="1"/>
          <p:nvPr/>
        </p:nvSpPr>
        <p:spPr>
          <a:xfrm>
            <a:off x="1835150" y="6781800"/>
            <a:ext cx="2390140" cy="36676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640"/>
              </a:spcBef>
            </a:pPr>
            <a:r>
              <a:rPr sz="1850" b="1" dirty="0">
                <a:solidFill>
                  <a:srgbClr val="003651"/>
                </a:solidFill>
                <a:latin typeface="Integral CF" pitchFamily="50" charset="0"/>
                <a:cs typeface="Arial"/>
              </a:rPr>
              <a:t>haz clic aquí</a:t>
            </a:r>
            <a:endParaRPr sz="1850" dirty="0">
              <a:latin typeface="Integral CF" pitchFamily="50" charset="0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9754" y="6863793"/>
            <a:ext cx="293092" cy="404132"/>
            <a:chOff x="11351288" y="3586906"/>
            <a:chExt cx="293092" cy="404132"/>
          </a:xfrm>
        </p:grpSpPr>
        <p:sp>
          <p:nvSpPr>
            <p:cNvPr id="5" name="object 25"/>
            <p:cNvSpPr/>
            <p:nvPr/>
          </p:nvSpPr>
          <p:spPr>
            <a:xfrm>
              <a:off x="11443085" y="3664013"/>
              <a:ext cx="201295" cy="327025"/>
            </a:xfrm>
            <a:custGeom>
              <a:avLst/>
              <a:gdLst/>
              <a:ahLst/>
              <a:cxnLst/>
              <a:rect l="l" t="t" r="r" b="b"/>
              <a:pathLst>
                <a:path w="201295" h="327025">
                  <a:moveTo>
                    <a:pt x="11455" y="0"/>
                  </a:moveTo>
                  <a:lnTo>
                    <a:pt x="2781" y="3771"/>
                  </a:lnTo>
                  <a:lnTo>
                    <a:pt x="0" y="8089"/>
                  </a:lnTo>
                  <a:lnTo>
                    <a:pt x="1511" y="259295"/>
                  </a:lnTo>
                  <a:lnTo>
                    <a:pt x="4114" y="263436"/>
                  </a:lnTo>
                  <a:lnTo>
                    <a:pt x="12344" y="267334"/>
                  </a:lnTo>
                  <a:lnTo>
                    <a:pt x="17195" y="266776"/>
                  </a:lnTo>
                  <a:lnTo>
                    <a:pt x="66217" y="227647"/>
                  </a:lnTo>
                  <a:lnTo>
                    <a:pt x="107480" y="322059"/>
                  </a:lnTo>
                  <a:lnTo>
                    <a:pt x="109842" y="324332"/>
                  </a:lnTo>
                  <a:lnTo>
                    <a:pt x="115709" y="326631"/>
                  </a:lnTo>
                  <a:lnTo>
                    <a:pt x="118973" y="326567"/>
                  </a:lnTo>
                  <a:lnTo>
                    <a:pt x="172529" y="303174"/>
                  </a:lnTo>
                  <a:lnTo>
                    <a:pt x="175272" y="296163"/>
                  </a:lnTo>
                  <a:lnTo>
                    <a:pt x="132638" y="198627"/>
                  </a:lnTo>
                  <a:lnTo>
                    <a:pt x="194652" y="189217"/>
                  </a:lnTo>
                  <a:lnTo>
                    <a:pt x="198386" y="186042"/>
                  </a:lnTo>
                  <a:lnTo>
                    <a:pt x="201079" y="177355"/>
                  </a:lnTo>
                  <a:lnTo>
                    <a:pt x="199834" y="172605"/>
                  </a:lnTo>
                  <a:lnTo>
                    <a:pt x="16522" y="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6"/>
            <p:cNvSpPr/>
            <p:nvPr/>
          </p:nvSpPr>
          <p:spPr>
            <a:xfrm>
              <a:off x="11352822" y="3589642"/>
              <a:ext cx="98409" cy="97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7"/>
            <p:cNvSpPr/>
            <p:nvPr/>
          </p:nvSpPr>
          <p:spPr>
            <a:xfrm>
              <a:off x="11351288" y="3707780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5" h="40639">
                  <a:moveTo>
                    <a:pt x="48933" y="0"/>
                  </a:moveTo>
                  <a:lnTo>
                    <a:pt x="2743" y="20167"/>
                  </a:lnTo>
                  <a:lnTo>
                    <a:pt x="0" y="27165"/>
                  </a:lnTo>
                  <a:lnTo>
                    <a:pt x="3949" y="36156"/>
                  </a:lnTo>
                  <a:lnTo>
                    <a:pt x="6337" y="38353"/>
                  </a:lnTo>
                  <a:lnTo>
                    <a:pt x="11988" y="40563"/>
                  </a:lnTo>
                  <a:lnTo>
                    <a:pt x="15239" y="40576"/>
                  </a:lnTo>
                  <a:lnTo>
                    <a:pt x="58432" y="21729"/>
                  </a:lnTo>
                  <a:lnTo>
                    <a:pt x="61163" y="14757"/>
                  </a:lnTo>
                  <a:lnTo>
                    <a:pt x="5591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8"/>
            <p:cNvSpPr/>
            <p:nvPr/>
          </p:nvSpPr>
          <p:spPr>
            <a:xfrm>
              <a:off x="11475946" y="3586906"/>
              <a:ext cx="97374" cy="91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5"/>
          <p:cNvSpPr txBox="1"/>
          <p:nvPr/>
        </p:nvSpPr>
        <p:spPr>
          <a:xfrm>
            <a:off x="1758950" y="6172200"/>
            <a:ext cx="2747010" cy="60606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7300"/>
              </a:lnSpc>
              <a:spcBef>
                <a:spcPts val="615"/>
              </a:spcBef>
            </a:pPr>
            <a:r>
              <a:rPr sz="1900" spc="-40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Si </a:t>
            </a:r>
            <a:r>
              <a:rPr sz="1900" spc="-105" dirty="0" err="1">
                <a:solidFill>
                  <a:srgbClr val="FFFFFF"/>
                </a:solidFill>
                <a:latin typeface="Trade Gothic LT Pro" pitchFamily="34" charset="0"/>
                <a:cs typeface="Tahoma"/>
              </a:rPr>
              <a:t>ya</a:t>
            </a:r>
            <a:r>
              <a:rPr sz="1900" spc="-105" dirty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</a:t>
            </a:r>
            <a:r>
              <a:rPr lang="es-CO" sz="1900" spc="-5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encontraste todas</a:t>
            </a:r>
          </a:p>
          <a:p>
            <a:pPr marL="12700" marR="5080">
              <a:lnSpc>
                <a:spcPct val="77300"/>
              </a:lnSpc>
              <a:spcBef>
                <a:spcPts val="615"/>
              </a:spcBef>
            </a:pPr>
            <a:r>
              <a:rPr lang="es-CO" sz="1900" spc="-55" dirty="0" smtClean="0">
                <a:solidFill>
                  <a:srgbClr val="FFFFFF"/>
                </a:solidFill>
                <a:latin typeface="Trade Gothic LT Pro" pitchFamily="34" charset="0"/>
                <a:cs typeface="Tahoma"/>
              </a:rPr>
              <a:t> las bolsas</a:t>
            </a:r>
            <a:endParaRPr sz="1900" dirty="0">
              <a:latin typeface="Trade Gothic LT Pro" pitchFamily="34" charset="0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350" y="5867400"/>
            <a:ext cx="3200400" cy="17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-w_Propuesta-Pasatiempos-NewsRoom-ju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6700" cy="8991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226" y="2750396"/>
            <a:ext cx="5263515" cy="182562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>
              <a:lnSpc>
                <a:spcPct val="90200"/>
              </a:lnSpc>
              <a:spcBef>
                <a:spcPts val="520"/>
              </a:spcBef>
            </a:pPr>
            <a:r>
              <a:rPr sz="3350" dirty="0">
                <a:solidFill>
                  <a:srgbClr val="002060"/>
                </a:solidFill>
                <a:latin typeface="Integral CF" pitchFamily="50" charset="0"/>
                <a:cs typeface="Arial"/>
              </a:rPr>
              <a:t>Dale clic al </a:t>
            </a:r>
            <a:r>
              <a:rPr sz="3350" dirty="0">
                <a:solidFill>
                  <a:srgbClr val="B9D800"/>
                </a:solidFill>
                <a:latin typeface="Integral CF" pitchFamily="50" charset="0"/>
                <a:cs typeface="Arial"/>
              </a:rPr>
              <a:t>enlace</a:t>
            </a:r>
            <a:r>
              <a:rPr sz="3350" b="1" spc="775" dirty="0">
                <a:solidFill>
                  <a:srgbClr val="B9D800"/>
                </a:solidFill>
                <a:latin typeface="Arial"/>
                <a:cs typeface="Arial"/>
              </a:rPr>
              <a:t>  </a:t>
            </a:r>
            <a:r>
              <a:rPr spc="-165" dirty="0">
                <a:solidFill>
                  <a:srgbClr val="002060"/>
                </a:solidFill>
                <a:latin typeface="Trade Gothic LT Pro" pitchFamily="34" charset="0"/>
              </a:rPr>
              <a:t>y </a:t>
            </a:r>
            <a:r>
              <a:rPr spc="-40" dirty="0">
                <a:solidFill>
                  <a:srgbClr val="002060"/>
                </a:solidFill>
                <a:latin typeface="Trade Gothic LT Pro" pitchFamily="34" charset="0"/>
              </a:rPr>
              <a:t>descubre </a:t>
            </a:r>
            <a:r>
              <a:rPr spc="-35" dirty="0">
                <a:solidFill>
                  <a:srgbClr val="002060"/>
                </a:solidFill>
                <a:latin typeface="Trade Gothic LT Pro" pitchFamily="34" charset="0"/>
              </a:rPr>
              <a:t>muchos </a:t>
            </a:r>
            <a:r>
              <a:rPr spc="-55" dirty="0">
                <a:solidFill>
                  <a:srgbClr val="002060"/>
                </a:solidFill>
                <a:latin typeface="Trade Gothic LT Pro" pitchFamily="34" charset="0"/>
              </a:rPr>
              <a:t>más </a:t>
            </a:r>
            <a:r>
              <a:rPr spc="-85" dirty="0">
                <a:solidFill>
                  <a:srgbClr val="002060"/>
                </a:solidFill>
                <a:latin typeface="Trade Gothic LT Pro" pitchFamily="34" charset="0"/>
              </a:rPr>
              <a:t>detalles  sobre </a:t>
            </a:r>
            <a:r>
              <a:rPr spc="-105" dirty="0">
                <a:solidFill>
                  <a:srgbClr val="002060"/>
                </a:solidFill>
                <a:latin typeface="Trade Gothic LT Pro" pitchFamily="34" charset="0"/>
              </a:rPr>
              <a:t>este </a:t>
            </a:r>
            <a:r>
              <a:rPr spc="-229" dirty="0">
                <a:solidFill>
                  <a:srgbClr val="002060"/>
                </a:solidFill>
                <a:latin typeface="Trade Gothic LT Pro" pitchFamily="34" charset="0"/>
                <a:cs typeface="Arial"/>
              </a:rPr>
              <a:t>gran </a:t>
            </a:r>
            <a:r>
              <a:rPr spc="-235" dirty="0">
                <a:solidFill>
                  <a:srgbClr val="002060"/>
                </a:solidFill>
                <a:latin typeface="Trade Gothic LT Pro" pitchFamily="34" charset="0"/>
                <a:cs typeface="Arial"/>
              </a:rPr>
              <a:t>proyecto </a:t>
            </a:r>
            <a:r>
              <a:rPr spc="-75" dirty="0">
                <a:solidFill>
                  <a:srgbClr val="002060"/>
                </a:solidFill>
                <a:latin typeface="Trade Gothic LT Pro" pitchFamily="34" charset="0"/>
              </a:rPr>
              <a:t>en  </a:t>
            </a:r>
            <a:r>
              <a:rPr spc="-80" dirty="0">
                <a:solidFill>
                  <a:srgbClr val="002060"/>
                </a:solidFill>
                <a:latin typeface="Trade Gothic LT Pro" pitchFamily="34" charset="0"/>
              </a:rPr>
              <a:t>sostenibilidad:</a:t>
            </a:r>
            <a:endParaRPr sz="3350" dirty="0">
              <a:solidFill>
                <a:srgbClr val="002060"/>
              </a:solidFill>
              <a:latin typeface="Trade Gothic LT Pro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8928" y="4655514"/>
            <a:ext cx="5269230" cy="337820"/>
          </a:xfrm>
          <a:custGeom>
            <a:avLst/>
            <a:gdLst/>
            <a:ahLst/>
            <a:cxnLst/>
            <a:rect l="l" t="t" r="r" b="b"/>
            <a:pathLst>
              <a:path w="5269230" h="337820">
                <a:moveTo>
                  <a:pt x="5148465" y="337604"/>
                </a:moveTo>
                <a:lnTo>
                  <a:pt x="120523" y="337604"/>
                </a:lnTo>
                <a:lnTo>
                  <a:pt x="73610" y="328132"/>
                </a:lnTo>
                <a:lnTo>
                  <a:pt x="35301" y="302301"/>
                </a:lnTo>
                <a:lnTo>
                  <a:pt x="9471" y="263987"/>
                </a:lnTo>
                <a:lnTo>
                  <a:pt x="0" y="217068"/>
                </a:lnTo>
                <a:lnTo>
                  <a:pt x="0" y="120522"/>
                </a:lnTo>
                <a:lnTo>
                  <a:pt x="9471" y="73610"/>
                </a:lnTo>
                <a:lnTo>
                  <a:pt x="35301" y="35301"/>
                </a:lnTo>
                <a:lnTo>
                  <a:pt x="73610" y="9471"/>
                </a:lnTo>
                <a:lnTo>
                  <a:pt x="120523" y="0"/>
                </a:lnTo>
                <a:lnTo>
                  <a:pt x="5148465" y="0"/>
                </a:lnTo>
                <a:lnTo>
                  <a:pt x="5195385" y="9471"/>
                </a:lnTo>
                <a:lnTo>
                  <a:pt x="5233698" y="35301"/>
                </a:lnTo>
                <a:lnTo>
                  <a:pt x="5259529" y="73610"/>
                </a:lnTo>
                <a:lnTo>
                  <a:pt x="5269001" y="120522"/>
                </a:lnTo>
                <a:lnTo>
                  <a:pt x="5269001" y="217068"/>
                </a:lnTo>
                <a:lnTo>
                  <a:pt x="5259529" y="263987"/>
                </a:lnTo>
                <a:lnTo>
                  <a:pt x="5233698" y="302301"/>
                </a:lnTo>
                <a:lnTo>
                  <a:pt x="5195385" y="328132"/>
                </a:lnTo>
                <a:lnTo>
                  <a:pt x="5148465" y="337604"/>
                </a:lnTo>
                <a:close/>
              </a:path>
            </a:pathLst>
          </a:custGeom>
          <a:ln w="12700">
            <a:solidFill>
              <a:srgbClr val="C2D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4925" y="4684981"/>
            <a:ext cx="5058410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1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https://argosnewsroom.co/cemento-verde-amigable-con-el-planeta/</a:t>
            </a:r>
            <a:endParaRPr sz="145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0397" y="0"/>
            <a:ext cx="6290945" cy="5528310"/>
          </a:xfrm>
          <a:custGeom>
            <a:avLst/>
            <a:gdLst/>
            <a:ahLst/>
            <a:cxnLst/>
            <a:rect l="l" t="t" r="r" b="b"/>
            <a:pathLst>
              <a:path w="6290945" h="5528310">
                <a:moveTo>
                  <a:pt x="6290525" y="3911776"/>
                </a:moveTo>
                <a:lnTo>
                  <a:pt x="6290525" y="5121591"/>
                </a:lnTo>
                <a:lnTo>
                  <a:pt x="6287790" y="5169015"/>
                </a:lnTo>
                <a:lnTo>
                  <a:pt x="6279785" y="5214832"/>
                </a:lnTo>
                <a:lnTo>
                  <a:pt x="6266818" y="5258737"/>
                </a:lnTo>
                <a:lnTo>
                  <a:pt x="6249192" y="5300426"/>
                </a:lnTo>
                <a:lnTo>
                  <a:pt x="6227214" y="5339592"/>
                </a:lnTo>
                <a:lnTo>
                  <a:pt x="6201187" y="5375931"/>
                </a:lnTo>
                <a:lnTo>
                  <a:pt x="6171418" y="5409138"/>
                </a:lnTo>
                <a:lnTo>
                  <a:pt x="6138212" y="5438907"/>
                </a:lnTo>
                <a:lnTo>
                  <a:pt x="6101873" y="5464933"/>
                </a:lnTo>
                <a:lnTo>
                  <a:pt x="6062707" y="5486911"/>
                </a:lnTo>
                <a:lnTo>
                  <a:pt x="6021018" y="5504537"/>
                </a:lnTo>
                <a:lnTo>
                  <a:pt x="5977113" y="5517504"/>
                </a:lnTo>
                <a:lnTo>
                  <a:pt x="5931295" y="5525509"/>
                </a:lnTo>
                <a:lnTo>
                  <a:pt x="5883871" y="5528245"/>
                </a:lnTo>
                <a:lnTo>
                  <a:pt x="406653" y="5528245"/>
                </a:lnTo>
                <a:lnTo>
                  <a:pt x="359229" y="5525509"/>
                </a:lnTo>
                <a:lnTo>
                  <a:pt x="313412" y="5517504"/>
                </a:lnTo>
                <a:lnTo>
                  <a:pt x="269507" y="5504537"/>
                </a:lnTo>
                <a:lnTo>
                  <a:pt x="227818" y="5486911"/>
                </a:lnTo>
                <a:lnTo>
                  <a:pt x="188652" y="5464933"/>
                </a:lnTo>
                <a:lnTo>
                  <a:pt x="152313" y="5438907"/>
                </a:lnTo>
                <a:lnTo>
                  <a:pt x="119106" y="5409138"/>
                </a:lnTo>
                <a:lnTo>
                  <a:pt x="89337" y="5375931"/>
                </a:lnTo>
                <a:lnTo>
                  <a:pt x="63311" y="5339592"/>
                </a:lnTo>
                <a:lnTo>
                  <a:pt x="41333" y="5300426"/>
                </a:lnTo>
                <a:lnTo>
                  <a:pt x="23707" y="5258737"/>
                </a:lnTo>
                <a:lnTo>
                  <a:pt x="10740" y="5214832"/>
                </a:lnTo>
                <a:lnTo>
                  <a:pt x="2735" y="5169015"/>
                </a:lnTo>
                <a:lnTo>
                  <a:pt x="0" y="5121591"/>
                </a:lnTo>
                <a:lnTo>
                  <a:pt x="0" y="2768103"/>
                </a:lnTo>
                <a:lnTo>
                  <a:pt x="2735" y="2720679"/>
                </a:lnTo>
                <a:lnTo>
                  <a:pt x="10740" y="2674861"/>
                </a:lnTo>
                <a:lnTo>
                  <a:pt x="23707" y="2630956"/>
                </a:lnTo>
                <a:lnTo>
                  <a:pt x="41332" y="2589268"/>
                </a:lnTo>
                <a:lnTo>
                  <a:pt x="63311" y="2550101"/>
                </a:lnTo>
                <a:lnTo>
                  <a:pt x="89336" y="2513762"/>
                </a:lnTo>
                <a:lnTo>
                  <a:pt x="119105" y="2480556"/>
                </a:lnTo>
                <a:lnTo>
                  <a:pt x="152311" y="2450787"/>
                </a:lnTo>
                <a:lnTo>
                  <a:pt x="188649" y="2424760"/>
                </a:lnTo>
                <a:lnTo>
                  <a:pt x="227814" y="2402782"/>
                </a:lnTo>
                <a:lnTo>
                  <a:pt x="269501" y="2385156"/>
                </a:lnTo>
                <a:lnTo>
                  <a:pt x="313404" y="2372189"/>
                </a:lnTo>
                <a:lnTo>
                  <a:pt x="359219" y="2364185"/>
                </a:lnTo>
                <a:lnTo>
                  <a:pt x="406641" y="2361449"/>
                </a:lnTo>
                <a:lnTo>
                  <a:pt x="4070692" y="2361449"/>
                </a:lnTo>
                <a:lnTo>
                  <a:pt x="4117231" y="2358943"/>
                </a:lnTo>
                <a:lnTo>
                  <a:pt x="4162319" y="2351598"/>
                </a:lnTo>
                <a:lnTo>
                  <a:pt x="4205694" y="2339674"/>
                </a:lnTo>
                <a:lnTo>
                  <a:pt x="4247096" y="2323434"/>
                </a:lnTo>
                <a:lnTo>
                  <a:pt x="4286265" y="2303136"/>
                </a:lnTo>
                <a:lnTo>
                  <a:pt x="4322941" y="2279041"/>
                </a:lnTo>
                <a:lnTo>
                  <a:pt x="4356862" y="2251410"/>
                </a:lnTo>
                <a:lnTo>
                  <a:pt x="4387768" y="2220504"/>
                </a:lnTo>
                <a:lnTo>
                  <a:pt x="4415398" y="2186584"/>
                </a:lnTo>
                <a:lnTo>
                  <a:pt x="4439493" y="2149908"/>
                </a:lnTo>
                <a:lnTo>
                  <a:pt x="4459791" y="2110739"/>
                </a:lnTo>
                <a:lnTo>
                  <a:pt x="4476032" y="2069337"/>
                </a:lnTo>
                <a:lnTo>
                  <a:pt x="4487955" y="2025961"/>
                </a:lnTo>
                <a:lnTo>
                  <a:pt x="4495300" y="1980874"/>
                </a:lnTo>
                <a:lnTo>
                  <a:pt x="4497806" y="1934335"/>
                </a:lnTo>
                <a:lnTo>
                  <a:pt x="4497806" y="0"/>
                </a:lnTo>
              </a:path>
            </a:pathLst>
          </a:custGeom>
          <a:ln w="25400">
            <a:solidFill>
              <a:srgbClr val="B9D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34525" y="3839192"/>
            <a:ext cx="152793" cy="152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921750" y="2819400"/>
            <a:ext cx="473603" cy="654272"/>
            <a:chOff x="9080016" y="2868133"/>
            <a:chExt cx="473603" cy="654272"/>
          </a:xfrm>
        </p:grpSpPr>
        <p:sp>
          <p:nvSpPr>
            <p:cNvPr id="7" name="bk object 26"/>
            <p:cNvSpPr/>
            <p:nvPr/>
          </p:nvSpPr>
          <p:spPr>
            <a:xfrm>
              <a:off x="9226594" y="2990910"/>
              <a:ext cx="327025" cy="531495"/>
            </a:xfrm>
            <a:custGeom>
              <a:avLst/>
              <a:gdLst/>
              <a:ahLst/>
              <a:cxnLst/>
              <a:rect l="l" t="t" r="r" b="b"/>
              <a:pathLst>
                <a:path w="327025" h="531495">
                  <a:moveTo>
                    <a:pt x="236214" y="370039"/>
                  </a:moveTo>
                  <a:lnTo>
                    <a:pt x="107645" y="370039"/>
                  </a:lnTo>
                  <a:lnTo>
                    <a:pt x="172643" y="518833"/>
                  </a:lnTo>
                  <a:lnTo>
                    <a:pt x="174713" y="523506"/>
                  </a:lnTo>
                  <a:lnTo>
                    <a:pt x="178562" y="527202"/>
                  </a:lnTo>
                  <a:lnTo>
                    <a:pt x="188087" y="530936"/>
                  </a:lnTo>
                  <a:lnTo>
                    <a:pt x="193408" y="530834"/>
                  </a:lnTo>
                  <a:lnTo>
                    <a:pt x="270662" y="497052"/>
                  </a:lnTo>
                  <a:lnTo>
                    <a:pt x="276947" y="492669"/>
                  </a:lnTo>
                  <a:lnTo>
                    <a:pt x="280917" y="486429"/>
                  </a:lnTo>
                  <a:lnTo>
                    <a:pt x="282249" y="479150"/>
                  </a:lnTo>
                  <a:lnTo>
                    <a:pt x="280619" y="471652"/>
                  </a:lnTo>
                  <a:lnTo>
                    <a:pt x="236214" y="370039"/>
                  </a:lnTo>
                  <a:close/>
                </a:path>
                <a:path w="327025" h="531495">
                  <a:moveTo>
                    <a:pt x="18630" y="0"/>
                  </a:moveTo>
                  <a:lnTo>
                    <a:pt x="4521" y="6146"/>
                  </a:lnTo>
                  <a:lnTo>
                    <a:pt x="0" y="13157"/>
                  </a:lnTo>
                  <a:lnTo>
                    <a:pt x="25" y="20853"/>
                  </a:lnTo>
                  <a:lnTo>
                    <a:pt x="2374" y="414083"/>
                  </a:lnTo>
                  <a:lnTo>
                    <a:pt x="2463" y="421487"/>
                  </a:lnTo>
                  <a:lnTo>
                    <a:pt x="6692" y="428218"/>
                  </a:lnTo>
                  <a:lnTo>
                    <a:pt x="20066" y="434555"/>
                  </a:lnTo>
                  <a:lnTo>
                    <a:pt x="27952" y="433654"/>
                  </a:lnTo>
                  <a:lnTo>
                    <a:pt x="107645" y="370039"/>
                  </a:lnTo>
                  <a:lnTo>
                    <a:pt x="236214" y="370039"/>
                  </a:lnTo>
                  <a:lnTo>
                    <a:pt x="215607" y="322884"/>
                  </a:lnTo>
                  <a:lnTo>
                    <a:pt x="316420" y="307581"/>
                  </a:lnTo>
                  <a:lnTo>
                    <a:pt x="322478" y="302412"/>
                  </a:lnTo>
                  <a:lnTo>
                    <a:pt x="324637" y="295338"/>
                  </a:lnTo>
                  <a:lnTo>
                    <a:pt x="326847" y="288289"/>
                  </a:lnTo>
                  <a:lnTo>
                    <a:pt x="324840" y="280581"/>
                  </a:lnTo>
                  <a:lnTo>
                    <a:pt x="319417" y="275589"/>
                  </a:lnTo>
                  <a:lnTo>
                    <a:pt x="26873" y="1384"/>
                  </a:lnTo>
                  <a:lnTo>
                    <a:pt x="18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/>
          </p:nvSpPr>
          <p:spPr>
            <a:xfrm>
              <a:off x="9082450" y="2872668"/>
              <a:ext cx="154735" cy="153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/>
          </p:nvSpPr>
          <p:spPr>
            <a:xfrm>
              <a:off x="9080016" y="3064684"/>
              <a:ext cx="94615" cy="63500"/>
            </a:xfrm>
            <a:custGeom>
              <a:avLst/>
              <a:gdLst/>
              <a:ahLst/>
              <a:cxnLst/>
              <a:rect l="l" t="t" r="r" b="b"/>
              <a:pathLst>
                <a:path w="94615" h="63500">
                  <a:moveTo>
                    <a:pt x="74630" y="0"/>
                  </a:moveTo>
                  <a:lnTo>
                    <a:pt x="11547" y="25885"/>
                  </a:lnTo>
                  <a:lnTo>
                    <a:pt x="0" y="43791"/>
                  </a:lnTo>
                  <a:lnTo>
                    <a:pt x="1603" y="51273"/>
                  </a:lnTo>
                  <a:lnTo>
                    <a:pt x="3788" y="56137"/>
                  </a:lnTo>
                  <a:lnTo>
                    <a:pt x="7674" y="59718"/>
                  </a:lnTo>
                  <a:lnTo>
                    <a:pt x="16869" y="63312"/>
                  </a:lnTo>
                  <a:lnTo>
                    <a:pt x="22152" y="63338"/>
                  </a:lnTo>
                  <a:lnTo>
                    <a:pt x="82604" y="36960"/>
                  </a:lnTo>
                  <a:lnTo>
                    <a:pt x="88864" y="32562"/>
                  </a:lnTo>
                  <a:lnTo>
                    <a:pt x="92819" y="26327"/>
                  </a:lnTo>
                  <a:lnTo>
                    <a:pt x="94154" y="19058"/>
                  </a:lnTo>
                  <a:lnTo>
                    <a:pt x="92548" y="11560"/>
                  </a:lnTo>
                  <a:lnTo>
                    <a:pt x="88145" y="5298"/>
                  </a:lnTo>
                  <a:lnTo>
                    <a:pt x="81901" y="1338"/>
                  </a:lnTo>
                  <a:lnTo>
                    <a:pt x="74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/>
          </p:nvSpPr>
          <p:spPr>
            <a:xfrm>
              <a:off x="9282569" y="2868133"/>
              <a:ext cx="153088" cy="1456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bk object 17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k object 18"/>
          <p:cNvSpPr/>
          <p:nvPr/>
        </p:nvSpPr>
        <p:spPr>
          <a:xfrm>
            <a:off x="210299" y="8027885"/>
            <a:ext cx="12552680" cy="774065"/>
          </a:xfrm>
          <a:custGeom>
            <a:avLst/>
            <a:gdLst/>
            <a:ahLst/>
            <a:cxnLst/>
            <a:rect l="l" t="t" r="r" b="b"/>
            <a:pathLst>
              <a:path w="12552680" h="774065">
                <a:moveTo>
                  <a:pt x="12552349" y="773569"/>
                </a:moveTo>
                <a:lnTo>
                  <a:pt x="0" y="773569"/>
                </a:lnTo>
                <a:lnTo>
                  <a:pt x="0" y="0"/>
                </a:lnTo>
                <a:lnTo>
                  <a:pt x="12552349" y="0"/>
                </a:lnTo>
                <a:lnTo>
                  <a:pt x="12552349" y="773569"/>
                </a:lnTo>
                <a:close/>
              </a:path>
            </a:pathLst>
          </a:custGeom>
          <a:solidFill>
            <a:srgbClr val="B9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9"/>
          <p:cNvSpPr/>
          <p:nvPr/>
        </p:nvSpPr>
        <p:spPr>
          <a:xfrm>
            <a:off x="11921287" y="8403129"/>
            <a:ext cx="238621" cy="132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k object 20"/>
          <p:cNvSpPr/>
          <p:nvPr/>
        </p:nvSpPr>
        <p:spPr>
          <a:xfrm>
            <a:off x="12358337" y="8402855"/>
            <a:ext cx="87464" cy="132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21"/>
          <p:cNvSpPr/>
          <p:nvPr/>
        </p:nvSpPr>
        <p:spPr>
          <a:xfrm>
            <a:off x="12192395" y="8402082"/>
            <a:ext cx="137452" cy="134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22"/>
          <p:cNvSpPr/>
          <p:nvPr/>
        </p:nvSpPr>
        <p:spPr>
          <a:xfrm>
            <a:off x="11765819" y="8402304"/>
            <a:ext cx="127939" cy="1301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23"/>
          <p:cNvSpPr/>
          <p:nvPr/>
        </p:nvSpPr>
        <p:spPr>
          <a:xfrm>
            <a:off x="11384905" y="8339544"/>
            <a:ext cx="114300" cy="262255"/>
          </a:xfrm>
          <a:custGeom>
            <a:avLst/>
            <a:gdLst/>
            <a:ahLst/>
            <a:cxnLst/>
            <a:rect l="l" t="t" r="r" b="b"/>
            <a:pathLst>
              <a:path w="114300" h="262254">
                <a:moveTo>
                  <a:pt x="113855" y="0"/>
                </a:moveTo>
                <a:lnTo>
                  <a:pt x="68638" y="17701"/>
                </a:lnTo>
                <a:lnTo>
                  <a:pt x="32548" y="48771"/>
                </a:lnTo>
                <a:lnTo>
                  <a:pt x="8647" y="90161"/>
                </a:lnTo>
                <a:lnTo>
                  <a:pt x="0" y="138823"/>
                </a:lnTo>
                <a:lnTo>
                  <a:pt x="5200" y="176842"/>
                </a:lnTo>
                <a:lnTo>
                  <a:pt x="19869" y="210946"/>
                </a:lnTo>
                <a:lnTo>
                  <a:pt x="42605" y="239764"/>
                </a:lnTo>
                <a:lnTo>
                  <a:pt x="72009" y="261924"/>
                </a:lnTo>
                <a:lnTo>
                  <a:pt x="113855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4"/>
          <p:cNvSpPr/>
          <p:nvPr/>
        </p:nvSpPr>
        <p:spPr>
          <a:xfrm>
            <a:off x="11527832" y="8158450"/>
            <a:ext cx="143510" cy="461645"/>
          </a:xfrm>
          <a:custGeom>
            <a:avLst/>
            <a:gdLst/>
            <a:ahLst/>
            <a:cxnLst/>
            <a:rect l="l" t="t" r="r" b="b"/>
            <a:pathLst>
              <a:path w="143509" h="461645">
                <a:moveTo>
                  <a:pt x="203" y="0"/>
                </a:moveTo>
                <a:lnTo>
                  <a:pt x="0" y="0"/>
                </a:lnTo>
                <a:lnTo>
                  <a:pt x="88" y="461645"/>
                </a:lnTo>
                <a:lnTo>
                  <a:pt x="47757" y="453700"/>
                </a:lnTo>
                <a:lnTo>
                  <a:pt x="87341" y="432142"/>
                </a:lnTo>
                <a:lnTo>
                  <a:pt x="117401" y="400383"/>
                </a:lnTo>
                <a:lnTo>
                  <a:pt x="136495" y="361836"/>
                </a:lnTo>
                <a:lnTo>
                  <a:pt x="143179" y="319913"/>
                </a:lnTo>
                <a:lnTo>
                  <a:pt x="134513" y="271255"/>
                </a:lnTo>
                <a:lnTo>
                  <a:pt x="110574" y="229865"/>
                </a:lnTo>
                <a:lnTo>
                  <a:pt x="74455" y="198792"/>
                </a:lnTo>
                <a:lnTo>
                  <a:pt x="29248" y="181089"/>
                </a:lnTo>
                <a:lnTo>
                  <a:pt x="203" y="0"/>
                </a:lnTo>
                <a:close/>
              </a:path>
            </a:pathLst>
          </a:custGeom>
          <a:solidFill>
            <a:srgbClr val="081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5"/>
          <p:cNvSpPr/>
          <p:nvPr/>
        </p:nvSpPr>
        <p:spPr>
          <a:xfrm>
            <a:off x="543344" y="8310955"/>
            <a:ext cx="1439100" cy="207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157</Words>
  <Application>Microsoft Office PowerPoint</Application>
  <PresentationFormat>Personalizado</PresentationFormat>
  <Paragraphs>22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Integral CF</vt:lpstr>
      <vt:lpstr>Tahoma</vt:lpstr>
      <vt:lpstr>Trade Gothic LT Pro</vt:lpstr>
      <vt:lpstr>Office Theme</vt:lpstr>
      <vt:lpstr>Lee las pistas  y descubre el protagonista de  este pasatiempo:</vt:lpstr>
      <vt:lpstr>Presentación de PowerPoint</vt:lpstr>
      <vt:lpstr>Dale clic al enlace  y descubre muchos más detalles  sobre este gran proyecto en  sostenibilidad: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Pasatiempos NewsRoom julio</dc:title>
  <dc:creator>dg8</dc:creator>
  <cp:lastModifiedBy>Diseño</cp:lastModifiedBy>
  <cp:revision>9</cp:revision>
  <dcterms:created xsi:type="dcterms:W3CDTF">2020-07-10T13:48:33Z</dcterms:created>
  <dcterms:modified xsi:type="dcterms:W3CDTF">2020-07-14T16:46:23Z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2020-07-10T00:00:00Z</vt:filetime>
  </property>
</Properties>
</file>