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4" r:id="rId3"/>
    <p:sldId id="369" r:id="rId4"/>
    <p:sldId id="358" r:id="rId5"/>
    <p:sldId id="359" r:id="rId6"/>
    <p:sldId id="360" r:id="rId7"/>
    <p:sldId id="361" r:id="rId8"/>
    <p:sldId id="355" r:id="rId9"/>
    <p:sldId id="293" r:id="rId10"/>
    <p:sldId id="331" r:id="rId11"/>
    <p:sldId id="335" r:id="rId12"/>
    <p:sldId id="353" r:id="rId13"/>
    <p:sldId id="336" r:id="rId14"/>
    <p:sldId id="304" r:id="rId15"/>
    <p:sldId id="305" r:id="rId16"/>
    <p:sldId id="306" r:id="rId17"/>
    <p:sldId id="307" r:id="rId18"/>
    <p:sldId id="309" r:id="rId19"/>
    <p:sldId id="312" r:id="rId20"/>
    <p:sldId id="352" r:id="rId21"/>
  </p:sldIdLst>
  <p:sldSz cx="12192000" cy="6858000"/>
  <p:notesSz cx="6858000" cy="9144000"/>
  <p:custDataLst>
    <p:tags r:id="rId24"/>
  </p:custDataLst>
  <p:defaultTextStyle>
    <a:defPPr>
      <a:defRPr lang="en-US"/>
    </a:defPPr>
    <a:lvl1pPr algn="l" defTabSz="61353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613531" algn="l" defTabSz="61353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1227061" algn="l" defTabSz="61353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840593" algn="l" defTabSz="61353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2454126" algn="l" defTabSz="61353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3067657" algn="l" defTabSz="613531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3681189" algn="l" defTabSz="613531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4294718" algn="l" defTabSz="613531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4908253" algn="l" defTabSz="613531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tolussi, Laura" initials="BL" lastIdx="11" clrIdx="0">
    <p:extLst>
      <p:ext uri="{19B8F6BF-5375-455C-9EA6-DF929625EA0E}">
        <p15:presenceInfo xmlns:p15="http://schemas.microsoft.com/office/powerpoint/2012/main" userId="S-1-5-21-422978413-10713740-1850952788-86213" providerId="AD"/>
      </p:ext>
    </p:extLst>
  </p:cmAuthor>
  <p:cmAuthor id="2" name="Champion, Sus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2908" autoAdjust="0"/>
  </p:normalViewPr>
  <p:slideViewPr>
    <p:cSldViewPr snapToGrid="0">
      <p:cViewPr varScale="1">
        <p:scale>
          <a:sx n="72" d="100"/>
          <a:sy n="72" d="100"/>
        </p:scale>
        <p:origin x="18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notesViewPr>
    <p:cSldViewPr snapToGrid="0">
      <p:cViewPr varScale="1">
        <p:scale>
          <a:sx n="66" d="100"/>
          <a:sy n="66" d="100"/>
        </p:scale>
        <p:origin x="32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extLst>
      <p:ext uri="{BB962C8B-B14F-4D97-AF65-F5344CB8AC3E}">
        <p14:creationId xmlns:p14="http://schemas.microsoft.com/office/powerpoint/2010/main" val="3140829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93F8-E208-4F24-97BD-0353D93E8657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A057-7ABA-4DAF-AD81-CDA4BC57FD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7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1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7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54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28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41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42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43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63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3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2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7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9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8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7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8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A057-7ABA-4DAF-AD81-CDA4BC57FD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1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18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7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910786"/>
            <a:ext cx="5384800" cy="5293887"/>
          </a:xfrm>
        </p:spPr>
        <p:txBody>
          <a:bodyPr>
            <a:normAutofit/>
          </a:bodyPr>
          <a:lstStyle>
            <a:lvl1pPr>
              <a:defRPr sz="2481"/>
            </a:lvl1pPr>
            <a:lvl2pPr>
              <a:defRPr sz="2232"/>
            </a:lvl2pPr>
            <a:lvl3pPr>
              <a:defRPr sz="1984"/>
            </a:lvl3pPr>
            <a:lvl4pPr>
              <a:defRPr sz="1736"/>
            </a:lvl4pPr>
            <a:lvl5pPr>
              <a:defRPr sz="1736"/>
            </a:lvl5pPr>
            <a:lvl6pPr>
              <a:defRPr sz="2232"/>
            </a:lvl6pPr>
            <a:lvl7pPr>
              <a:defRPr sz="2232"/>
            </a:lvl7pPr>
            <a:lvl8pPr>
              <a:defRPr sz="2232"/>
            </a:lvl8pPr>
            <a:lvl9pPr>
              <a:defRPr sz="223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400" y="910786"/>
            <a:ext cx="5384800" cy="5293887"/>
          </a:xfrm>
        </p:spPr>
        <p:txBody>
          <a:bodyPr>
            <a:normAutofit/>
          </a:bodyPr>
          <a:lstStyle>
            <a:lvl1pPr>
              <a:defRPr sz="2481"/>
            </a:lvl1pPr>
            <a:lvl2pPr>
              <a:defRPr sz="2232"/>
            </a:lvl2pPr>
            <a:lvl3pPr>
              <a:defRPr sz="1984"/>
            </a:lvl3pPr>
            <a:lvl4pPr>
              <a:defRPr sz="1736"/>
            </a:lvl4pPr>
            <a:lvl5pPr>
              <a:defRPr sz="1736"/>
            </a:lvl5pPr>
            <a:lvl6pPr>
              <a:defRPr sz="2232"/>
            </a:lvl6pPr>
            <a:lvl7pPr>
              <a:defRPr sz="2232"/>
            </a:lvl7pPr>
            <a:lvl8pPr>
              <a:defRPr sz="2232"/>
            </a:lvl8pPr>
            <a:lvl9pPr>
              <a:defRPr sz="223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74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909811"/>
            <a:ext cx="5386917" cy="574676"/>
          </a:xfrm>
        </p:spPr>
        <p:txBody>
          <a:bodyPr>
            <a:noAutofit/>
          </a:bodyPr>
          <a:lstStyle>
            <a:lvl1pPr marL="0" indent="0">
              <a:buNone/>
              <a:defRPr sz="1984" b="0"/>
            </a:lvl1pPr>
            <a:lvl2pPr marL="566976" indent="0">
              <a:buNone/>
              <a:defRPr sz="2481" b="1"/>
            </a:lvl2pPr>
            <a:lvl3pPr marL="1133952" indent="0">
              <a:buNone/>
              <a:defRPr sz="2232" b="1"/>
            </a:lvl3pPr>
            <a:lvl4pPr marL="1700928" indent="0">
              <a:buNone/>
              <a:defRPr sz="1984" b="1"/>
            </a:lvl4pPr>
            <a:lvl5pPr marL="2267903" indent="0">
              <a:buNone/>
              <a:defRPr sz="1984" b="1"/>
            </a:lvl5pPr>
            <a:lvl6pPr marL="2834880" indent="0">
              <a:buNone/>
              <a:defRPr sz="1984" b="1"/>
            </a:lvl6pPr>
            <a:lvl7pPr marL="3401855" indent="0">
              <a:buNone/>
              <a:defRPr sz="1984" b="1"/>
            </a:lvl7pPr>
            <a:lvl8pPr marL="3968831" indent="0">
              <a:buNone/>
              <a:defRPr sz="1984" b="1"/>
            </a:lvl8pPr>
            <a:lvl9pPr marL="4535807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484485"/>
            <a:ext cx="5386917" cy="4729039"/>
          </a:xfrm>
        </p:spPr>
        <p:txBody>
          <a:bodyPr>
            <a:normAutofit/>
          </a:bodyPr>
          <a:lstStyle>
            <a:lvl1pPr>
              <a:defRPr sz="2481"/>
            </a:lvl1pPr>
            <a:lvl2pPr>
              <a:defRPr sz="2232"/>
            </a:lvl2pPr>
            <a:lvl3pPr>
              <a:defRPr sz="1984"/>
            </a:lvl3pPr>
            <a:lvl4pPr>
              <a:defRPr sz="1736"/>
            </a:lvl4pPr>
            <a:lvl5pPr>
              <a:defRPr sz="1736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1171" y="909811"/>
            <a:ext cx="5389034" cy="574676"/>
          </a:xfrm>
        </p:spPr>
        <p:txBody>
          <a:bodyPr>
            <a:noAutofit/>
          </a:bodyPr>
          <a:lstStyle>
            <a:lvl1pPr marL="0" indent="0">
              <a:buNone/>
              <a:defRPr sz="1984" b="0"/>
            </a:lvl1pPr>
            <a:lvl2pPr marL="566976" indent="0">
              <a:buNone/>
              <a:defRPr sz="2481" b="1"/>
            </a:lvl2pPr>
            <a:lvl3pPr marL="1133952" indent="0">
              <a:buNone/>
              <a:defRPr sz="2232" b="1"/>
            </a:lvl3pPr>
            <a:lvl4pPr marL="1700928" indent="0">
              <a:buNone/>
              <a:defRPr sz="1984" b="1"/>
            </a:lvl4pPr>
            <a:lvl5pPr marL="2267903" indent="0">
              <a:buNone/>
              <a:defRPr sz="1984" b="1"/>
            </a:lvl5pPr>
            <a:lvl6pPr marL="2834880" indent="0">
              <a:buNone/>
              <a:defRPr sz="1984" b="1"/>
            </a:lvl6pPr>
            <a:lvl7pPr marL="3401855" indent="0">
              <a:buNone/>
              <a:defRPr sz="1984" b="1"/>
            </a:lvl7pPr>
            <a:lvl8pPr marL="3968831" indent="0">
              <a:buNone/>
              <a:defRPr sz="1984" b="1"/>
            </a:lvl8pPr>
            <a:lvl9pPr marL="4535807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1171" y="1484485"/>
            <a:ext cx="5389034" cy="4729039"/>
          </a:xfrm>
        </p:spPr>
        <p:txBody>
          <a:bodyPr>
            <a:normAutofit/>
          </a:bodyPr>
          <a:lstStyle>
            <a:lvl1pPr>
              <a:defRPr sz="2481"/>
            </a:lvl1pPr>
            <a:lvl2pPr>
              <a:defRPr sz="2232"/>
            </a:lvl2pPr>
            <a:lvl3pPr>
              <a:defRPr sz="1984"/>
            </a:lvl3pPr>
            <a:lvl4pPr>
              <a:defRPr sz="1736"/>
            </a:lvl4pPr>
            <a:lvl5pPr>
              <a:defRPr sz="1736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40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13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909811"/>
            <a:ext cx="5386917" cy="574676"/>
          </a:xfrm>
        </p:spPr>
        <p:txBody>
          <a:bodyPr>
            <a:noAutofit/>
          </a:bodyPr>
          <a:lstStyle>
            <a:lvl1pPr marL="0" indent="0">
              <a:buNone/>
              <a:defRPr sz="1984" b="0"/>
            </a:lvl1pPr>
            <a:lvl2pPr marL="566976" indent="0">
              <a:buNone/>
              <a:defRPr sz="2481" b="1"/>
            </a:lvl2pPr>
            <a:lvl3pPr marL="1133952" indent="0">
              <a:buNone/>
              <a:defRPr sz="2232" b="1"/>
            </a:lvl3pPr>
            <a:lvl4pPr marL="1700928" indent="0">
              <a:buNone/>
              <a:defRPr sz="1984" b="1"/>
            </a:lvl4pPr>
            <a:lvl5pPr marL="2267903" indent="0">
              <a:buNone/>
              <a:defRPr sz="1984" b="1"/>
            </a:lvl5pPr>
            <a:lvl6pPr marL="2834880" indent="0">
              <a:buNone/>
              <a:defRPr sz="1984" b="1"/>
            </a:lvl6pPr>
            <a:lvl7pPr marL="3401855" indent="0">
              <a:buNone/>
              <a:defRPr sz="1984" b="1"/>
            </a:lvl7pPr>
            <a:lvl8pPr marL="3968831" indent="0">
              <a:buNone/>
              <a:defRPr sz="1984" b="1"/>
            </a:lvl8pPr>
            <a:lvl9pPr marL="4535807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484485"/>
            <a:ext cx="5386917" cy="4729039"/>
          </a:xfrm>
        </p:spPr>
        <p:txBody>
          <a:bodyPr>
            <a:normAutofit/>
          </a:bodyPr>
          <a:lstStyle>
            <a:lvl1pPr>
              <a:defRPr sz="2481"/>
            </a:lvl1pPr>
            <a:lvl2pPr>
              <a:defRPr sz="2232"/>
            </a:lvl2pPr>
            <a:lvl3pPr>
              <a:defRPr sz="1984"/>
            </a:lvl3pPr>
            <a:lvl4pPr>
              <a:defRPr sz="1736"/>
            </a:lvl4pPr>
            <a:lvl5pPr>
              <a:defRPr sz="1736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1171" y="909811"/>
            <a:ext cx="5389034" cy="574676"/>
          </a:xfrm>
        </p:spPr>
        <p:txBody>
          <a:bodyPr>
            <a:noAutofit/>
          </a:bodyPr>
          <a:lstStyle>
            <a:lvl1pPr marL="0" indent="0">
              <a:buNone/>
              <a:defRPr sz="1984" b="0"/>
            </a:lvl1pPr>
            <a:lvl2pPr marL="566976" indent="0">
              <a:buNone/>
              <a:defRPr sz="2481" b="1"/>
            </a:lvl2pPr>
            <a:lvl3pPr marL="1133952" indent="0">
              <a:buNone/>
              <a:defRPr sz="2232" b="1"/>
            </a:lvl3pPr>
            <a:lvl4pPr marL="1700928" indent="0">
              <a:buNone/>
              <a:defRPr sz="1984" b="1"/>
            </a:lvl4pPr>
            <a:lvl5pPr marL="2267903" indent="0">
              <a:buNone/>
              <a:defRPr sz="1984" b="1"/>
            </a:lvl5pPr>
            <a:lvl6pPr marL="2834880" indent="0">
              <a:buNone/>
              <a:defRPr sz="1984" b="1"/>
            </a:lvl6pPr>
            <a:lvl7pPr marL="3401855" indent="0">
              <a:buNone/>
              <a:defRPr sz="1984" b="1"/>
            </a:lvl7pPr>
            <a:lvl8pPr marL="3968831" indent="0">
              <a:buNone/>
              <a:defRPr sz="1984" b="1"/>
            </a:lvl8pPr>
            <a:lvl9pPr marL="4535807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1171" y="1484485"/>
            <a:ext cx="5389034" cy="4729039"/>
          </a:xfrm>
        </p:spPr>
        <p:txBody>
          <a:bodyPr>
            <a:normAutofit/>
          </a:bodyPr>
          <a:lstStyle>
            <a:lvl1pPr>
              <a:defRPr sz="2481"/>
            </a:lvl1pPr>
            <a:lvl2pPr>
              <a:defRPr sz="2232"/>
            </a:lvl2pPr>
            <a:lvl3pPr>
              <a:defRPr sz="1984"/>
            </a:lvl3pPr>
            <a:lvl4pPr>
              <a:defRPr sz="1736"/>
            </a:lvl4pPr>
            <a:lvl5pPr>
              <a:defRPr sz="1736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93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606" cy="6861253"/>
          </a:xfrm>
          <a:prstGeom prst="rect">
            <a:avLst/>
          </a:prstGeom>
        </p:spPr>
      </p:pic>
      <p:grpSp>
        <p:nvGrpSpPr>
          <p:cNvPr id="9" name="Group 16"/>
          <p:cNvGrpSpPr>
            <a:grpSpLocks noChangeAspect="1"/>
          </p:cNvGrpSpPr>
          <p:nvPr/>
        </p:nvGrpSpPr>
        <p:grpSpPr bwMode="auto">
          <a:xfrm>
            <a:off x="10521743" y="129220"/>
            <a:ext cx="1599710" cy="348744"/>
            <a:chOff x="4452938" y="1206500"/>
            <a:chExt cx="3248026" cy="709613"/>
          </a:xfrm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4452938" y="1206500"/>
              <a:ext cx="704850" cy="709613"/>
            </a:xfrm>
            <a:custGeom>
              <a:avLst/>
              <a:gdLst>
                <a:gd name="T0" fmla="*/ 307435 w 188"/>
                <a:gd name="T1" fmla="*/ 289102 h 189"/>
                <a:gd name="T2" fmla="*/ 554882 w 188"/>
                <a:gd name="T3" fmla="*/ 63828 h 189"/>
                <a:gd name="T4" fmla="*/ 408663 w 188"/>
                <a:gd name="T5" fmla="*/ 300365 h 189"/>
                <a:gd name="T6" fmla="*/ 0 w 188"/>
                <a:gd name="T7" fmla="*/ 349175 h 189"/>
                <a:gd name="T8" fmla="*/ 704850 w 188"/>
                <a:gd name="T9" fmla="*/ 356684 h 189"/>
                <a:gd name="T10" fmla="*/ 487396 w 188"/>
                <a:gd name="T11" fmla="*/ 304120 h 189"/>
                <a:gd name="T12" fmla="*/ 487396 w 188"/>
                <a:gd name="T13" fmla="*/ 409248 h 189"/>
                <a:gd name="T14" fmla="*/ 704850 w 188"/>
                <a:gd name="T15" fmla="*/ 356684 h 189"/>
                <a:gd name="T16" fmla="*/ 7498 w 188"/>
                <a:gd name="T17" fmla="*/ 274083 h 189"/>
                <a:gd name="T18" fmla="*/ 367422 w 188"/>
                <a:gd name="T19" fmla="*/ 229029 h 189"/>
                <a:gd name="T20" fmla="*/ 491145 w 188"/>
                <a:gd name="T21" fmla="*/ 26282 h 189"/>
                <a:gd name="T22" fmla="*/ 288689 w 188"/>
                <a:gd name="T23" fmla="*/ 214010 h 189"/>
                <a:gd name="T24" fmla="*/ 86232 w 188"/>
                <a:gd name="T25" fmla="*/ 123901 h 189"/>
                <a:gd name="T26" fmla="*/ 281190 w 188"/>
                <a:gd name="T27" fmla="*/ 90110 h 189"/>
                <a:gd name="T28" fmla="*/ 86232 w 188"/>
                <a:gd name="T29" fmla="*/ 123901 h 189"/>
                <a:gd name="T30" fmla="*/ 37492 w 188"/>
                <a:gd name="T31" fmla="*/ 198992 h 189"/>
                <a:gd name="T32" fmla="*/ 329930 w 188"/>
                <a:gd name="T33" fmla="*/ 150183 h 189"/>
                <a:gd name="T34" fmla="*/ 416161 w 188"/>
                <a:gd name="T35" fmla="*/ 7509 h 189"/>
                <a:gd name="T36" fmla="*/ 269943 w 188"/>
                <a:gd name="T37" fmla="*/ 138919 h 189"/>
                <a:gd name="T38" fmla="*/ 3749 w 188"/>
                <a:gd name="T39" fmla="*/ 424266 h 189"/>
                <a:gd name="T40" fmla="*/ 427409 w 188"/>
                <a:gd name="T41" fmla="*/ 465566 h 189"/>
                <a:gd name="T42" fmla="*/ 569879 w 188"/>
                <a:gd name="T43" fmla="*/ 638276 h 189"/>
                <a:gd name="T44" fmla="*/ 296187 w 188"/>
                <a:gd name="T45" fmla="*/ 364193 h 189"/>
                <a:gd name="T46" fmla="*/ 3749 w 188"/>
                <a:gd name="T47" fmla="*/ 424266 h 189"/>
                <a:gd name="T48" fmla="*/ 288689 w 188"/>
                <a:gd name="T49" fmla="*/ 499357 h 189"/>
                <a:gd name="T50" fmla="*/ 491145 w 188"/>
                <a:gd name="T51" fmla="*/ 683331 h 189"/>
                <a:gd name="T52" fmla="*/ 367422 w 188"/>
                <a:gd name="T53" fmla="*/ 480584 h 189"/>
                <a:gd name="T54" fmla="*/ 7498 w 188"/>
                <a:gd name="T55" fmla="*/ 439284 h 189"/>
                <a:gd name="T56" fmla="*/ 86232 w 188"/>
                <a:gd name="T57" fmla="*/ 589467 h 189"/>
                <a:gd name="T58" fmla="*/ 281190 w 188"/>
                <a:gd name="T59" fmla="*/ 623258 h 189"/>
                <a:gd name="T60" fmla="*/ 86232 w 188"/>
                <a:gd name="T61" fmla="*/ 589467 h 189"/>
                <a:gd name="T62" fmla="*/ 269943 w 188"/>
                <a:gd name="T63" fmla="*/ 570694 h 189"/>
                <a:gd name="T64" fmla="*/ 416161 w 188"/>
                <a:gd name="T65" fmla="*/ 705858 h 189"/>
                <a:gd name="T66" fmla="*/ 329930 w 188"/>
                <a:gd name="T67" fmla="*/ 563185 h 189"/>
                <a:gd name="T68" fmla="*/ 37492 w 188"/>
                <a:gd name="T69" fmla="*/ 514376 h 1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8" h="189">
                  <a:moveTo>
                    <a:pt x="1" y="77"/>
                  </a:moveTo>
                  <a:cubicBezTo>
                    <a:pt x="82" y="77"/>
                    <a:pt x="82" y="77"/>
                    <a:pt x="82" y="77"/>
                  </a:cubicBezTo>
                  <a:cubicBezTo>
                    <a:pt x="84" y="77"/>
                    <a:pt x="105" y="78"/>
                    <a:pt x="114" y="66"/>
                  </a:cubicBezTo>
                  <a:cubicBezTo>
                    <a:pt x="123" y="53"/>
                    <a:pt x="148" y="17"/>
                    <a:pt x="148" y="17"/>
                  </a:cubicBezTo>
                  <a:cubicBezTo>
                    <a:pt x="150" y="18"/>
                    <a:pt x="150" y="19"/>
                    <a:pt x="152" y="20"/>
                  </a:cubicBezTo>
                  <a:cubicBezTo>
                    <a:pt x="152" y="20"/>
                    <a:pt x="109" y="80"/>
                    <a:pt x="109" y="80"/>
                  </a:cubicBezTo>
                  <a:cubicBezTo>
                    <a:pt x="101" y="90"/>
                    <a:pt x="89" y="93"/>
                    <a:pt x="79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8"/>
                    <a:pt x="0" y="82"/>
                    <a:pt x="1" y="77"/>
                  </a:cubicBezTo>
                  <a:moveTo>
                    <a:pt x="188" y="95"/>
                  </a:moveTo>
                  <a:cubicBezTo>
                    <a:pt x="188" y="71"/>
                    <a:pt x="180" y="49"/>
                    <a:pt x="165" y="3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7" y="85"/>
                    <a:pt x="121" y="92"/>
                    <a:pt x="112" y="95"/>
                  </a:cubicBezTo>
                  <a:cubicBezTo>
                    <a:pt x="121" y="98"/>
                    <a:pt x="127" y="105"/>
                    <a:pt x="130" y="109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80" y="141"/>
                    <a:pt x="188" y="119"/>
                    <a:pt x="188" y="95"/>
                  </a:cubicBezTo>
                  <a:moveTo>
                    <a:pt x="7" y="57"/>
                  </a:moveTo>
                  <a:cubicBezTo>
                    <a:pt x="6" y="61"/>
                    <a:pt x="4" y="67"/>
                    <a:pt x="2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8" y="73"/>
                    <a:pt x="94" y="66"/>
                    <a:pt x="98" y="61"/>
                  </a:cubicBezTo>
                  <a:cubicBezTo>
                    <a:pt x="118" y="32"/>
                    <a:pt x="135" y="9"/>
                    <a:pt x="135" y="9"/>
                  </a:cubicBezTo>
                  <a:cubicBezTo>
                    <a:pt x="133" y="8"/>
                    <a:pt x="131" y="7"/>
                    <a:pt x="131" y="7"/>
                  </a:cubicBezTo>
                  <a:cubicBezTo>
                    <a:pt x="131" y="7"/>
                    <a:pt x="103" y="47"/>
                    <a:pt x="103" y="47"/>
                  </a:cubicBezTo>
                  <a:cubicBezTo>
                    <a:pt x="98" y="52"/>
                    <a:pt x="95" y="57"/>
                    <a:pt x="77" y="57"/>
                  </a:cubicBezTo>
                  <a:cubicBezTo>
                    <a:pt x="7" y="57"/>
                    <a:pt x="7" y="57"/>
                    <a:pt x="7" y="57"/>
                  </a:cubicBezTo>
                  <a:moveTo>
                    <a:pt x="23" y="33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69" y="33"/>
                    <a:pt x="73" y="26"/>
                    <a:pt x="75" y="24"/>
                  </a:cubicBezTo>
                  <a:cubicBezTo>
                    <a:pt x="75" y="24"/>
                    <a:pt x="92" y="0"/>
                    <a:pt x="92" y="0"/>
                  </a:cubicBezTo>
                  <a:cubicBezTo>
                    <a:pt x="69" y="1"/>
                    <a:pt x="42" y="10"/>
                    <a:pt x="23" y="33"/>
                  </a:cubicBezTo>
                  <a:moveTo>
                    <a:pt x="19" y="37"/>
                  </a:moveTo>
                  <a:cubicBezTo>
                    <a:pt x="15" y="43"/>
                    <a:pt x="11" y="50"/>
                    <a:pt x="10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6" y="52"/>
                    <a:pt x="82" y="49"/>
                    <a:pt x="88" y="40"/>
                  </a:cubicBezTo>
                  <a:cubicBezTo>
                    <a:pt x="88" y="40"/>
                    <a:pt x="115" y="2"/>
                    <a:pt x="115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85" y="38"/>
                    <a:pt x="72" y="37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1" y="113"/>
                  </a:moveTo>
                  <a:cubicBezTo>
                    <a:pt x="82" y="113"/>
                    <a:pt x="82" y="113"/>
                    <a:pt x="82" y="113"/>
                  </a:cubicBezTo>
                  <a:cubicBezTo>
                    <a:pt x="84" y="113"/>
                    <a:pt x="105" y="112"/>
                    <a:pt x="114" y="124"/>
                  </a:cubicBezTo>
                  <a:cubicBezTo>
                    <a:pt x="123" y="136"/>
                    <a:pt x="148" y="172"/>
                    <a:pt x="148" y="172"/>
                  </a:cubicBezTo>
                  <a:cubicBezTo>
                    <a:pt x="150" y="171"/>
                    <a:pt x="150" y="171"/>
                    <a:pt x="152" y="170"/>
                  </a:cubicBezTo>
                  <a:cubicBezTo>
                    <a:pt x="152" y="170"/>
                    <a:pt x="109" y="110"/>
                    <a:pt x="109" y="109"/>
                  </a:cubicBezTo>
                  <a:cubicBezTo>
                    <a:pt x="101" y="99"/>
                    <a:pt x="89" y="97"/>
                    <a:pt x="79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1"/>
                    <a:pt x="0" y="107"/>
                    <a:pt x="1" y="113"/>
                  </a:cubicBezTo>
                  <a:moveTo>
                    <a:pt x="7" y="133"/>
                  </a:moveTo>
                  <a:cubicBezTo>
                    <a:pt x="77" y="133"/>
                    <a:pt x="77" y="133"/>
                    <a:pt x="77" y="133"/>
                  </a:cubicBezTo>
                  <a:cubicBezTo>
                    <a:pt x="95" y="133"/>
                    <a:pt x="98" y="138"/>
                    <a:pt x="103" y="143"/>
                  </a:cubicBezTo>
                  <a:cubicBezTo>
                    <a:pt x="103" y="143"/>
                    <a:pt x="131" y="182"/>
                    <a:pt x="131" y="182"/>
                  </a:cubicBezTo>
                  <a:cubicBezTo>
                    <a:pt x="131" y="182"/>
                    <a:pt x="133" y="181"/>
                    <a:pt x="135" y="180"/>
                  </a:cubicBezTo>
                  <a:cubicBezTo>
                    <a:pt x="135" y="180"/>
                    <a:pt x="118" y="157"/>
                    <a:pt x="98" y="128"/>
                  </a:cubicBezTo>
                  <a:cubicBezTo>
                    <a:pt x="94" y="124"/>
                    <a:pt x="88" y="117"/>
                    <a:pt x="76" y="117"/>
                  </a:cubicBezTo>
                  <a:cubicBezTo>
                    <a:pt x="76" y="117"/>
                    <a:pt x="2" y="117"/>
                    <a:pt x="2" y="117"/>
                  </a:cubicBezTo>
                  <a:cubicBezTo>
                    <a:pt x="4" y="123"/>
                    <a:pt x="6" y="128"/>
                    <a:pt x="7" y="133"/>
                  </a:cubicBezTo>
                  <a:moveTo>
                    <a:pt x="23" y="157"/>
                  </a:moveTo>
                  <a:cubicBezTo>
                    <a:pt x="42" y="180"/>
                    <a:pt x="69" y="189"/>
                    <a:pt x="92" y="189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73" y="163"/>
                    <a:pt x="69" y="157"/>
                    <a:pt x="62" y="157"/>
                  </a:cubicBezTo>
                  <a:cubicBezTo>
                    <a:pt x="23" y="157"/>
                    <a:pt x="23" y="157"/>
                    <a:pt x="23" y="157"/>
                  </a:cubicBezTo>
                  <a:moveTo>
                    <a:pt x="19" y="152"/>
                  </a:moveTo>
                  <a:cubicBezTo>
                    <a:pt x="72" y="152"/>
                    <a:pt x="72" y="152"/>
                    <a:pt x="72" y="152"/>
                  </a:cubicBezTo>
                  <a:cubicBezTo>
                    <a:pt x="85" y="152"/>
                    <a:pt x="92" y="163"/>
                    <a:pt x="92" y="163"/>
                  </a:cubicBezTo>
                  <a:cubicBezTo>
                    <a:pt x="111" y="188"/>
                    <a:pt x="111" y="188"/>
                    <a:pt x="111" y="188"/>
                  </a:cubicBezTo>
                  <a:cubicBezTo>
                    <a:pt x="115" y="187"/>
                    <a:pt x="115" y="187"/>
                    <a:pt x="115" y="187"/>
                  </a:cubicBezTo>
                  <a:cubicBezTo>
                    <a:pt x="115" y="187"/>
                    <a:pt x="88" y="150"/>
                    <a:pt x="88" y="150"/>
                  </a:cubicBezTo>
                  <a:cubicBezTo>
                    <a:pt x="82" y="141"/>
                    <a:pt x="76" y="137"/>
                    <a:pt x="69" y="137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2" y="141"/>
                    <a:pt x="15" y="147"/>
                    <a:pt x="19" y="1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07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308601" y="1338263"/>
              <a:ext cx="2392363" cy="454025"/>
            </a:xfrm>
            <a:custGeom>
              <a:avLst/>
              <a:gdLst>
                <a:gd name="T0" fmla="*/ 2234872 w 638"/>
                <a:gd name="T1" fmla="*/ 333952 h 121"/>
                <a:gd name="T2" fmla="*/ 2268620 w 638"/>
                <a:gd name="T3" fmla="*/ 30018 h 121"/>
                <a:gd name="T4" fmla="*/ 2167376 w 638"/>
                <a:gd name="T5" fmla="*/ 22514 h 121"/>
                <a:gd name="T6" fmla="*/ 2129878 w 638"/>
                <a:gd name="T7" fmla="*/ 454025 h 121"/>
                <a:gd name="T8" fmla="*/ 2047383 w 638"/>
                <a:gd name="T9" fmla="*/ 360218 h 121"/>
                <a:gd name="T10" fmla="*/ 2351115 w 638"/>
                <a:gd name="T11" fmla="*/ 22514 h 121"/>
                <a:gd name="T12" fmla="*/ 2366115 w 638"/>
                <a:gd name="T13" fmla="*/ 30018 h 121"/>
                <a:gd name="T14" fmla="*/ 2358615 w 638"/>
                <a:gd name="T15" fmla="*/ 45027 h 121"/>
                <a:gd name="T16" fmla="*/ 2362365 w 638"/>
                <a:gd name="T17" fmla="*/ 60036 h 121"/>
                <a:gd name="T18" fmla="*/ 2351115 w 638"/>
                <a:gd name="T19" fmla="*/ 45027 h 121"/>
                <a:gd name="T20" fmla="*/ 2339866 w 638"/>
                <a:gd name="T21" fmla="*/ 41275 h 121"/>
                <a:gd name="T22" fmla="*/ 2339866 w 638"/>
                <a:gd name="T23" fmla="*/ 37523 h 121"/>
                <a:gd name="T24" fmla="*/ 2358615 w 638"/>
                <a:gd name="T25" fmla="*/ 33770 h 121"/>
                <a:gd name="T26" fmla="*/ 2351115 w 638"/>
                <a:gd name="T27" fmla="*/ 26266 h 121"/>
                <a:gd name="T28" fmla="*/ 2392363 w 638"/>
                <a:gd name="T29" fmla="*/ 41275 h 121"/>
                <a:gd name="T30" fmla="*/ 2347366 w 638"/>
                <a:gd name="T31" fmla="*/ 82550 h 121"/>
                <a:gd name="T32" fmla="*/ 2347366 w 638"/>
                <a:gd name="T33" fmla="*/ 75045 h 121"/>
                <a:gd name="T34" fmla="*/ 2384863 w 638"/>
                <a:gd name="T35" fmla="*/ 41275 h 121"/>
                <a:gd name="T36" fmla="*/ 412476 w 638"/>
                <a:gd name="T37" fmla="*/ 11257 h 121"/>
                <a:gd name="T38" fmla="*/ 487472 w 638"/>
                <a:gd name="T39" fmla="*/ 228889 h 121"/>
                <a:gd name="T40" fmla="*/ 584967 w 638"/>
                <a:gd name="T41" fmla="*/ 446520 h 121"/>
                <a:gd name="T42" fmla="*/ 397477 w 638"/>
                <a:gd name="T43" fmla="*/ 281420 h 121"/>
                <a:gd name="T44" fmla="*/ 341230 w 638"/>
                <a:gd name="T45" fmla="*/ 446520 h 121"/>
                <a:gd name="T46" fmla="*/ 397477 w 638"/>
                <a:gd name="T47" fmla="*/ 206375 h 121"/>
                <a:gd name="T48" fmla="*/ 461224 w 638"/>
                <a:gd name="T49" fmla="*/ 30018 h 121"/>
                <a:gd name="T50" fmla="*/ 397477 w 638"/>
                <a:gd name="T51" fmla="*/ 206375 h 121"/>
                <a:gd name="T52" fmla="*/ 1106187 w 638"/>
                <a:gd name="T53" fmla="*/ 225136 h 121"/>
                <a:gd name="T54" fmla="*/ 1046190 w 638"/>
                <a:gd name="T55" fmla="*/ 225136 h 121"/>
                <a:gd name="T56" fmla="*/ 869950 w 638"/>
                <a:gd name="T57" fmla="*/ 431511 h 121"/>
                <a:gd name="T58" fmla="*/ 1507414 w 638"/>
                <a:gd name="T59" fmla="*/ 221384 h 121"/>
                <a:gd name="T60" fmla="*/ 1473666 w 638"/>
                <a:gd name="T61" fmla="*/ 7505 h 121"/>
                <a:gd name="T62" fmla="*/ 1151184 w 638"/>
                <a:gd name="T63" fmla="*/ 0 h 121"/>
                <a:gd name="T64" fmla="*/ 1162433 w 638"/>
                <a:gd name="T65" fmla="*/ 442768 h 121"/>
                <a:gd name="T66" fmla="*/ 1181182 w 638"/>
                <a:gd name="T67" fmla="*/ 101311 h 121"/>
                <a:gd name="T68" fmla="*/ 1544912 w 638"/>
                <a:gd name="T69" fmla="*/ 225136 h 121"/>
                <a:gd name="T70" fmla="*/ 1781148 w 638"/>
                <a:gd name="T71" fmla="*/ 454025 h 121"/>
                <a:gd name="T72" fmla="*/ 1781148 w 638"/>
                <a:gd name="T73" fmla="*/ 22514 h 121"/>
                <a:gd name="T74" fmla="*/ 1953638 w 638"/>
                <a:gd name="T75" fmla="*/ 225136 h 121"/>
                <a:gd name="T76" fmla="*/ 29998 w 638"/>
                <a:gd name="T77" fmla="*/ 439016 h 121"/>
                <a:gd name="T78" fmla="*/ 56247 w 638"/>
                <a:gd name="T79" fmla="*/ 225136 h 121"/>
                <a:gd name="T80" fmla="*/ 247486 w 638"/>
                <a:gd name="T81" fmla="*/ 442768 h 121"/>
                <a:gd name="T82" fmla="*/ 112494 w 638"/>
                <a:gd name="T83" fmla="*/ 206375 h 121"/>
                <a:gd name="T84" fmla="*/ 254985 w 638"/>
                <a:gd name="T85" fmla="*/ 11257 h 121"/>
                <a:gd name="T86" fmla="*/ 56247 w 638"/>
                <a:gd name="T87" fmla="*/ 210127 h 121"/>
                <a:gd name="T88" fmla="*/ 29998 w 638"/>
                <a:gd name="T89" fmla="*/ 15009 h 121"/>
                <a:gd name="T90" fmla="*/ 3750 w 638"/>
                <a:gd name="T91" fmla="*/ 281420 h 1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38" h="121">
                  <a:moveTo>
                    <a:pt x="546" y="96"/>
                  </a:moveTo>
                  <a:cubicBezTo>
                    <a:pt x="549" y="104"/>
                    <a:pt x="558" y="113"/>
                    <a:pt x="572" y="113"/>
                  </a:cubicBezTo>
                  <a:cubicBezTo>
                    <a:pt x="587" y="113"/>
                    <a:pt x="596" y="103"/>
                    <a:pt x="596" y="89"/>
                  </a:cubicBezTo>
                  <a:cubicBezTo>
                    <a:pt x="596" y="58"/>
                    <a:pt x="543" y="72"/>
                    <a:pt x="543" y="32"/>
                  </a:cubicBezTo>
                  <a:cubicBezTo>
                    <a:pt x="543" y="13"/>
                    <a:pt x="558" y="0"/>
                    <a:pt x="580" y="0"/>
                  </a:cubicBezTo>
                  <a:cubicBezTo>
                    <a:pt x="590" y="0"/>
                    <a:pt x="598" y="3"/>
                    <a:pt x="605" y="8"/>
                  </a:cubicBezTo>
                  <a:cubicBezTo>
                    <a:pt x="603" y="12"/>
                    <a:pt x="602" y="16"/>
                    <a:pt x="600" y="22"/>
                  </a:cubicBezTo>
                  <a:cubicBezTo>
                    <a:pt x="598" y="22"/>
                    <a:pt x="598" y="22"/>
                    <a:pt x="598" y="22"/>
                  </a:cubicBezTo>
                  <a:cubicBezTo>
                    <a:pt x="596" y="16"/>
                    <a:pt x="591" y="6"/>
                    <a:pt x="578" y="6"/>
                  </a:cubicBezTo>
                  <a:cubicBezTo>
                    <a:pt x="566" y="6"/>
                    <a:pt x="556" y="15"/>
                    <a:pt x="556" y="27"/>
                  </a:cubicBezTo>
                  <a:cubicBezTo>
                    <a:pt x="556" y="59"/>
                    <a:pt x="609" y="46"/>
                    <a:pt x="609" y="83"/>
                  </a:cubicBezTo>
                  <a:cubicBezTo>
                    <a:pt x="609" y="103"/>
                    <a:pt x="594" y="121"/>
                    <a:pt x="568" y="121"/>
                  </a:cubicBezTo>
                  <a:cubicBezTo>
                    <a:pt x="554" y="121"/>
                    <a:pt x="546" y="116"/>
                    <a:pt x="540" y="111"/>
                  </a:cubicBezTo>
                  <a:cubicBezTo>
                    <a:pt x="542" y="106"/>
                    <a:pt x="543" y="103"/>
                    <a:pt x="543" y="96"/>
                  </a:cubicBezTo>
                  <a:lnTo>
                    <a:pt x="546" y="96"/>
                  </a:lnTo>
                  <a:close/>
                  <a:moveTo>
                    <a:pt x="623" y="16"/>
                  </a:moveTo>
                  <a:cubicBezTo>
                    <a:pt x="623" y="6"/>
                    <a:pt x="623" y="6"/>
                    <a:pt x="623" y="6"/>
                  </a:cubicBezTo>
                  <a:cubicBezTo>
                    <a:pt x="627" y="6"/>
                    <a:pt x="627" y="6"/>
                    <a:pt x="627" y="6"/>
                  </a:cubicBezTo>
                  <a:cubicBezTo>
                    <a:pt x="629" y="6"/>
                    <a:pt x="629" y="6"/>
                    <a:pt x="629" y="6"/>
                  </a:cubicBezTo>
                  <a:cubicBezTo>
                    <a:pt x="630" y="6"/>
                    <a:pt x="630" y="6"/>
                    <a:pt x="630" y="7"/>
                  </a:cubicBezTo>
                  <a:cubicBezTo>
                    <a:pt x="630" y="7"/>
                    <a:pt x="631" y="8"/>
                    <a:pt x="631" y="8"/>
                  </a:cubicBezTo>
                  <a:cubicBezTo>
                    <a:pt x="631" y="9"/>
                    <a:pt x="630" y="10"/>
                    <a:pt x="630" y="10"/>
                  </a:cubicBezTo>
                  <a:cubicBezTo>
                    <a:pt x="630" y="10"/>
                    <a:pt x="629" y="11"/>
                    <a:pt x="628" y="11"/>
                  </a:cubicBezTo>
                  <a:cubicBezTo>
                    <a:pt x="628" y="11"/>
                    <a:pt x="629" y="11"/>
                    <a:pt x="629" y="12"/>
                  </a:cubicBezTo>
                  <a:cubicBezTo>
                    <a:pt x="629" y="12"/>
                    <a:pt x="629" y="12"/>
                    <a:pt x="630" y="13"/>
                  </a:cubicBezTo>
                  <a:cubicBezTo>
                    <a:pt x="631" y="16"/>
                    <a:pt x="631" y="16"/>
                    <a:pt x="631" y="16"/>
                  </a:cubicBezTo>
                  <a:cubicBezTo>
                    <a:pt x="630" y="16"/>
                    <a:pt x="630" y="16"/>
                    <a:pt x="630" y="16"/>
                  </a:cubicBezTo>
                  <a:cubicBezTo>
                    <a:pt x="629" y="13"/>
                    <a:pt x="629" y="13"/>
                    <a:pt x="629" y="13"/>
                  </a:cubicBezTo>
                  <a:cubicBezTo>
                    <a:pt x="628" y="13"/>
                    <a:pt x="628" y="12"/>
                    <a:pt x="628" y="12"/>
                  </a:cubicBezTo>
                  <a:cubicBezTo>
                    <a:pt x="627" y="12"/>
                    <a:pt x="627" y="12"/>
                    <a:pt x="627" y="12"/>
                  </a:cubicBezTo>
                  <a:cubicBezTo>
                    <a:pt x="627" y="11"/>
                    <a:pt x="626" y="11"/>
                    <a:pt x="626" y="11"/>
                  </a:cubicBezTo>
                  <a:cubicBezTo>
                    <a:pt x="626" y="11"/>
                    <a:pt x="626" y="11"/>
                    <a:pt x="626" y="11"/>
                  </a:cubicBezTo>
                  <a:cubicBezTo>
                    <a:pt x="624" y="11"/>
                    <a:pt x="624" y="11"/>
                    <a:pt x="624" y="11"/>
                  </a:cubicBezTo>
                  <a:cubicBezTo>
                    <a:pt x="624" y="16"/>
                    <a:pt x="624" y="16"/>
                    <a:pt x="624" y="16"/>
                  </a:cubicBezTo>
                  <a:lnTo>
                    <a:pt x="623" y="16"/>
                  </a:lnTo>
                  <a:close/>
                  <a:moveTo>
                    <a:pt x="624" y="10"/>
                  </a:moveTo>
                  <a:cubicBezTo>
                    <a:pt x="627" y="10"/>
                    <a:pt x="627" y="10"/>
                    <a:pt x="627" y="10"/>
                  </a:cubicBezTo>
                  <a:cubicBezTo>
                    <a:pt x="628" y="10"/>
                    <a:pt x="628" y="10"/>
                    <a:pt x="628" y="10"/>
                  </a:cubicBezTo>
                  <a:cubicBezTo>
                    <a:pt x="629" y="10"/>
                    <a:pt x="629" y="9"/>
                    <a:pt x="629" y="9"/>
                  </a:cubicBezTo>
                  <a:cubicBezTo>
                    <a:pt x="629" y="9"/>
                    <a:pt x="629" y="9"/>
                    <a:pt x="629" y="8"/>
                  </a:cubicBezTo>
                  <a:cubicBezTo>
                    <a:pt x="629" y="8"/>
                    <a:pt x="629" y="8"/>
                    <a:pt x="629" y="7"/>
                  </a:cubicBezTo>
                  <a:cubicBezTo>
                    <a:pt x="629" y="7"/>
                    <a:pt x="628" y="7"/>
                    <a:pt x="627" y="7"/>
                  </a:cubicBezTo>
                  <a:cubicBezTo>
                    <a:pt x="624" y="7"/>
                    <a:pt x="624" y="7"/>
                    <a:pt x="624" y="7"/>
                  </a:cubicBezTo>
                  <a:lnTo>
                    <a:pt x="624" y="10"/>
                  </a:lnTo>
                  <a:close/>
                  <a:moveTo>
                    <a:pt x="638" y="11"/>
                  </a:moveTo>
                  <a:cubicBezTo>
                    <a:pt x="638" y="5"/>
                    <a:pt x="633" y="0"/>
                    <a:pt x="626" y="0"/>
                  </a:cubicBezTo>
                  <a:cubicBezTo>
                    <a:pt x="620" y="0"/>
                    <a:pt x="615" y="5"/>
                    <a:pt x="615" y="11"/>
                  </a:cubicBezTo>
                  <a:cubicBezTo>
                    <a:pt x="615" y="17"/>
                    <a:pt x="620" y="22"/>
                    <a:pt x="626" y="22"/>
                  </a:cubicBezTo>
                  <a:cubicBezTo>
                    <a:pt x="633" y="22"/>
                    <a:pt x="638" y="17"/>
                    <a:pt x="638" y="11"/>
                  </a:cubicBezTo>
                  <a:close/>
                  <a:moveTo>
                    <a:pt x="636" y="11"/>
                  </a:moveTo>
                  <a:cubicBezTo>
                    <a:pt x="636" y="16"/>
                    <a:pt x="632" y="20"/>
                    <a:pt x="626" y="20"/>
                  </a:cubicBezTo>
                  <a:cubicBezTo>
                    <a:pt x="621" y="20"/>
                    <a:pt x="616" y="16"/>
                    <a:pt x="616" y="11"/>
                  </a:cubicBezTo>
                  <a:cubicBezTo>
                    <a:pt x="616" y="5"/>
                    <a:pt x="621" y="1"/>
                    <a:pt x="626" y="1"/>
                  </a:cubicBezTo>
                  <a:cubicBezTo>
                    <a:pt x="632" y="1"/>
                    <a:pt x="636" y="5"/>
                    <a:pt x="636" y="11"/>
                  </a:cubicBezTo>
                  <a:close/>
                  <a:moveTo>
                    <a:pt x="92" y="46"/>
                  </a:moveTo>
                  <a:cubicBezTo>
                    <a:pt x="92" y="31"/>
                    <a:pt x="92" y="17"/>
                    <a:pt x="91" y="2"/>
                  </a:cubicBezTo>
                  <a:cubicBezTo>
                    <a:pt x="97" y="3"/>
                    <a:pt x="104" y="3"/>
                    <a:pt x="110" y="3"/>
                  </a:cubicBezTo>
                  <a:cubicBezTo>
                    <a:pt x="117" y="3"/>
                    <a:pt x="123" y="2"/>
                    <a:pt x="130" y="2"/>
                  </a:cubicBezTo>
                  <a:cubicBezTo>
                    <a:pt x="148" y="2"/>
                    <a:pt x="164" y="9"/>
                    <a:pt x="164" y="29"/>
                  </a:cubicBezTo>
                  <a:cubicBezTo>
                    <a:pt x="164" y="51"/>
                    <a:pt x="142" y="59"/>
                    <a:pt x="130" y="61"/>
                  </a:cubicBezTo>
                  <a:cubicBezTo>
                    <a:pt x="138" y="71"/>
                    <a:pt x="166" y="108"/>
                    <a:pt x="176" y="119"/>
                  </a:cubicBezTo>
                  <a:cubicBezTo>
                    <a:pt x="173" y="118"/>
                    <a:pt x="169" y="118"/>
                    <a:pt x="166" y="118"/>
                  </a:cubicBezTo>
                  <a:cubicBezTo>
                    <a:pt x="163" y="118"/>
                    <a:pt x="159" y="118"/>
                    <a:pt x="156" y="119"/>
                  </a:cubicBezTo>
                  <a:cubicBezTo>
                    <a:pt x="149" y="108"/>
                    <a:pt x="127" y="77"/>
                    <a:pt x="113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89"/>
                    <a:pt x="107" y="104"/>
                    <a:pt x="108" y="119"/>
                  </a:cubicBezTo>
                  <a:cubicBezTo>
                    <a:pt x="105" y="118"/>
                    <a:pt x="102" y="118"/>
                    <a:pt x="99" y="118"/>
                  </a:cubicBezTo>
                  <a:cubicBezTo>
                    <a:pt x="96" y="118"/>
                    <a:pt x="94" y="118"/>
                    <a:pt x="91" y="119"/>
                  </a:cubicBezTo>
                  <a:cubicBezTo>
                    <a:pt x="92" y="104"/>
                    <a:pt x="92" y="89"/>
                    <a:pt x="92" y="75"/>
                  </a:cubicBezTo>
                  <a:lnTo>
                    <a:pt x="92" y="46"/>
                  </a:lnTo>
                  <a:close/>
                  <a:moveTo>
                    <a:pt x="106" y="55"/>
                  </a:moveTo>
                  <a:cubicBezTo>
                    <a:pt x="109" y="56"/>
                    <a:pt x="113" y="56"/>
                    <a:pt x="117" y="56"/>
                  </a:cubicBezTo>
                  <a:cubicBezTo>
                    <a:pt x="131" y="56"/>
                    <a:pt x="150" y="51"/>
                    <a:pt x="150" y="30"/>
                  </a:cubicBezTo>
                  <a:cubicBezTo>
                    <a:pt x="150" y="13"/>
                    <a:pt x="135" y="8"/>
                    <a:pt x="123" y="8"/>
                  </a:cubicBezTo>
                  <a:cubicBezTo>
                    <a:pt x="116" y="8"/>
                    <a:pt x="111" y="9"/>
                    <a:pt x="107" y="9"/>
                  </a:cubicBezTo>
                  <a:cubicBezTo>
                    <a:pt x="107" y="21"/>
                    <a:pt x="106" y="34"/>
                    <a:pt x="106" y="46"/>
                  </a:cubicBezTo>
                  <a:lnTo>
                    <a:pt x="106" y="55"/>
                  </a:lnTo>
                  <a:close/>
                  <a:moveTo>
                    <a:pt x="169" y="60"/>
                  </a:moveTo>
                  <a:cubicBezTo>
                    <a:pt x="169" y="22"/>
                    <a:pt x="195" y="0"/>
                    <a:pt x="232" y="0"/>
                  </a:cubicBezTo>
                  <a:cubicBezTo>
                    <a:pt x="269" y="0"/>
                    <a:pt x="295" y="22"/>
                    <a:pt x="295" y="60"/>
                  </a:cubicBezTo>
                  <a:cubicBezTo>
                    <a:pt x="295" y="99"/>
                    <a:pt x="269" y="121"/>
                    <a:pt x="232" y="121"/>
                  </a:cubicBezTo>
                  <a:cubicBezTo>
                    <a:pt x="195" y="121"/>
                    <a:pt x="169" y="99"/>
                    <a:pt x="169" y="60"/>
                  </a:cubicBezTo>
                  <a:moveTo>
                    <a:pt x="279" y="60"/>
                  </a:moveTo>
                  <a:cubicBezTo>
                    <a:pt x="279" y="23"/>
                    <a:pt x="258" y="6"/>
                    <a:pt x="232" y="6"/>
                  </a:cubicBezTo>
                  <a:cubicBezTo>
                    <a:pt x="206" y="6"/>
                    <a:pt x="185" y="23"/>
                    <a:pt x="185" y="60"/>
                  </a:cubicBezTo>
                  <a:cubicBezTo>
                    <a:pt x="185" y="98"/>
                    <a:pt x="206" y="115"/>
                    <a:pt x="232" y="115"/>
                  </a:cubicBezTo>
                  <a:cubicBezTo>
                    <a:pt x="258" y="115"/>
                    <a:pt x="279" y="98"/>
                    <a:pt x="279" y="60"/>
                  </a:cubicBezTo>
                  <a:moveTo>
                    <a:pt x="403" y="121"/>
                  </a:moveTo>
                  <a:cubicBezTo>
                    <a:pt x="402" y="113"/>
                    <a:pt x="402" y="76"/>
                    <a:pt x="402" y="59"/>
                  </a:cubicBezTo>
                  <a:cubicBezTo>
                    <a:pt x="402" y="46"/>
                    <a:pt x="404" y="12"/>
                    <a:pt x="405" y="2"/>
                  </a:cubicBezTo>
                  <a:cubicBezTo>
                    <a:pt x="403" y="3"/>
                    <a:pt x="401" y="3"/>
                    <a:pt x="399" y="3"/>
                  </a:cubicBezTo>
                  <a:cubicBezTo>
                    <a:pt x="397" y="3"/>
                    <a:pt x="395" y="3"/>
                    <a:pt x="393" y="2"/>
                  </a:cubicBezTo>
                  <a:cubicBezTo>
                    <a:pt x="395" y="28"/>
                    <a:pt x="395" y="61"/>
                    <a:pt x="395" y="91"/>
                  </a:cubicBezTo>
                  <a:cubicBezTo>
                    <a:pt x="374" y="70"/>
                    <a:pt x="337" y="30"/>
                    <a:pt x="309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7" y="8"/>
                    <a:pt x="307" y="24"/>
                    <a:pt x="307" y="45"/>
                  </a:cubicBezTo>
                  <a:cubicBezTo>
                    <a:pt x="307" y="67"/>
                    <a:pt x="305" y="111"/>
                    <a:pt x="304" y="119"/>
                  </a:cubicBezTo>
                  <a:cubicBezTo>
                    <a:pt x="306" y="118"/>
                    <a:pt x="308" y="118"/>
                    <a:pt x="310" y="118"/>
                  </a:cubicBezTo>
                  <a:cubicBezTo>
                    <a:pt x="312" y="118"/>
                    <a:pt x="314" y="118"/>
                    <a:pt x="316" y="119"/>
                  </a:cubicBezTo>
                  <a:cubicBezTo>
                    <a:pt x="315" y="112"/>
                    <a:pt x="315" y="76"/>
                    <a:pt x="315" y="62"/>
                  </a:cubicBezTo>
                  <a:cubicBezTo>
                    <a:pt x="315" y="44"/>
                    <a:pt x="315" y="34"/>
                    <a:pt x="315" y="27"/>
                  </a:cubicBezTo>
                  <a:cubicBezTo>
                    <a:pt x="344" y="58"/>
                    <a:pt x="374" y="90"/>
                    <a:pt x="400" y="121"/>
                  </a:cubicBezTo>
                  <a:lnTo>
                    <a:pt x="403" y="121"/>
                  </a:lnTo>
                  <a:close/>
                  <a:moveTo>
                    <a:pt x="412" y="60"/>
                  </a:moveTo>
                  <a:cubicBezTo>
                    <a:pt x="412" y="22"/>
                    <a:pt x="437" y="0"/>
                    <a:pt x="475" y="0"/>
                  </a:cubicBezTo>
                  <a:cubicBezTo>
                    <a:pt x="512" y="0"/>
                    <a:pt x="538" y="22"/>
                    <a:pt x="538" y="60"/>
                  </a:cubicBezTo>
                  <a:cubicBezTo>
                    <a:pt x="538" y="99"/>
                    <a:pt x="512" y="121"/>
                    <a:pt x="475" y="121"/>
                  </a:cubicBezTo>
                  <a:cubicBezTo>
                    <a:pt x="437" y="121"/>
                    <a:pt x="412" y="99"/>
                    <a:pt x="412" y="60"/>
                  </a:cubicBezTo>
                  <a:moveTo>
                    <a:pt x="521" y="60"/>
                  </a:moveTo>
                  <a:cubicBezTo>
                    <a:pt x="521" y="23"/>
                    <a:pt x="501" y="6"/>
                    <a:pt x="475" y="6"/>
                  </a:cubicBezTo>
                  <a:cubicBezTo>
                    <a:pt x="448" y="6"/>
                    <a:pt x="428" y="23"/>
                    <a:pt x="428" y="60"/>
                  </a:cubicBezTo>
                  <a:cubicBezTo>
                    <a:pt x="428" y="98"/>
                    <a:pt x="448" y="115"/>
                    <a:pt x="475" y="115"/>
                  </a:cubicBezTo>
                  <a:cubicBezTo>
                    <a:pt x="501" y="115"/>
                    <a:pt x="521" y="98"/>
                    <a:pt x="521" y="60"/>
                  </a:cubicBezTo>
                  <a:moveTo>
                    <a:pt x="1" y="75"/>
                  </a:moveTo>
                  <a:cubicBezTo>
                    <a:pt x="1" y="89"/>
                    <a:pt x="0" y="104"/>
                    <a:pt x="0" y="118"/>
                  </a:cubicBezTo>
                  <a:cubicBezTo>
                    <a:pt x="3" y="118"/>
                    <a:pt x="5" y="117"/>
                    <a:pt x="8" y="117"/>
                  </a:cubicBezTo>
                  <a:cubicBezTo>
                    <a:pt x="11" y="117"/>
                    <a:pt x="13" y="118"/>
                    <a:pt x="16" y="118"/>
                  </a:cubicBezTo>
                  <a:cubicBezTo>
                    <a:pt x="15" y="104"/>
                    <a:pt x="15" y="89"/>
                    <a:pt x="15" y="75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6" y="60"/>
                  </a:cubicBezTo>
                  <a:cubicBezTo>
                    <a:pt x="16" y="60"/>
                    <a:pt x="17" y="60"/>
                    <a:pt x="17" y="61"/>
                  </a:cubicBezTo>
                  <a:cubicBezTo>
                    <a:pt x="25" y="68"/>
                    <a:pt x="50" y="99"/>
                    <a:pt x="66" y="118"/>
                  </a:cubicBezTo>
                  <a:cubicBezTo>
                    <a:pt x="69" y="118"/>
                    <a:pt x="72" y="117"/>
                    <a:pt x="75" y="117"/>
                  </a:cubicBezTo>
                  <a:cubicBezTo>
                    <a:pt x="78" y="117"/>
                    <a:pt x="82" y="118"/>
                    <a:pt x="85" y="118"/>
                  </a:cubicBezTo>
                  <a:cubicBezTo>
                    <a:pt x="66" y="97"/>
                    <a:pt x="48" y="76"/>
                    <a:pt x="30" y="55"/>
                  </a:cubicBezTo>
                  <a:cubicBezTo>
                    <a:pt x="42" y="41"/>
                    <a:pt x="68" y="17"/>
                    <a:pt x="83" y="3"/>
                  </a:cubicBezTo>
                  <a:cubicBezTo>
                    <a:pt x="80" y="4"/>
                    <a:pt x="78" y="4"/>
                    <a:pt x="75" y="4"/>
                  </a:cubicBezTo>
                  <a:cubicBezTo>
                    <a:pt x="73" y="4"/>
                    <a:pt x="70" y="4"/>
                    <a:pt x="68" y="3"/>
                  </a:cubicBezTo>
                  <a:cubicBezTo>
                    <a:pt x="53" y="21"/>
                    <a:pt x="34" y="42"/>
                    <a:pt x="18" y="55"/>
                  </a:cubicBezTo>
                  <a:cubicBezTo>
                    <a:pt x="17" y="56"/>
                    <a:pt x="16" y="57"/>
                    <a:pt x="16" y="57"/>
                  </a:cubicBezTo>
                  <a:cubicBezTo>
                    <a:pt x="15" y="57"/>
                    <a:pt x="15" y="56"/>
                    <a:pt x="1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32"/>
                    <a:pt x="15" y="17"/>
                    <a:pt x="16" y="3"/>
                  </a:cubicBezTo>
                  <a:cubicBezTo>
                    <a:pt x="13" y="4"/>
                    <a:pt x="11" y="4"/>
                    <a:pt x="8" y="4"/>
                  </a:cubicBezTo>
                  <a:cubicBezTo>
                    <a:pt x="5" y="4"/>
                    <a:pt x="3" y="4"/>
                    <a:pt x="0" y="3"/>
                  </a:cubicBezTo>
                  <a:cubicBezTo>
                    <a:pt x="0" y="17"/>
                    <a:pt x="1" y="32"/>
                    <a:pt x="1" y="46"/>
                  </a:cubicBezTo>
                  <a:cubicBezTo>
                    <a:pt x="1" y="75"/>
                    <a:pt x="1" y="75"/>
                    <a:pt x="1" y="7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07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0016" y="243961"/>
            <a:ext cx="4507640" cy="26022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66" y="336345"/>
            <a:ext cx="4283092" cy="2342625"/>
          </a:xfrm>
        </p:spPr>
        <p:txBody>
          <a:bodyPr anchor="t">
            <a:noAutofit/>
          </a:bodyPr>
          <a:lstStyle>
            <a:lvl1pPr marL="0" algn="l" defTabSz="566976" rtl="0" eaLnBrk="1" latinLnBrk="0" hangingPunct="1">
              <a:lnSpc>
                <a:spcPct val="90000"/>
              </a:lnSpc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00" y="1734408"/>
            <a:ext cx="1768330" cy="34068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5246" y="2340213"/>
            <a:ext cx="9326151" cy="216853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94913" y="2313843"/>
            <a:ext cx="854897" cy="2168538"/>
          </a:xfr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8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79119"/>
            <a:ext cx="12192000" cy="378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7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863" y="99391"/>
            <a:ext cx="11550827" cy="57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4025" y="749953"/>
            <a:ext cx="11113664" cy="57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9" name="Freeform 7"/>
          <p:cNvSpPr>
            <a:spLocks noEditPoints="1"/>
          </p:cNvSpPr>
          <p:nvPr/>
        </p:nvSpPr>
        <p:spPr bwMode="auto">
          <a:xfrm>
            <a:off x="93133" y="6544735"/>
            <a:ext cx="245534" cy="247651"/>
          </a:xfrm>
          <a:custGeom>
            <a:avLst/>
            <a:gdLst>
              <a:gd name="T0" fmla="*/ 80217 w 189"/>
              <a:gd name="T1" fmla="*/ 74514 h 189"/>
              <a:gd name="T2" fmla="*/ 145760 w 189"/>
              <a:gd name="T3" fmla="*/ 16668 h 189"/>
              <a:gd name="T4" fmla="*/ 106630 w 189"/>
              <a:gd name="T5" fmla="*/ 77455 h 189"/>
              <a:gd name="T6" fmla="*/ 0 w 189"/>
              <a:gd name="T7" fmla="*/ 90201 h 189"/>
              <a:gd name="T8" fmla="*/ 184890 w 189"/>
              <a:gd name="T9" fmla="*/ 92162 h 189"/>
              <a:gd name="T10" fmla="*/ 127173 w 189"/>
              <a:gd name="T11" fmla="*/ 78436 h 189"/>
              <a:gd name="T12" fmla="*/ 127173 w 189"/>
              <a:gd name="T13" fmla="*/ 105888 h 189"/>
              <a:gd name="T14" fmla="*/ 184890 w 189"/>
              <a:gd name="T15" fmla="*/ 92162 h 189"/>
              <a:gd name="T16" fmla="*/ 2935 w 189"/>
              <a:gd name="T17" fmla="*/ 70592 h 189"/>
              <a:gd name="T18" fmla="*/ 95869 w 189"/>
              <a:gd name="T19" fmla="*/ 59807 h 189"/>
              <a:gd name="T20" fmla="*/ 128151 w 189"/>
              <a:gd name="T21" fmla="*/ 6863 h 189"/>
              <a:gd name="T22" fmla="*/ 75326 w 189"/>
              <a:gd name="T23" fmla="*/ 54905 h 189"/>
              <a:gd name="T24" fmla="*/ 22500 w 189"/>
              <a:gd name="T25" fmla="*/ 31374 h 189"/>
              <a:gd name="T26" fmla="*/ 73369 w 189"/>
              <a:gd name="T27" fmla="*/ 22550 h 189"/>
              <a:gd name="T28" fmla="*/ 22500 w 189"/>
              <a:gd name="T29" fmla="*/ 31374 h 189"/>
              <a:gd name="T30" fmla="*/ 9783 w 189"/>
              <a:gd name="T31" fmla="*/ 50983 h 189"/>
              <a:gd name="T32" fmla="*/ 86086 w 189"/>
              <a:gd name="T33" fmla="*/ 38237 h 189"/>
              <a:gd name="T34" fmla="*/ 108586 w 189"/>
              <a:gd name="T35" fmla="*/ 980 h 189"/>
              <a:gd name="T36" fmla="*/ 71413 w 189"/>
              <a:gd name="T37" fmla="*/ 35296 h 189"/>
              <a:gd name="T38" fmla="*/ 978 w 189"/>
              <a:gd name="T39" fmla="*/ 109810 h 189"/>
              <a:gd name="T40" fmla="*/ 111521 w 189"/>
              <a:gd name="T41" fmla="*/ 120595 h 189"/>
              <a:gd name="T42" fmla="*/ 148695 w 189"/>
              <a:gd name="T43" fmla="*/ 165695 h 189"/>
              <a:gd name="T44" fmla="*/ 77282 w 189"/>
              <a:gd name="T45" fmla="*/ 94123 h 189"/>
              <a:gd name="T46" fmla="*/ 978 w 189"/>
              <a:gd name="T47" fmla="*/ 109810 h 189"/>
              <a:gd name="T48" fmla="*/ 75326 w 189"/>
              <a:gd name="T49" fmla="*/ 129419 h 189"/>
              <a:gd name="T50" fmla="*/ 128151 w 189"/>
              <a:gd name="T51" fmla="*/ 177460 h 189"/>
              <a:gd name="T52" fmla="*/ 95869 w 189"/>
              <a:gd name="T53" fmla="*/ 125497 h 189"/>
              <a:gd name="T54" fmla="*/ 2935 w 189"/>
              <a:gd name="T55" fmla="*/ 113732 h 189"/>
              <a:gd name="T56" fmla="*/ 22500 w 189"/>
              <a:gd name="T57" fmla="*/ 152949 h 189"/>
              <a:gd name="T58" fmla="*/ 73369 w 189"/>
              <a:gd name="T59" fmla="*/ 161773 h 189"/>
              <a:gd name="T60" fmla="*/ 22500 w 189"/>
              <a:gd name="T61" fmla="*/ 152949 h 189"/>
              <a:gd name="T62" fmla="*/ 71413 w 189"/>
              <a:gd name="T63" fmla="*/ 149028 h 189"/>
              <a:gd name="T64" fmla="*/ 108586 w 189"/>
              <a:gd name="T65" fmla="*/ 183343 h 189"/>
              <a:gd name="T66" fmla="*/ 86086 w 189"/>
              <a:gd name="T67" fmla="*/ 146086 h 189"/>
              <a:gd name="T68" fmla="*/ 9783 w 189"/>
              <a:gd name="T69" fmla="*/ 133340 h 1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9" h="189">
                <a:moveTo>
                  <a:pt x="1" y="76"/>
                </a:moveTo>
                <a:cubicBezTo>
                  <a:pt x="82" y="76"/>
                  <a:pt x="82" y="76"/>
                  <a:pt x="82" y="76"/>
                </a:cubicBezTo>
                <a:cubicBezTo>
                  <a:pt x="84" y="76"/>
                  <a:pt x="105" y="77"/>
                  <a:pt x="114" y="65"/>
                </a:cubicBezTo>
                <a:cubicBezTo>
                  <a:pt x="123" y="53"/>
                  <a:pt x="149" y="17"/>
                  <a:pt x="149" y="17"/>
                </a:cubicBezTo>
                <a:cubicBezTo>
                  <a:pt x="150" y="18"/>
                  <a:pt x="150" y="18"/>
                  <a:pt x="152" y="19"/>
                </a:cubicBezTo>
                <a:cubicBezTo>
                  <a:pt x="152" y="19"/>
                  <a:pt x="109" y="79"/>
                  <a:pt x="109" y="79"/>
                </a:cubicBezTo>
                <a:cubicBezTo>
                  <a:pt x="101" y="90"/>
                  <a:pt x="89" y="92"/>
                  <a:pt x="79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88"/>
                  <a:pt x="0" y="82"/>
                  <a:pt x="1" y="76"/>
                </a:cubicBezTo>
                <a:moveTo>
                  <a:pt x="189" y="94"/>
                </a:moveTo>
                <a:cubicBezTo>
                  <a:pt x="189" y="70"/>
                  <a:pt x="180" y="48"/>
                  <a:pt x="165" y="32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27" y="84"/>
                  <a:pt x="121" y="91"/>
                  <a:pt x="112" y="94"/>
                </a:cubicBezTo>
                <a:cubicBezTo>
                  <a:pt x="121" y="97"/>
                  <a:pt x="127" y="104"/>
                  <a:pt x="130" y="108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80" y="140"/>
                  <a:pt x="189" y="118"/>
                  <a:pt x="189" y="94"/>
                </a:cubicBezTo>
                <a:moveTo>
                  <a:pt x="8" y="56"/>
                </a:moveTo>
                <a:cubicBezTo>
                  <a:pt x="6" y="61"/>
                  <a:pt x="4" y="66"/>
                  <a:pt x="3" y="72"/>
                </a:cubicBezTo>
                <a:cubicBezTo>
                  <a:pt x="76" y="72"/>
                  <a:pt x="76" y="72"/>
                  <a:pt x="76" y="72"/>
                </a:cubicBezTo>
                <a:cubicBezTo>
                  <a:pt x="88" y="72"/>
                  <a:pt x="95" y="65"/>
                  <a:pt x="98" y="61"/>
                </a:cubicBezTo>
                <a:cubicBezTo>
                  <a:pt x="119" y="32"/>
                  <a:pt x="135" y="9"/>
                  <a:pt x="135" y="9"/>
                </a:cubicBezTo>
                <a:cubicBezTo>
                  <a:pt x="133" y="7"/>
                  <a:pt x="131" y="7"/>
                  <a:pt x="131" y="7"/>
                </a:cubicBezTo>
                <a:cubicBezTo>
                  <a:pt x="131" y="7"/>
                  <a:pt x="103" y="46"/>
                  <a:pt x="103" y="46"/>
                </a:cubicBezTo>
                <a:cubicBezTo>
                  <a:pt x="98" y="51"/>
                  <a:pt x="95" y="56"/>
                  <a:pt x="77" y="56"/>
                </a:cubicBezTo>
                <a:cubicBezTo>
                  <a:pt x="8" y="56"/>
                  <a:pt x="8" y="56"/>
                  <a:pt x="8" y="56"/>
                </a:cubicBezTo>
                <a:moveTo>
                  <a:pt x="2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9" y="32"/>
                  <a:pt x="73" y="26"/>
                  <a:pt x="75" y="23"/>
                </a:cubicBezTo>
                <a:cubicBezTo>
                  <a:pt x="75" y="23"/>
                  <a:pt x="92" y="0"/>
                  <a:pt x="92" y="0"/>
                </a:cubicBezTo>
                <a:cubicBezTo>
                  <a:pt x="69" y="0"/>
                  <a:pt x="43" y="9"/>
                  <a:pt x="23" y="32"/>
                </a:cubicBezTo>
                <a:moveTo>
                  <a:pt x="20" y="36"/>
                </a:moveTo>
                <a:cubicBezTo>
                  <a:pt x="15" y="42"/>
                  <a:pt x="11" y="49"/>
                  <a:pt x="10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76" y="52"/>
                  <a:pt x="83" y="48"/>
                  <a:pt x="88" y="39"/>
                </a:cubicBezTo>
                <a:cubicBezTo>
                  <a:pt x="89" y="39"/>
                  <a:pt x="115" y="2"/>
                  <a:pt x="115" y="2"/>
                </a:cubicBezTo>
                <a:cubicBezTo>
                  <a:pt x="111" y="1"/>
                  <a:pt x="111" y="1"/>
                  <a:pt x="111" y="1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85" y="37"/>
                  <a:pt x="73" y="36"/>
                </a:cubicBezTo>
                <a:cubicBezTo>
                  <a:pt x="20" y="36"/>
                  <a:pt x="20" y="36"/>
                  <a:pt x="20" y="36"/>
                </a:cubicBezTo>
                <a:moveTo>
                  <a:pt x="1" y="112"/>
                </a:moveTo>
                <a:cubicBezTo>
                  <a:pt x="82" y="112"/>
                  <a:pt x="82" y="112"/>
                  <a:pt x="82" y="112"/>
                </a:cubicBezTo>
                <a:cubicBezTo>
                  <a:pt x="84" y="112"/>
                  <a:pt x="105" y="111"/>
                  <a:pt x="114" y="123"/>
                </a:cubicBezTo>
                <a:cubicBezTo>
                  <a:pt x="123" y="135"/>
                  <a:pt x="149" y="172"/>
                  <a:pt x="149" y="172"/>
                </a:cubicBezTo>
                <a:cubicBezTo>
                  <a:pt x="150" y="171"/>
                  <a:pt x="150" y="170"/>
                  <a:pt x="152" y="169"/>
                </a:cubicBezTo>
                <a:cubicBezTo>
                  <a:pt x="152" y="169"/>
                  <a:pt x="109" y="109"/>
                  <a:pt x="109" y="109"/>
                </a:cubicBezTo>
                <a:cubicBezTo>
                  <a:pt x="101" y="99"/>
                  <a:pt x="89" y="96"/>
                  <a:pt x="79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0"/>
                  <a:pt x="0" y="107"/>
                  <a:pt x="1" y="112"/>
                </a:cubicBezTo>
                <a:moveTo>
                  <a:pt x="8" y="132"/>
                </a:moveTo>
                <a:cubicBezTo>
                  <a:pt x="77" y="132"/>
                  <a:pt x="77" y="132"/>
                  <a:pt x="77" y="132"/>
                </a:cubicBezTo>
                <a:cubicBezTo>
                  <a:pt x="95" y="132"/>
                  <a:pt x="98" y="137"/>
                  <a:pt x="103" y="142"/>
                </a:cubicBezTo>
                <a:cubicBezTo>
                  <a:pt x="103" y="142"/>
                  <a:pt x="131" y="181"/>
                  <a:pt x="131" y="181"/>
                </a:cubicBezTo>
                <a:cubicBezTo>
                  <a:pt x="131" y="181"/>
                  <a:pt x="133" y="181"/>
                  <a:pt x="135" y="180"/>
                </a:cubicBezTo>
                <a:cubicBezTo>
                  <a:pt x="135" y="180"/>
                  <a:pt x="119" y="156"/>
                  <a:pt x="98" y="128"/>
                </a:cubicBezTo>
                <a:cubicBezTo>
                  <a:pt x="95" y="123"/>
                  <a:pt x="88" y="116"/>
                  <a:pt x="76" y="116"/>
                </a:cubicBezTo>
                <a:cubicBezTo>
                  <a:pt x="76" y="116"/>
                  <a:pt x="3" y="116"/>
                  <a:pt x="3" y="116"/>
                </a:cubicBezTo>
                <a:cubicBezTo>
                  <a:pt x="4" y="122"/>
                  <a:pt x="6" y="128"/>
                  <a:pt x="8" y="132"/>
                </a:cubicBezTo>
                <a:moveTo>
                  <a:pt x="23" y="156"/>
                </a:moveTo>
                <a:cubicBezTo>
                  <a:pt x="43" y="179"/>
                  <a:pt x="69" y="188"/>
                  <a:pt x="92" y="189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3" y="163"/>
                  <a:pt x="69" y="156"/>
                  <a:pt x="62" y="156"/>
                </a:cubicBezTo>
                <a:cubicBezTo>
                  <a:pt x="23" y="156"/>
                  <a:pt x="23" y="156"/>
                  <a:pt x="23" y="156"/>
                </a:cubicBezTo>
                <a:moveTo>
                  <a:pt x="20" y="152"/>
                </a:moveTo>
                <a:cubicBezTo>
                  <a:pt x="73" y="152"/>
                  <a:pt x="73" y="152"/>
                  <a:pt x="73" y="152"/>
                </a:cubicBezTo>
                <a:cubicBezTo>
                  <a:pt x="85" y="152"/>
                  <a:pt x="93" y="162"/>
                  <a:pt x="93" y="162"/>
                </a:cubicBezTo>
                <a:cubicBezTo>
                  <a:pt x="111" y="187"/>
                  <a:pt x="111" y="187"/>
                  <a:pt x="111" y="187"/>
                </a:cubicBezTo>
                <a:cubicBezTo>
                  <a:pt x="115" y="186"/>
                  <a:pt x="115" y="186"/>
                  <a:pt x="115" y="186"/>
                </a:cubicBezTo>
                <a:cubicBezTo>
                  <a:pt x="115" y="186"/>
                  <a:pt x="89" y="149"/>
                  <a:pt x="88" y="149"/>
                </a:cubicBezTo>
                <a:cubicBezTo>
                  <a:pt x="83" y="140"/>
                  <a:pt x="76" y="137"/>
                  <a:pt x="69" y="136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12" y="141"/>
                  <a:pt x="15" y="146"/>
                  <a:pt x="20" y="152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707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7396484" y="6479119"/>
            <a:ext cx="3944620" cy="37888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0"/>
              </a:spcBef>
              <a:defRPr sz="800" cap="all" baseline="0">
                <a:solidFill>
                  <a:schemeClr val="bg1"/>
                </a:solidFill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992" dirty="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rPr>
              <a:t>© Kronos incorporated  │  </a:t>
            </a:r>
            <a:fld id="{726228B6-C89E-4635-B84A-CA780C6FD202}" type="datetime4">
              <a:rPr lang="en-US" sz="992" smtClean="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Aft>
                  <a:spcPts val="0"/>
                </a:spcAft>
                <a:defRPr/>
              </a:pPr>
              <a:t>June 3, 2020</a:t>
            </a:fld>
            <a:r>
              <a:rPr lang="en-US" sz="992" dirty="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rPr>
              <a:t>  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36869" y="6481232"/>
            <a:ext cx="423333" cy="37676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ts val="744"/>
              </a:spcBef>
            </a:pPr>
            <a:fld id="{957BECD5-C9E8-2640-A10B-B12146CF0210}" type="slidenum">
              <a:rPr lang="en-US" sz="992" kern="1200" noProof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pPr algn="ctr">
                <a:lnSpc>
                  <a:spcPct val="95000"/>
                </a:lnSpc>
                <a:spcBef>
                  <a:spcPts val="744"/>
                </a:spcBef>
              </a:pPr>
              <a:t>‹#›</a:t>
            </a:fld>
            <a:endParaRPr lang="en-US" sz="992" kern="1200" dirty="0">
              <a:solidFill>
                <a:schemeClr val="bg1">
                  <a:alpha val="50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6869" y="6481232"/>
            <a:ext cx="423333" cy="37676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ts val="744"/>
              </a:spcBef>
            </a:pPr>
            <a:fld id="{957BECD5-C9E8-2640-A10B-B12146CF0210}" type="slidenum">
              <a:rPr lang="en-US" sz="992" kern="1200" noProof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pPr algn="ctr">
                <a:lnSpc>
                  <a:spcPct val="95000"/>
                </a:lnSpc>
                <a:spcBef>
                  <a:spcPts val="744"/>
                </a:spcBef>
              </a:pPr>
              <a:t>‹#›</a:t>
            </a:fld>
            <a:endParaRPr lang="en-US" sz="992" kern="1200" dirty="0">
              <a:solidFill>
                <a:schemeClr val="bg1">
                  <a:alpha val="50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5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566976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 kern="1200">
          <a:solidFill>
            <a:srgbClr val="F27C34"/>
          </a:solidFill>
          <a:latin typeface="+mj-lt"/>
          <a:ea typeface="ＭＳ Ｐゴシック" charset="0"/>
          <a:cs typeface="Arial"/>
        </a:defRPr>
      </a:lvl1pPr>
      <a:lvl2pPr algn="l" defTabSz="5669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72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5669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72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5669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72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5669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72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566976" algn="l" defTabSz="5669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72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6pPr>
      <a:lvl7pPr marL="1133952" algn="l" defTabSz="5669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72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7pPr>
      <a:lvl8pPr marL="1700928" algn="l" defTabSz="5669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72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8pPr>
      <a:lvl9pPr marL="2267903" algn="l" defTabSz="5669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72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83488" indent="-283488" algn="l" defTabSz="566976" rtl="0" eaLnBrk="1" fontAlgn="base" hangingPunct="1">
        <a:spcBef>
          <a:spcPts val="1488"/>
        </a:spcBef>
        <a:spcAft>
          <a:spcPct val="0"/>
        </a:spcAft>
        <a:buClr>
          <a:schemeClr val="accent2"/>
        </a:buClr>
        <a:buFont typeface="Arial" charset="0"/>
        <a:buChar char="•"/>
        <a:defRPr sz="1800" kern="1200">
          <a:solidFill>
            <a:srgbClr val="646D73"/>
          </a:solidFill>
          <a:latin typeface="+mn-lt"/>
          <a:ea typeface="ＭＳ Ｐゴシック" charset="0"/>
          <a:cs typeface="Arial"/>
        </a:defRPr>
      </a:lvl1pPr>
      <a:lvl2pPr marL="783529" indent="-358298" algn="l" defTabSz="566976" rtl="0" eaLnBrk="1" fontAlgn="base" hangingPunct="1">
        <a:spcBef>
          <a:spcPts val="744"/>
        </a:spcBef>
        <a:spcAft>
          <a:spcPct val="0"/>
        </a:spcAft>
        <a:buFont typeface="Arial" charset="0"/>
        <a:buChar char="−"/>
        <a:defRPr sz="1800" kern="1200">
          <a:solidFill>
            <a:srgbClr val="646D73"/>
          </a:solidFill>
          <a:latin typeface="+mn-lt"/>
          <a:ea typeface="Arial" charset="0"/>
          <a:cs typeface="Arial"/>
        </a:defRPr>
      </a:lvl2pPr>
      <a:lvl3pPr marL="1208761" indent="-283488" algn="l" defTabSz="566976" rtl="0" eaLnBrk="1" fontAlgn="base" hangingPunct="1">
        <a:spcBef>
          <a:spcPts val="744"/>
        </a:spcBef>
        <a:spcAft>
          <a:spcPct val="0"/>
        </a:spcAft>
        <a:buFont typeface="Arial" charset="0"/>
        <a:buChar char="•"/>
        <a:defRPr sz="1800" kern="1200">
          <a:solidFill>
            <a:srgbClr val="646D73"/>
          </a:solidFill>
          <a:latin typeface="+mn-lt"/>
          <a:ea typeface="Arial" charset="0"/>
          <a:cs typeface="Arial"/>
        </a:defRPr>
      </a:lvl3pPr>
      <a:lvl4pPr marL="1633993" indent="-283488" algn="l" defTabSz="566976" rtl="0" eaLnBrk="1" fontAlgn="base" hangingPunct="1">
        <a:spcBef>
          <a:spcPts val="744"/>
        </a:spcBef>
        <a:spcAft>
          <a:spcPct val="0"/>
        </a:spcAft>
        <a:buFont typeface="Arial" charset="0"/>
        <a:buChar char="−"/>
        <a:defRPr sz="1800" kern="1200">
          <a:solidFill>
            <a:srgbClr val="646D73"/>
          </a:solidFill>
          <a:latin typeface="+mn-lt"/>
          <a:ea typeface="Arial" charset="0"/>
          <a:cs typeface="Arial"/>
        </a:defRPr>
      </a:lvl4pPr>
      <a:lvl5pPr marL="2059225" indent="-283488" algn="l" defTabSz="566976" rtl="0" eaLnBrk="1" fontAlgn="base" hangingPunct="1">
        <a:spcBef>
          <a:spcPts val="744"/>
        </a:spcBef>
        <a:spcAft>
          <a:spcPct val="0"/>
        </a:spcAft>
        <a:buFont typeface="Arial" charset="0"/>
        <a:buChar char="•"/>
        <a:defRPr sz="1800" kern="1200">
          <a:solidFill>
            <a:srgbClr val="646D73"/>
          </a:solidFill>
          <a:latin typeface="+mn-lt"/>
          <a:ea typeface="Arial" charset="0"/>
          <a:cs typeface="Arial"/>
        </a:defRPr>
      </a:lvl5pPr>
      <a:lvl6pPr marL="3118368" indent="-283488" algn="l" defTabSz="566976" rtl="0" eaLnBrk="1" latinLnBrk="0" hangingPunct="1">
        <a:spcBef>
          <a:spcPct val="20000"/>
        </a:spcBef>
        <a:buFont typeface="Arial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6pPr>
      <a:lvl7pPr marL="3685343" indent="-283488" algn="l" defTabSz="566976" rtl="0" eaLnBrk="1" latinLnBrk="0" hangingPunct="1">
        <a:spcBef>
          <a:spcPct val="20000"/>
        </a:spcBef>
        <a:buFont typeface="Arial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7pPr>
      <a:lvl8pPr marL="4252320" indent="-283488" algn="l" defTabSz="566976" rtl="0" eaLnBrk="1" latinLnBrk="0" hangingPunct="1">
        <a:spcBef>
          <a:spcPct val="20000"/>
        </a:spcBef>
        <a:buFont typeface="Arial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8pPr>
      <a:lvl9pPr marL="4819295" indent="-283488" algn="l" defTabSz="566976" rtl="0" eaLnBrk="1" latinLnBrk="0" hangingPunct="1">
        <a:spcBef>
          <a:spcPct val="20000"/>
        </a:spcBef>
        <a:buFont typeface="Arial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6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52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8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903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80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55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31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807" algn="l" defTabSz="56697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Manager Tasks and Outcomes: Timekeeping and </a:t>
            </a:r>
            <a:r>
              <a:rPr lang="en-US"/>
              <a:t>Basic Scheduling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97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Editing, adding, and deleting shifts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994F0-407F-49BC-AF76-D775EC2A2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762949"/>
            <a:ext cx="10178342" cy="572531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30B6E95-07EF-4878-9A00-7269248C1FC3}"/>
              </a:ext>
            </a:extLst>
          </p:cNvPr>
          <p:cNvSpPr/>
          <p:nvPr/>
        </p:nvSpPr>
        <p:spPr>
          <a:xfrm>
            <a:off x="545858" y="1209983"/>
            <a:ext cx="2023112" cy="827354"/>
          </a:xfrm>
          <a:prstGeom prst="wedgeRectCallout">
            <a:avLst>
              <a:gd name="adj1" fmla="val 37524"/>
              <a:gd name="adj2" fmla="val 8772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Edit a shift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CEFB6D2-1B94-44BD-8A96-25E576E2A64B}"/>
              </a:ext>
            </a:extLst>
          </p:cNvPr>
          <p:cNvSpPr/>
          <p:nvPr/>
        </p:nvSpPr>
        <p:spPr>
          <a:xfrm>
            <a:off x="2140814" y="4583549"/>
            <a:ext cx="2023112" cy="827354"/>
          </a:xfrm>
          <a:prstGeom prst="wedgeRectCallout">
            <a:avLst>
              <a:gd name="adj1" fmla="val 45595"/>
              <a:gd name="adj2" fmla="val -8397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a shift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CEC0243-3EEA-4A2F-BFCA-68EC2CEFFF3B}"/>
              </a:ext>
            </a:extLst>
          </p:cNvPr>
          <p:cNvSpPr/>
          <p:nvPr/>
        </p:nvSpPr>
        <p:spPr>
          <a:xfrm>
            <a:off x="9715759" y="3429664"/>
            <a:ext cx="2023112" cy="827354"/>
          </a:xfrm>
          <a:prstGeom prst="wedgeRectCallout">
            <a:avLst>
              <a:gd name="adj1" fmla="val -30273"/>
              <a:gd name="adj2" fmla="val -8594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 a shift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10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paycodes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994F0-407F-49BC-AF76-D775EC2A2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" y="762949"/>
            <a:ext cx="10178340" cy="572531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30B6E95-07EF-4878-9A00-7269248C1FC3}"/>
              </a:ext>
            </a:extLst>
          </p:cNvPr>
          <p:cNvSpPr/>
          <p:nvPr/>
        </p:nvSpPr>
        <p:spPr>
          <a:xfrm>
            <a:off x="1835815" y="1894881"/>
            <a:ext cx="2023112" cy="827354"/>
          </a:xfrm>
          <a:prstGeom prst="wedgeRectCallout">
            <a:avLst>
              <a:gd name="adj1" fmla="val 29453"/>
              <a:gd name="adj2" fmla="val -7410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Quick action paycode option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CEC0243-3EEA-4A2F-BFCA-68EC2CEFFF3B}"/>
              </a:ext>
            </a:extLst>
          </p:cNvPr>
          <p:cNvSpPr/>
          <p:nvPr/>
        </p:nvSpPr>
        <p:spPr>
          <a:xfrm>
            <a:off x="6645987" y="4137214"/>
            <a:ext cx="2023112" cy="827354"/>
          </a:xfrm>
          <a:prstGeom prst="wedgeRectCallout">
            <a:avLst>
              <a:gd name="adj1" fmla="val -30273"/>
              <a:gd name="adj2" fmla="val -8594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Glance paycode option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05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A5AF62E-D640-496E-BE2B-B4DBBCA26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456" y="906704"/>
          <a:ext cx="11014362" cy="5193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9915">
                  <a:extLst>
                    <a:ext uri="{9D8B030D-6E8A-4147-A177-3AD203B41FA5}">
                      <a16:colId xmlns:a16="http://schemas.microsoft.com/office/drawing/2014/main" val="916971561"/>
                    </a:ext>
                  </a:extLst>
                </a:gridCol>
                <a:gridCol w="3468915">
                  <a:extLst>
                    <a:ext uri="{9D8B030D-6E8A-4147-A177-3AD203B41FA5}">
                      <a16:colId xmlns:a16="http://schemas.microsoft.com/office/drawing/2014/main" val="2314860147"/>
                    </a:ext>
                  </a:extLst>
                </a:gridCol>
                <a:gridCol w="4235532">
                  <a:extLst>
                    <a:ext uri="{9D8B030D-6E8A-4147-A177-3AD203B41FA5}">
                      <a16:colId xmlns:a16="http://schemas.microsoft.com/office/drawing/2014/main" val="802576995"/>
                    </a:ext>
                  </a:extLst>
                </a:gridCol>
              </a:tblGrid>
              <a:tr h="2010667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376863"/>
                  </a:ext>
                </a:extLst>
              </a:tr>
              <a:tr h="15385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934954"/>
                  </a:ext>
                </a:extLst>
              </a:tr>
              <a:tr h="15831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4361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3" y="99391"/>
            <a:ext cx="11550827" cy="578277"/>
          </a:xfrm>
        </p:spPr>
        <p:txBody>
          <a:bodyPr/>
          <a:lstStyle/>
          <a:p>
            <a:r>
              <a:rPr lang="en-US" dirty="0"/>
              <a:t>Performing Transfers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7AFC9F-8009-40B8-A608-0F2CDBA53DC4}"/>
              </a:ext>
            </a:extLst>
          </p:cNvPr>
          <p:cNvGrpSpPr/>
          <p:nvPr/>
        </p:nvGrpSpPr>
        <p:grpSpPr>
          <a:xfrm>
            <a:off x="957359" y="1681201"/>
            <a:ext cx="2607972" cy="3600695"/>
            <a:chOff x="2113335" y="2397384"/>
            <a:chExt cx="2607972" cy="36006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9AC5C1-4CBA-4E2D-BF0D-EC6AAF2E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755" y="2397384"/>
              <a:ext cx="1649132" cy="16491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9386D9-4C55-418E-9F4D-C59F1F170F5B}"/>
                </a:ext>
              </a:extLst>
            </p:cNvPr>
            <p:cNvSpPr txBox="1"/>
            <p:nvPr/>
          </p:nvSpPr>
          <p:spPr>
            <a:xfrm>
              <a:off x="2113335" y="4282225"/>
              <a:ext cx="2607972" cy="171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Employee</a:t>
              </a:r>
            </a:p>
            <a:p>
              <a:pPr algn="ctr">
                <a:lnSpc>
                  <a:spcPct val="95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Business Structure XX</a:t>
              </a:r>
            </a:p>
            <a:p>
              <a:pPr algn="ctr">
                <a:lnSpc>
                  <a:spcPct val="95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Cost Center 1356</a:t>
              </a:r>
            </a:p>
            <a:p>
              <a:pPr algn="ctr">
                <a:lnSpc>
                  <a:spcPct val="95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Day Shift Work Rule</a:t>
              </a:r>
            </a:p>
            <a:p>
              <a:pPr algn="ctr">
                <a:lnSpc>
                  <a:spcPct val="95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Labor Category Testing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A9AA78-7382-49F9-9C81-C3016BED35CA}"/>
              </a:ext>
            </a:extLst>
          </p:cNvPr>
          <p:cNvGrpSpPr/>
          <p:nvPr/>
        </p:nvGrpSpPr>
        <p:grpSpPr>
          <a:xfrm>
            <a:off x="4420590" y="4664279"/>
            <a:ext cx="1177044" cy="1193425"/>
            <a:chOff x="5518446" y="4452092"/>
            <a:chExt cx="1177044" cy="11934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35AA2F-8E60-4305-8610-850DA88A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446" y="4701831"/>
              <a:ext cx="943686" cy="94368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1E7A4B-D3E8-44E9-AE02-0334853C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8" y="4452092"/>
              <a:ext cx="801452" cy="80145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E179CF-3002-43B8-B894-B78F87461871}"/>
              </a:ext>
            </a:extLst>
          </p:cNvPr>
          <p:cNvGrpSpPr/>
          <p:nvPr/>
        </p:nvGrpSpPr>
        <p:grpSpPr>
          <a:xfrm>
            <a:off x="5611173" y="3262380"/>
            <a:ext cx="2511904" cy="902708"/>
            <a:chOff x="4317063" y="3906230"/>
            <a:chExt cx="2511904" cy="90270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CF95D9-3A73-4744-8904-BF19C692E19E}"/>
                </a:ext>
              </a:extLst>
            </p:cNvPr>
            <p:cNvCxnSpPr/>
            <p:nvPr/>
          </p:nvCxnSpPr>
          <p:spPr>
            <a:xfrm flipH="1">
              <a:off x="5219771" y="4141193"/>
              <a:ext cx="662505" cy="0"/>
            </a:xfrm>
            <a:prstGeom prst="straightConnector1">
              <a:avLst/>
            </a:prstGeom>
            <a:ln w="28575" cap="rnd" cmpd="sng">
              <a:solidFill>
                <a:schemeClr val="accent2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8998DA1-3F74-4F59-817B-AC099FA32640}"/>
                </a:ext>
              </a:extLst>
            </p:cNvPr>
            <p:cNvGrpSpPr/>
            <p:nvPr/>
          </p:nvGrpSpPr>
          <p:grpSpPr>
            <a:xfrm>
              <a:off x="4317063" y="3906230"/>
              <a:ext cx="2511904" cy="902708"/>
              <a:chOff x="4317063" y="3906230"/>
              <a:chExt cx="2511904" cy="90270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56FE513-841F-49F7-A80F-12028244CA58}"/>
                  </a:ext>
                </a:extLst>
              </p:cNvPr>
              <p:cNvGrpSpPr/>
              <p:nvPr/>
            </p:nvGrpSpPr>
            <p:grpSpPr>
              <a:xfrm>
                <a:off x="4317063" y="3906230"/>
                <a:ext cx="2511904" cy="902708"/>
                <a:chOff x="4317063" y="3906230"/>
                <a:chExt cx="2511904" cy="902708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6CDCD1E0-14D9-4A87-964A-A544D95FAE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7063" y="3906230"/>
                  <a:ext cx="902708" cy="902708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F2A44F9A-2D89-4F77-81CC-093244DD2A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6259" y="3906230"/>
                  <a:ext cx="902708" cy="902708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3286DB8-4271-496C-B683-D29897E1C8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7304" y="4128748"/>
                  <a:ext cx="457614" cy="457614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0D31C21-F392-40B6-A7C0-697A4D0AC8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9771" y="4580985"/>
                <a:ext cx="706488" cy="0"/>
              </a:xfrm>
              <a:prstGeom prst="straightConnector1">
                <a:avLst/>
              </a:prstGeom>
              <a:ln w="28575" cap="rnd" cmpd="sng">
                <a:solidFill>
                  <a:schemeClr val="accent2"/>
                </a:solidFill>
                <a:prstDash val="solid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8B09A9-0F0E-4EA2-B89F-49D3F93FD819}"/>
              </a:ext>
            </a:extLst>
          </p:cNvPr>
          <p:cNvSpPr txBox="1"/>
          <p:nvPr/>
        </p:nvSpPr>
        <p:spPr>
          <a:xfrm>
            <a:off x="8486421" y="1586121"/>
            <a:ext cx="214793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Business Structure transfer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894C2D-8DB0-4719-B990-F88FB39C5124}"/>
              </a:ext>
            </a:extLst>
          </p:cNvPr>
          <p:cNvSpPr txBox="1"/>
          <p:nvPr/>
        </p:nvSpPr>
        <p:spPr>
          <a:xfrm>
            <a:off x="5236694" y="5042212"/>
            <a:ext cx="190056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Work Rule transfer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2B7AAF-13CB-42A2-B8C1-ECAE71E8E7B2}"/>
              </a:ext>
            </a:extLst>
          </p:cNvPr>
          <p:cNvSpPr txBox="1"/>
          <p:nvPr/>
        </p:nvSpPr>
        <p:spPr>
          <a:xfrm>
            <a:off x="8167060" y="3400426"/>
            <a:ext cx="214793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Cost Center transfer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25BEB2-6AD7-4572-95A7-0FB9802D519B}"/>
              </a:ext>
            </a:extLst>
          </p:cNvPr>
          <p:cNvSpPr txBox="1"/>
          <p:nvPr/>
        </p:nvSpPr>
        <p:spPr>
          <a:xfrm>
            <a:off x="9397004" y="5011727"/>
            <a:ext cx="214793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Labor Category transfer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3AF55AB-DAC0-483A-B25C-C6CDF8877AA8}"/>
              </a:ext>
            </a:extLst>
          </p:cNvPr>
          <p:cNvGrpSpPr/>
          <p:nvPr/>
        </p:nvGrpSpPr>
        <p:grpSpPr>
          <a:xfrm>
            <a:off x="7585685" y="4619446"/>
            <a:ext cx="1787556" cy="1315441"/>
            <a:chOff x="7469573" y="4619446"/>
            <a:chExt cx="1787556" cy="131544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025A663-F157-43AC-9F03-D93CEF8C3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573" y="4619446"/>
              <a:ext cx="822960" cy="822960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089DFF-DCB5-444A-8F40-E586B0E25A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58092" y="5020487"/>
              <a:ext cx="799037" cy="914400"/>
              <a:chOff x="-2315206" y="3300024"/>
              <a:chExt cx="1169328" cy="1313726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254D5CF-0340-49B4-8938-F166E9689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15206" y="3664062"/>
                <a:ext cx="949688" cy="949688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4EE1F00-7B35-4154-A992-BC74B2779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3956" y="3300024"/>
                <a:ext cx="728078" cy="728076"/>
              </a:xfrm>
              <a:prstGeom prst="rect">
                <a:avLst/>
              </a:prstGeom>
            </p:spPr>
          </p:pic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ADDD953-65E6-4921-A872-7873360C9747}"/>
                </a:ext>
              </a:extLst>
            </p:cNvPr>
            <p:cNvCxnSpPr>
              <a:cxnSpLocks/>
            </p:cNvCxnSpPr>
            <p:nvPr/>
          </p:nvCxnSpPr>
          <p:spPr>
            <a:xfrm>
              <a:off x="8124222" y="5300474"/>
              <a:ext cx="320040" cy="139982"/>
            </a:xfrm>
            <a:prstGeom prst="straightConnector1">
              <a:avLst/>
            </a:prstGeom>
            <a:ln w="28575" cap="rnd" cmpd="sng">
              <a:solidFill>
                <a:schemeClr val="accent2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7EBDA24-360C-47CE-92DF-2F4D5A3AED1F}"/>
              </a:ext>
            </a:extLst>
          </p:cNvPr>
          <p:cNvGrpSpPr/>
          <p:nvPr/>
        </p:nvGrpSpPr>
        <p:grpSpPr>
          <a:xfrm>
            <a:off x="5212208" y="1134747"/>
            <a:ext cx="3038479" cy="1500286"/>
            <a:chOff x="6467770" y="1021320"/>
            <a:chExt cx="3038479" cy="1500286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4E70895-A7AF-47C3-BD46-4CA68AC14F22}"/>
                </a:ext>
              </a:extLst>
            </p:cNvPr>
            <p:cNvCxnSpPr/>
            <p:nvPr/>
          </p:nvCxnSpPr>
          <p:spPr>
            <a:xfrm>
              <a:off x="9035977" y="2028273"/>
              <a:ext cx="0" cy="27432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87DAAF8-38D4-4A9E-9E9B-4732491B8AFF}"/>
                </a:ext>
              </a:extLst>
            </p:cNvPr>
            <p:cNvCxnSpPr/>
            <p:nvPr/>
          </p:nvCxnSpPr>
          <p:spPr>
            <a:xfrm>
              <a:off x="6945238" y="2023510"/>
              <a:ext cx="0" cy="27432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3B5A105-EB45-48B7-9C6A-C4990221A3E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4624" y="972141"/>
              <a:ext cx="0" cy="2112264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C78DD21-F76D-46B1-A9BC-19CBEF2936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6155" y="1723473"/>
              <a:ext cx="716837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F9EA45-EA1A-4826-B7D5-6F3515C32838}"/>
                </a:ext>
              </a:extLst>
            </p:cNvPr>
            <p:cNvCxnSpPr/>
            <p:nvPr/>
          </p:nvCxnSpPr>
          <p:spPr>
            <a:xfrm>
              <a:off x="7992992" y="1347788"/>
              <a:ext cx="0" cy="866775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21B1D92-0F9E-473F-8F1C-1952C8F3B659}"/>
                </a:ext>
              </a:extLst>
            </p:cNvPr>
            <p:cNvSpPr/>
            <p:nvPr/>
          </p:nvSpPr>
          <p:spPr>
            <a:xfrm>
              <a:off x="7519754" y="1021320"/>
              <a:ext cx="950976" cy="411039"/>
            </a:xfrm>
            <a:custGeom>
              <a:avLst/>
              <a:gdLst>
                <a:gd name="connsiteX0" fmla="*/ 0 w 822079"/>
                <a:gd name="connsiteY0" fmla="*/ 0 h 411039"/>
                <a:gd name="connsiteX1" fmla="*/ 822079 w 822079"/>
                <a:gd name="connsiteY1" fmla="*/ 0 h 411039"/>
                <a:gd name="connsiteX2" fmla="*/ 822079 w 822079"/>
                <a:gd name="connsiteY2" fmla="*/ 411039 h 411039"/>
                <a:gd name="connsiteX3" fmla="*/ 0 w 822079"/>
                <a:gd name="connsiteY3" fmla="*/ 411039 h 411039"/>
                <a:gd name="connsiteX4" fmla="*/ 0 w 822079"/>
                <a:gd name="connsiteY4" fmla="*/ 0 h 41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079" h="411039">
                  <a:moveTo>
                    <a:pt x="0" y="0"/>
                  </a:moveTo>
                  <a:lnTo>
                    <a:pt x="822079" y="0"/>
                  </a:lnTo>
                  <a:lnTo>
                    <a:pt x="822079" y="411039"/>
                  </a:lnTo>
                  <a:lnTo>
                    <a:pt x="0" y="411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chemeClr val="accent2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C5C68DF-7BAB-4C2A-94C1-4D92C3746238}"/>
                </a:ext>
              </a:extLst>
            </p:cNvPr>
            <p:cNvSpPr/>
            <p:nvPr/>
          </p:nvSpPr>
          <p:spPr>
            <a:xfrm>
              <a:off x="6467770" y="2110567"/>
              <a:ext cx="948539" cy="411039"/>
            </a:xfrm>
            <a:custGeom>
              <a:avLst/>
              <a:gdLst>
                <a:gd name="connsiteX0" fmla="*/ 0 w 822079"/>
                <a:gd name="connsiteY0" fmla="*/ 0 h 411039"/>
                <a:gd name="connsiteX1" fmla="*/ 822079 w 822079"/>
                <a:gd name="connsiteY1" fmla="*/ 0 h 411039"/>
                <a:gd name="connsiteX2" fmla="*/ 822079 w 822079"/>
                <a:gd name="connsiteY2" fmla="*/ 411039 h 411039"/>
                <a:gd name="connsiteX3" fmla="*/ 0 w 822079"/>
                <a:gd name="connsiteY3" fmla="*/ 411039 h 411039"/>
                <a:gd name="connsiteX4" fmla="*/ 0 w 822079"/>
                <a:gd name="connsiteY4" fmla="*/ 0 h 41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079" h="411039">
                  <a:moveTo>
                    <a:pt x="0" y="0"/>
                  </a:moveTo>
                  <a:lnTo>
                    <a:pt x="822079" y="0"/>
                  </a:lnTo>
                  <a:lnTo>
                    <a:pt x="822079" y="411039"/>
                  </a:lnTo>
                  <a:lnTo>
                    <a:pt x="0" y="411039"/>
                  </a:lnTo>
                  <a:lnTo>
                    <a:pt x="0" y="0"/>
                  </a:lnTo>
                  <a:close/>
                </a:path>
              </a:pathLst>
            </a:custGeom>
            <a:effectLst>
              <a:glow rad="1778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</a:rPr>
                <a:t>Business Structure XX</a:t>
              </a: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380FEFF-C2BC-4064-BC16-8A2298F539DA}"/>
                </a:ext>
              </a:extLst>
            </p:cNvPr>
            <p:cNvSpPr/>
            <p:nvPr/>
          </p:nvSpPr>
          <p:spPr>
            <a:xfrm>
              <a:off x="7512684" y="2110567"/>
              <a:ext cx="950976" cy="411039"/>
            </a:xfrm>
            <a:custGeom>
              <a:avLst/>
              <a:gdLst>
                <a:gd name="connsiteX0" fmla="*/ 0 w 822079"/>
                <a:gd name="connsiteY0" fmla="*/ 0 h 411039"/>
                <a:gd name="connsiteX1" fmla="*/ 822079 w 822079"/>
                <a:gd name="connsiteY1" fmla="*/ 0 h 411039"/>
                <a:gd name="connsiteX2" fmla="*/ 822079 w 822079"/>
                <a:gd name="connsiteY2" fmla="*/ 411039 h 411039"/>
                <a:gd name="connsiteX3" fmla="*/ 0 w 822079"/>
                <a:gd name="connsiteY3" fmla="*/ 411039 h 411039"/>
                <a:gd name="connsiteX4" fmla="*/ 0 w 822079"/>
                <a:gd name="connsiteY4" fmla="*/ 0 h 41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079" h="411039">
                  <a:moveTo>
                    <a:pt x="0" y="0"/>
                  </a:moveTo>
                  <a:lnTo>
                    <a:pt x="822079" y="0"/>
                  </a:lnTo>
                  <a:lnTo>
                    <a:pt x="822079" y="411039"/>
                  </a:lnTo>
                  <a:lnTo>
                    <a:pt x="0" y="4110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chemeClr val="accent2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E72E25-DCBA-47E1-945C-BDBD5D80F8DF}"/>
                </a:ext>
              </a:extLst>
            </p:cNvPr>
            <p:cNvSpPr/>
            <p:nvPr/>
          </p:nvSpPr>
          <p:spPr>
            <a:xfrm>
              <a:off x="8555273" y="2110567"/>
              <a:ext cx="950976" cy="411039"/>
            </a:xfrm>
            <a:custGeom>
              <a:avLst/>
              <a:gdLst>
                <a:gd name="connsiteX0" fmla="*/ 0 w 822079"/>
                <a:gd name="connsiteY0" fmla="*/ 0 h 411039"/>
                <a:gd name="connsiteX1" fmla="*/ 822079 w 822079"/>
                <a:gd name="connsiteY1" fmla="*/ 0 h 411039"/>
                <a:gd name="connsiteX2" fmla="*/ 822079 w 822079"/>
                <a:gd name="connsiteY2" fmla="*/ 411039 h 411039"/>
                <a:gd name="connsiteX3" fmla="*/ 0 w 822079"/>
                <a:gd name="connsiteY3" fmla="*/ 411039 h 411039"/>
                <a:gd name="connsiteX4" fmla="*/ 0 w 822079"/>
                <a:gd name="connsiteY4" fmla="*/ 0 h 41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079" h="411039">
                  <a:moveTo>
                    <a:pt x="0" y="0"/>
                  </a:moveTo>
                  <a:lnTo>
                    <a:pt x="822079" y="0"/>
                  </a:lnTo>
                  <a:lnTo>
                    <a:pt x="822079" y="411039"/>
                  </a:lnTo>
                  <a:lnTo>
                    <a:pt x="0" y="4110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chemeClr val="accent2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754A44B-51E5-4FC6-815E-4CCA21536C84}"/>
                </a:ext>
              </a:extLst>
            </p:cNvPr>
            <p:cNvSpPr/>
            <p:nvPr/>
          </p:nvSpPr>
          <p:spPr>
            <a:xfrm>
              <a:off x="6913545" y="1527839"/>
              <a:ext cx="950976" cy="411039"/>
            </a:xfrm>
            <a:custGeom>
              <a:avLst/>
              <a:gdLst>
                <a:gd name="connsiteX0" fmla="*/ 0 w 822079"/>
                <a:gd name="connsiteY0" fmla="*/ 0 h 411039"/>
                <a:gd name="connsiteX1" fmla="*/ 822079 w 822079"/>
                <a:gd name="connsiteY1" fmla="*/ 0 h 411039"/>
                <a:gd name="connsiteX2" fmla="*/ 822079 w 822079"/>
                <a:gd name="connsiteY2" fmla="*/ 411039 h 411039"/>
                <a:gd name="connsiteX3" fmla="*/ 0 w 822079"/>
                <a:gd name="connsiteY3" fmla="*/ 411039 h 411039"/>
                <a:gd name="connsiteX4" fmla="*/ 0 w 822079"/>
                <a:gd name="connsiteY4" fmla="*/ 0 h 41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079" h="411039">
                  <a:moveTo>
                    <a:pt x="0" y="0"/>
                  </a:moveTo>
                  <a:lnTo>
                    <a:pt x="822079" y="0"/>
                  </a:lnTo>
                  <a:lnTo>
                    <a:pt x="822079" y="411039"/>
                  </a:lnTo>
                  <a:lnTo>
                    <a:pt x="0" y="4110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chemeClr val="accent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120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shifts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994F0-407F-49BC-AF76-D775EC2A2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" y="762949"/>
            <a:ext cx="10178340" cy="57253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CEC0243-3EEA-4A2F-BFCA-68EC2CEFFF3B}"/>
              </a:ext>
            </a:extLst>
          </p:cNvPr>
          <p:cNvSpPr/>
          <p:nvPr/>
        </p:nvSpPr>
        <p:spPr>
          <a:xfrm>
            <a:off x="7658358" y="4120885"/>
            <a:ext cx="2023112" cy="827354"/>
          </a:xfrm>
          <a:prstGeom prst="wedgeRectCallout">
            <a:avLst>
              <a:gd name="adj1" fmla="val 40752"/>
              <a:gd name="adj2" fmla="val -8792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Transfer </a:t>
            </a:r>
          </a:p>
          <a:p>
            <a:pPr algn="ctr"/>
            <a:r>
              <a:rPr lang="en-US" dirty="0"/>
              <a:t>shift / hours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5F512EF5-4DD0-4878-9048-B853E8DFD294}"/>
              </a:ext>
            </a:extLst>
          </p:cNvPr>
          <p:cNvSpPr/>
          <p:nvPr/>
        </p:nvSpPr>
        <p:spPr>
          <a:xfrm flipV="1">
            <a:off x="5251046" y="3228259"/>
            <a:ext cx="708883" cy="657941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26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Timekeeping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5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3" y="99391"/>
            <a:ext cx="11550827" cy="578277"/>
          </a:xfrm>
        </p:spPr>
        <p:txBody>
          <a:bodyPr/>
          <a:lstStyle/>
          <a:p>
            <a:r>
              <a:rPr lang="en-US" dirty="0"/>
              <a:t>Scenario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4D5C8-E539-4948-A9FC-C3BA0B1CC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7" y="839361"/>
            <a:ext cx="4943642" cy="49436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9604F5-D0A7-41F6-8EC4-CE296DE8AE18}"/>
              </a:ext>
            </a:extLst>
          </p:cNvPr>
          <p:cNvSpPr/>
          <p:nvPr/>
        </p:nvSpPr>
        <p:spPr>
          <a:xfrm>
            <a:off x="1045924" y="1747381"/>
            <a:ext cx="3382028" cy="2371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60919A-E21A-4349-9CBB-3CBA12E48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4" y="1730956"/>
            <a:ext cx="3444656" cy="23856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EDDBAF-3F57-49E0-8350-69BC80DD5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620" y="1994553"/>
            <a:ext cx="6089870" cy="2766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current pay period is about to close, so along with Michael’s day-to-day activities, he is readying timecards for payroll processing.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85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CEBBF2-DBEA-4163-AF44-B4FFB27A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2" y="1785506"/>
            <a:ext cx="12123076" cy="455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timecards: Adding, editing, and deleting punches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27A939-E611-42EF-B62B-63BF154E496E}"/>
              </a:ext>
            </a:extLst>
          </p:cNvPr>
          <p:cNvSpPr/>
          <p:nvPr/>
        </p:nvSpPr>
        <p:spPr>
          <a:xfrm>
            <a:off x="4006850" y="5137150"/>
            <a:ext cx="2006600" cy="39800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0A894F7-5DA7-43DC-889A-DE79C390194B}"/>
              </a:ext>
            </a:extLst>
          </p:cNvPr>
          <p:cNvSpPr/>
          <p:nvPr/>
        </p:nvSpPr>
        <p:spPr>
          <a:xfrm>
            <a:off x="393095" y="1071163"/>
            <a:ext cx="2023112" cy="827354"/>
          </a:xfrm>
          <a:prstGeom prst="wedgeRectCallout">
            <a:avLst>
              <a:gd name="adj1" fmla="val -42599"/>
              <a:gd name="adj2" fmla="val 100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 a row of punches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6F79871-A3D5-41CB-8AD7-03BDF9AC4B50}"/>
              </a:ext>
            </a:extLst>
          </p:cNvPr>
          <p:cNvSpPr/>
          <p:nvPr/>
        </p:nvSpPr>
        <p:spPr>
          <a:xfrm>
            <a:off x="2678502" y="1192908"/>
            <a:ext cx="2023112" cy="827354"/>
          </a:xfrm>
          <a:prstGeom prst="wedgeRectCallout">
            <a:avLst>
              <a:gd name="adj1" fmla="val 31361"/>
              <a:gd name="adj2" fmla="val 9275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 a punch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9DA73ADF-E5FF-45A3-B3AA-1732B8F28953}"/>
              </a:ext>
            </a:extLst>
          </p:cNvPr>
          <p:cNvSpPr/>
          <p:nvPr/>
        </p:nvSpPr>
        <p:spPr>
          <a:xfrm>
            <a:off x="6325687" y="2963595"/>
            <a:ext cx="2023112" cy="827354"/>
          </a:xfrm>
          <a:prstGeom prst="wedgeRectCallout">
            <a:avLst>
              <a:gd name="adj1" fmla="val -68279"/>
              <a:gd name="adj2" fmla="val 1990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Edit a punch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5DE8C17-032C-4D4B-96D2-DF90A194F454}"/>
              </a:ext>
            </a:extLst>
          </p:cNvPr>
          <p:cNvSpPr/>
          <p:nvPr/>
        </p:nvSpPr>
        <p:spPr>
          <a:xfrm>
            <a:off x="3586148" y="4150730"/>
            <a:ext cx="2023112" cy="827354"/>
          </a:xfrm>
          <a:prstGeom prst="wedgeRectCallout">
            <a:avLst>
              <a:gd name="adj1" fmla="val 20062"/>
              <a:gd name="adj2" fmla="val 77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a missing punch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87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and deleting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B8114-B82F-47A6-9222-5DEFA99E4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79" y="1706552"/>
            <a:ext cx="6933456" cy="3470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94C7DE-DF17-467E-923B-EC7151409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58" y="3698630"/>
            <a:ext cx="2373990" cy="2363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F64418-D86D-44D3-A448-A6728103FF4A}"/>
              </a:ext>
            </a:extLst>
          </p:cNvPr>
          <p:cNvSpPr/>
          <p:nvPr/>
        </p:nvSpPr>
        <p:spPr>
          <a:xfrm>
            <a:off x="8434508" y="4989899"/>
            <a:ext cx="212943" cy="58246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2816EE-A2FD-4FBE-863D-746A058E7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266" y="1076223"/>
            <a:ext cx="2350720" cy="23305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0D4058-F9EF-4014-B978-0CD1BB8CCDB4}"/>
              </a:ext>
            </a:extLst>
          </p:cNvPr>
          <p:cNvSpPr/>
          <p:nvPr/>
        </p:nvSpPr>
        <p:spPr>
          <a:xfrm>
            <a:off x="3490776" y="3093928"/>
            <a:ext cx="732772" cy="27557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DE69DBE-16BB-4913-97D4-5FB6ACCC3A8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23549" y="2434331"/>
            <a:ext cx="3293197" cy="818163"/>
          </a:xfrm>
          <a:prstGeom prst="bentConnector3">
            <a:avLst>
              <a:gd name="adj1" fmla="val 50000"/>
            </a:avLst>
          </a:prstGeom>
          <a:ln w="28575" cap="rnd" cmpd="sng">
            <a:solidFill>
              <a:schemeClr val="accent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B16AB-F0B3-4262-96F1-4707C9F27998}"/>
              </a:ext>
            </a:extLst>
          </p:cNvPr>
          <p:cNvSpPr/>
          <p:nvPr/>
        </p:nvSpPr>
        <p:spPr>
          <a:xfrm>
            <a:off x="7827698" y="2262275"/>
            <a:ext cx="1942888" cy="73970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0E93132-D786-413C-8E47-21C0C4ED96DA}"/>
              </a:ext>
            </a:extLst>
          </p:cNvPr>
          <p:cNvSpPr/>
          <p:nvPr/>
        </p:nvSpPr>
        <p:spPr>
          <a:xfrm>
            <a:off x="10162040" y="2349945"/>
            <a:ext cx="1842655" cy="893619"/>
          </a:xfrm>
          <a:prstGeom prst="wedgeRectCallout">
            <a:avLst>
              <a:gd name="adj1" fmla="val -74096"/>
              <a:gd name="adj2" fmla="val -3052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a comment and note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FDC49E5-7D9C-469E-BE23-8EB66F53E439}"/>
              </a:ext>
            </a:extLst>
          </p:cNvPr>
          <p:cNvSpPr/>
          <p:nvPr/>
        </p:nvSpPr>
        <p:spPr>
          <a:xfrm>
            <a:off x="6209707" y="5087237"/>
            <a:ext cx="1842655" cy="893619"/>
          </a:xfrm>
          <a:prstGeom prst="wedgeRectCallout">
            <a:avLst>
              <a:gd name="adj1" fmla="val 68010"/>
              <a:gd name="adj2" fmla="val -25872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 a comment or note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06BC677-2D99-42C2-9F3C-C741D05CFA53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>
            <a:off x="4209696" y="3251757"/>
            <a:ext cx="4103862" cy="1628797"/>
          </a:xfrm>
          <a:prstGeom prst="bentConnector3">
            <a:avLst>
              <a:gd name="adj1" fmla="val 50000"/>
            </a:avLst>
          </a:prstGeom>
          <a:ln w="28575" cap="rnd" cmpd="sng">
            <a:solidFill>
              <a:schemeClr val="accent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939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039B1-80C4-4BC1-B71C-22EF06FE9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48" y="2212621"/>
            <a:ext cx="11887904" cy="243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Adding, editing, and deleting paycodes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FCA03-E022-40F1-855F-F8E8827A5266}"/>
              </a:ext>
            </a:extLst>
          </p:cNvPr>
          <p:cNvSpPr/>
          <p:nvPr/>
        </p:nvSpPr>
        <p:spPr>
          <a:xfrm>
            <a:off x="496711" y="2957689"/>
            <a:ext cx="237067" cy="36124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E3865-2F62-4CB0-AB9E-7624362DAC43}"/>
              </a:ext>
            </a:extLst>
          </p:cNvPr>
          <p:cNvSpPr/>
          <p:nvPr/>
        </p:nvSpPr>
        <p:spPr>
          <a:xfrm>
            <a:off x="7022454" y="2596444"/>
            <a:ext cx="1986079" cy="36124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424E5-3727-4468-B760-D51FFBEB7116}"/>
              </a:ext>
            </a:extLst>
          </p:cNvPr>
          <p:cNvSpPr/>
          <p:nvPr/>
        </p:nvSpPr>
        <p:spPr>
          <a:xfrm>
            <a:off x="7045030" y="2980267"/>
            <a:ext cx="970463" cy="355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1E3BC0A-155D-49E3-B59A-3B5B1D16A66A}"/>
              </a:ext>
            </a:extLst>
          </p:cNvPr>
          <p:cNvSpPr/>
          <p:nvPr/>
        </p:nvSpPr>
        <p:spPr>
          <a:xfrm>
            <a:off x="6622043" y="1304631"/>
            <a:ext cx="2023112" cy="827354"/>
          </a:xfrm>
          <a:prstGeom prst="wedgeRectCallout">
            <a:avLst>
              <a:gd name="adj1" fmla="val 21089"/>
              <a:gd name="adj2" fmla="val 100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a paycode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E5DE506-2AD3-4079-882E-76C8EF110796}"/>
              </a:ext>
            </a:extLst>
          </p:cNvPr>
          <p:cNvSpPr/>
          <p:nvPr/>
        </p:nvSpPr>
        <p:spPr>
          <a:xfrm>
            <a:off x="6097021" y="3646156"/>
            <a:ext cx="2023112" cy="827354"/>
          </a:xfrm>
          <a:prstGeom prst="wedgeRectCallout">
            <a:avLst>
              <a:gd name="adj1" fmla="val 21089"/>
              <a:gd name="adj2" fmla="val -9061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Edit a paycode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048BAFA-5B8E-4F45-BF64-1AB58D3A62F4}"/>
              </a:ext>
            </a:extLst>
          </p:cNvPr>
          <p:cNvSpPr/>
          <p:nvPr/>
        </p:nvSpPr>
        <p:spPr>
          <a:xfrm>
            <a:off x="615243" y="1776536"/>
            <a:ext cx="2023112" cy="827354"/>
          </a:xfrm>
          <a:prstGeom prst="wedgeRectCallout">
            <a:avLst>
              <a:gd name="adj1" fmla="val -48762"/>
              <a:gd name="adj2" fmla="val 9275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 a paycode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50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Exceptions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D12FB0-6217-4405-A0BD-36786E9F6B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68427" y="1752600"/>
          <a:ext cx="3131507" cy="246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507">
                  <a:extLst>
                    <a:ext uri="{9D8B030D-6E8A-4147-A177-3AD203B41FA5}">
                      <a16:colId xmlns:a16="http://schemas.microsoft.com/office/drawing/2014/main" val="3126037841"/>
                    </a:ext>
                  </a:extLst>
                </a:gridCol>
              </a:tblGrid>
              <a:tr h="569562">
                <a:tc>
                  <a:txBody>
                    <a:bodyPr/>
                    <a:lstStyle/>
                    <a:p>
                      <a:r>
                        <a:rPr lang="en-US" sz="1800" dirty="0"/>
                        <a:t>To resolve an exception, you can..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156486"/>
                  </a:ext>
                </a:extLst>
              </a:tr>
              <a:tr h="732294">
                <a:tc>
                  <a:txBody>
                    <a:bodyPr/>
                    <a:lstStyle/>
                    <a:p>
                      <a:pPr marL="0" marR="0" lvl="0" indent="0" algn="l" defTabSz="566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Mark the exception as reviewed and add a comment.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94800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marL="0" marR="0" lvl="0" indent="0" algn="l" defTabSz="566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Edit the punch and add a comment.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839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marL="0" marR="0" lvl="0" indent="0" algn="l" defTabSz="566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Add or delete a pay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0525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3572762-73D8-4966-B3DE-E4B2FC26F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57" y="1365337"/>
            <a:ext cx="8531434" cy="41273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2F1702-EA55-49DB-9724-8E5F2B41B31D}"/>
              </a:ext>
            </a:extLst>
          </p:cNvPr>
          <p:cNvSpPr/>
          <p:nvPr/>
        </p:nvSpPr>
        <p:spPr>
          <a:xfrm>
            <a:off x="4402899" y="4258849"/>
            <a:ext cx="826717" cy="338203"/>
          </a:xfrm>
          <a:prstGeom prst="roundRect">
            <a:avLst>
              <a:gd name="adj" fmla="val 3704"/>
            </a:avLst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693348C-9359-4BA2-AFA3-861B9B268DC4}"/>
              </a:ext>
            </a:extLst>
          </p:cNvPr>
          <p:cNvSpPr/>
          <p:nvPr/>
        </p:nvSpPr>
        <p:spPr>
          <a:xfrm>
            <a:off x="4870720" y="3087661"/>
            <a:ext cx="2023112" cy="827354"/>
          </a:xfrm>
          <a:prstGeom prst="wedgeRectCallout">
            <a:avLst>
              <a:gd name="adj1" fmla="val -40544"/>
              <a:gd name="adj2" fmla="val 9275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 Shift exception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10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18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41312B-FD65-45DD-956D-C11DD393993B}"/>
              </a:ext>
            </a:extLst>
          </p:cNvPr>
          <p:cNvGrpSpPr/>
          <p:nvPr/>
        </p:nvGrpSpPr>
        <p:grpSpPr>
          <a:xfrm>
            <a:off x="1766825" y="1505021"/>
            <a:ext cx="8531434" cy="4127326"/>
            <a:chOff x="1766825" y="1505021"/>
            <a:chExt cx="8531434" cy="41273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CCEC0C-D74D-4E9D-A540-99B28FEE3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6825" y="1505021"/>
              <a:ext cx="8531434" cy="412732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76E14D-FAF4-4983-96FB-59C51DE81EBB}"/>
                </a:ext>
              </a:extLst>
            </p:cNvPr>
            <p:cNvSpPr/>
            <p:nvPr/>
          </p:nvSpPr>
          <p:spPr>
            <a:xfrm>
              <a:off x="6035040" y="4425696"/>
              <a:ext cx="1463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transfers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424E5-3727-4468-B760-D51FFBEB7116}"/>
              </a:ext>
            </a:extLst>
          </p:cNvPr>
          <p:cNvSpPr/>
          <p:nvPr/>
        </p:nvSpPr>
        <p:spPr>
          <a:xfrm>
            <a:off x="6766560" y="3409172"/>
            <a:ext cx="883173" cy="33986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048BAFA-5B8E-4F45-BF64-1AB58D3A62F4}"/>
              </a:ext>
            </a:extLst>
          </p:cNvPr>
          <p:cNvSpPr/>
          <p:nvPr/>
        </p:nvSpPr>
        <p:spPr>
          <a:xfrm>
            <a:off x="7540005" y="2241294"/>
            <a:ext cx="2023112" cy="827354"/>
          </a:xfrm>
          <a:prstGeom prst="wedgeRectCallout">
            <a:avLst>
              <a:gd name="adj1" fmla="val -48762"/>
              <a:gd name="adj2" fmla="val 9275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Transfer hours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09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23207F-FCFF-45BB-B31E-8F12B7ACA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1" y="797168"/>
            <a:ext cx="10678758" cy="56803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0CA70-DE4E-439C-B3F8-8DC56E89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 tiles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F348EAD-D1D1-467F-BCDA-57D163122BCE}"/>
              </a:ext>
            </a:extLst>
          </p:cNvPr>
          <p:cNvSpPr/>
          <p:nvPr/>
        </p:nvSpPr>
        <p:spPr>
          <a:xfrm>
            <a:off x="6888042" y="200459"/>
            <a:ext cx="2023112" cy="827354"/>
          </a:xfrm>
          <a:prstGeom prst="wedgeRectCallout">
            <a:avLst>
              <a:gd name="adj1" fmla="val -36646"/>
              <a:gd name="adj2" fmla="val 10047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Tile options menu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2004FF1-9CF0-441D-9FA3-C7AC97B2D9CD}"/>
              </a:ext>
            </a:extLst>
          </p:cNvPr>
          <p:cNvSpPr/>
          <p:nvPr/>
        </p:nvSpPr>
        <p:spPr>
          <a:xfrm>
            <a:off x="5084444" y="5898563"/>
            <a:ext cx="2023112" cy="827354"/>
          </a:xfrm>
          <a:prstGeom prst="wedgeRectCallout">
            <a:avLst>
              <a:gd name="adj1" fmla="val 22459"/>
              <a:gd name="adj2" fmla="val -8088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to view tile source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AF40ABB-6D1A-4E02-BE25-58476F18E6A7}"/>
              </a:ext>
            </a:extLst>
          </p:cNvPr>
          <p:cNvSpPr/>
          <p:nvPr/>
        </p:nvSpPr>
        <p:spPr>
          <a:xfrm>
            <a:off x="9868873" y="3071893"/>
            <a:ext cx="2023112" cy="827354"/>
          </a:xfrm>
          <a:prstGeom prst="wedgeRectCallout">
            <a:avLst>
              <a:gd name="adj1" fmla="val -73731"/>
              <a:gd name="adj2" fmla="val -2562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 actions directly in this tile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DAE30E0-226E-4FCB-BE0F-285062B37E64}"/>
              </a:ext>
            </a:extLst>
          </p:cNvPr>
          <p:cNvSpPr/>
          <p:nvPr/>
        </p:nvSpPr>
        <p:spPr>
          <a:xfrm>
            <a:off x="281129" y="2810004"/>
            <a:ext cx="1653179" cy="827354"/>
          </a:xfrm>
          <a:prstGeom prst="wedgeRectCallout">
            <a:avLst>
              <a:gd name="adj1" fmla="val -8565"/>
              <a:gd name="adj2" fmla="val -26225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</a:t>
            </a:r>
          </a:p>
          <a:p>
            <a:pPr algn="ctr"/>
            <a:r>
              <a:rPr lang="en-US" dirty="0"/>
              <a:t>Main Menu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AB0851B-1D9B-4BDB-8D92-5A78252C7510}"/>
              </a:ext>
            </a:extLst>
          </p:cNvPr>
          <p:cNvSpPr/>
          <p:nvPr/>
        </p:nvSpPr>
        <p:spPr>
          <a:xfrm>
            <a:off x="1213227" y="1763518"/>
            <a:ext cx="1653179" cy="827354"/>
          </a:xfrm>
          <a:prstGeom prst="wedgeRectCallout">
            <a:avLst>
              <a:gd name="adj1" fmla="val -44021"/>
              <a:gd name="adj2" fmla="val -13331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page icon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E19414F-1C8B-4E30-8C74-C96BF758D2D7}"/>
              </a:ext>
            </a:extLst>
          </p:cNvPr>
          <p:cNvSpPr/>
          <p:nvPr/>
        </p:nvSpPr>
        <p:spPr>
          <a:xfrm>
            <a:off x="9868873" y="1455206"/>
            <a:ext cx="2023112" cy="827354"/>
          </a:xfrm>
          <a:prstGeom prst="wedgeRectCallout">
            <a:avLst>
              <a:gd name="adj1" fmla="val -26216"/>
              <a:gd name="adj2" fmla="val -9080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Tile Library icon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09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0F67AA-CA05-4099-95D1-4100DD846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9" y="797169"/>
            <a:ext cx="10014666" cy="56803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0CA70-DE4E-439C-B3F8-8DC56E89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Dataviews</a:t>
            </a:r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61AF771-A8B2-4453-B1E8-F165E84B01B9}"/>
              </a:ext>
            </a:extLst>
          </p:cNvPr>
          <p:cNvSpPr/>
          <p:nvPr/>
        </p:nvSpPr>
        <p:spPr>
          <a:xfrm>
            <a:off x="770352" y="4283908"/>
            <a:ext cx="2023112" cy="1003200"/>
          </a:xfrm>
          <a:prstGeom prst="wedgeRectCallout">
            <a:avLst>
              <a:gd name="adj1" fmla="val -30852"/>
              <a:gd name="adj2" fmla="val -9629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 action on multiple selected employees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E4960C6-6C39-40CC-80D2-EC5901EBC4F1}"/>
              </a:ext>
            </a:extLst>
          </p:cNvPr>
          <p:cNvSpPr/>
          <p:nvPr/>
        </p:nvSpPr>
        <p:spPr>
          <a:xfrm>
            <a:off x="4474844" y="1155839"/>
            <a:ext cx="2023112" cy="693895"/>
          </a:xfrm>
          <a:prstGeom prst="wedgeRectCallout">
            <a:avLst>
              <a:gd name="adj1" fmla="val -69676"/>
              <a:gd name="adj2" fmla="val 1492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Available actions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A4C4B37-9CD9-49F0-AF2B-1472631BE40F}"/>
              </a:ext>
            </a:extLst>
          </p:cNvPr>
          <p:cNvSpPr/>
          <p:nvPr/>
        </p:nvSpPr>
        <p:spPr>
          <a:xfrm>
            <a:off x="7569737" y="114996"/>
            <a:ext cx="2023112" cy="693895"/>
          </a:xfrm>
          <a:prstGeom prst="wedgeRectCallout">
            <a:avLst>
              <a:gd name="adj1" fmla="val -23899"/>
              <a:gd name="adj2" fmla="val 8250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 options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4C47397-87B8-4A30-90E1-E9331A3D11C1}"/>
              </a:ext>
            </a:extLst>
          </p:cNvPr>
          <p:cNvSpPr/>
          <p:nvPr/>
        </p:nvSpPr>
        <p:spPr>
          <a:xfrm>
            <a:off x="10309346" y="461944"/>
            <a:ext cx="2023112" cy="693895"/>
          </a:xfrm>
          <a:prstGeom prst="wedgeRectCallout">
            <a:avLst>
              <a:gd name="adj1" fmla="val -27376"/>
              <a:gd name="adj2" fmla="val 909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to save </a:t>
            </a:r>
            <a:r>
              <a:rPr lang="en-US" dirty="0" err="1"/>
              <a:t>personalizations</a:t>
            </a:r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8778544-F55F-42DF-A46F-6826AFDD070C}"/>
              </a:ext>
            </a:extLst>
          </p:cNvPr>
          <p:cNvSpPr/>
          <p:nvPr/>
        </p:nvSpPr>
        <p:spPr>
          <a:xfrm>
            <a:off x="5272014" y="3082052"/>
            <a:ext cx="2023112" cy="693895"/>
          </a:xfrm>
          <a:prstGeom prst="wedgeRectCallout">
            <a:avLst>
              <a:gd name="adj1" fmla="val 63599"/>
              <a:gd name="adj2" fmla="val -4082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Column options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948C6F3-7E14-4202-838E-9EE89BE4A0B1}"/>
              </a:ext>
            </a:extLst>
          </p:cNvPr>
          <p:cNvSpPr/>
          <p:nvPr/>
        </p:nvSpPr>
        <p:spPr>
          <a:xfrm>
            <a:off x="5670379" y="5151175"/>
            <a:ext cx="2023112" cy="693895"/>
          </a:xfrm>
          <a:prstGeom prst="wedgeRectCallout">
            <a:avLst>
              <a:gd name="adj1" fmla="val -32011"/>
              <a:gd name="adj2" fmla="val 10615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to view or create charts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A7427816-9E8D-416F-BD53-8A6E85965A61}"/>
              </a:ext>
            </a:extLst>
          </p:cNvPr>
          <p:cNvSpPr/>
          <p:nvPr/>
        </p:nvSpPr>
        <p:spPr>
          <a:xfrm>
            <a:off x="10249116" y="2490036"/>
            <a:ext cx="2023112" cy="693895"/>
          </a:xfrm>
          <a:prstGeom prst="wedgeRectCallout">
            <a:avLst>
              <a:gd name="adj1" fmla="val -22161"/>
              <a:gd name="adj2" fmla="val -9488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 columns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38D7017-81AD-4DB9-B26F-66A638F32823}"/>
              </a:ext>
            </a:extLst>
          </p:cNvPr>
          <p:cNvSpPr/>
          <p:nvPr/>
        </p:nvSpPr>
        <p:spPr>
          <a:xfrm>
            <a:off x="2779116" y="578993"/>
            <a:ext cx="1478982" cy="693895"/>
          </a:xfrm>
          <a:prstGeom prst="wedgeRectCallout">
            <a:avLst>
              <a:gd name="adj1" fmla="val -80970"/>
              <a:gd name="adj2" fmla="val 4702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Dataview selector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26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CA70-DE4E-439C-B3F8-8DC56E89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tiles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03F467D-869F-4385-BCB7-D7CD71BE7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9" y="797169"/>
            <a:ext cx="10014666" cy="56803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CC38BED-B834-4FE2-8288-918046B0E94E}"/>
              </a:ext>
            </a:extLst>
          </p:cNvPr>
          <p:cNvSpPr/>
          <p:nvPr/>
        </p:nvSpPr>
        <p:spPr>
          <a:xfrm>
            <a:off x="3724568" y="4096339"/>
            <a:ext cx="2023112" cy="1003200"/>
          </a:xfrm>
          <a:prstGeom prst="wedgeRectCallout">
            <a:avLst>
              <a:gd name="adj1" fmla="val -70255"/>
              <a:gd name="adj2" fmla="val 12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Previously-created chart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C95640-5A9D-418E-98D4-90564FE88220}"/>
              </a:ext>
            </a:extLst>
          </p:cNvPr>
          <p:cNvSpPr/>
          <p:nvPr/>
        </p:nvSpPr>
        <p:spPr>
          <a:xfrm>
            <a:off x="6986953" y="1594338"/>
            <a:ext cx="1609433" cy="879232"/>
          </a:xfrm>
          <a:prstGeom prst="wedgeRectCallout">
            <a:avLst>
              <a:gd name="adj1" fmla="val 78135"/>
              <a:gd name="adj2" fmla="val 203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 type options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D4A5104-1709-47CE-AF92-7CA515ACF3AE}"/>
              </a:ext>
            </a:extLst>
          </p:cNvPr>
          <p:cNvSpPr/>
          <p:nvPr/>
        </p:nvSpPr>
        <p:spPr>
          <a:xfrm>
            <a:off x="6775829" y="3720978"/>
            <a:ext cx="1609433" cy="879232"/>
          </a:xfrm>
          <a:prstGeom prst="wedgeRectCallout">
            <a:avLst>
              <a:gd name="adj1" fmla="val 78135"/>
              <a:gd name="adj2" fmla="val 203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options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07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4268-1AE5-43C0-9241-8CAC94A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C9331-D086-42E9-BDB6-64ED4C0CD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9" y="797169"/>
            <a:ext cx="10014666" cy="56803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087D51D-C0A1-46A1-9960-57E0706F9A29}"/>
              </a:ext>
            </a:extLst>
          </p:cNvPr>
          <p:cNvSpPr/>
          <p:nvPr/>
        </p:nvSpPr>
        <p:spPr>
          <a:xfrm>
            <a:off x="9308122" y="75945"/>
            <a:ext cx="1316137" cy="693895"/>
          </a:xfrm>
          <a:prstGeom prst="wedgeRectCallout">
            <a:avLst>
              <a:gd name="adj1" fmla="val 50696"/>
              <a:gd name="adj2" fmla="val 8081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Bell icon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9D15CDA-B80D-4CEE-AA7E-D0D0EBD81CCE}"/>
              </a:ext>
            </a:extLst>
          </p:cNvPr>
          <p:cNvSpPr/>
          <p:nvPr/>
        </p:nvSpPr>
        <p:spPr>
          <a:xfrm>
            <a:off x="7655168" y="1986807"/>
            <a:ext cx="1316137" cy="693895"/>
          </a:xfrm>
          <a:prstGeom prst="wedgeRectCallout">
            <a:avLst>
              <a:gd name="adj1" fmla="val 83652"/>
              <a:gd name="adj2" fmla="val 2506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Quick actions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EDB59B7-30F5-491E-98D1-A93ABE9BF143}"/>
              </a:ext>
            </a:extLst>
          </p:cNvPr>
          <p:cNvSpPr/>
          <p:nvPr/>
        </p:nvSpPr>
        <p:spPr>
          <a:xfrm>
            <a:off x="6786084" y="5515452"/>
            <a:ext cx="1738167" cy="693895"/>
          </a:xfrm>
          <a:prstGeom prst="wedgeRectCallout">
            <a:avLst>
              <a:gd name="adj1" fmla="val 76907"/>
              <a:gd name="adj2" fmla="val 4871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to open Control Center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08A97CD-776B-415A-8BED-3A27D8C65A69}"/>
              </a:ext>
            </a:extLst>
          </p:cNvPr>
          <p:cNvSpPr/>
          <p:nvPr/>
        </p:nvSpPr>
        <p:spPr>
          <a:xfrm>
            <a:off x="1828801" y="4583724"/>
            <a:ext cx="1935882" cy="1016024"/>
          </a:xfrm>
          <a:prstGeom prst="wedgeRectCallout">
            <a:avLst>
              <a:gd name="adj1" fmla="val 76907"/>
              <a:gd name="adj2" fmla="val 4871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anywhere to close Control Center panel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77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D1AA39-98DB-41C7-AA22-E68B86B80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9" y="808892"/>
            <a:ext cx="10007906" cy="567654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84268-1AE5-43C0-9241-8CAC94A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Center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E84A981-0BA2-4DDC-B881-D5445A668BF4}"/>
              </a:ext>
            </a:extLst>
          </p:cNvPr>
          <p:cNvSpPr/>
          <p:nvPr/>
        </p:nvSpPr>
        <p:spPr>
          <a:xfrm>
            <a:off x="445477" y="4003176"/>
            <a:ext cx="1592761" cy="578278"/>
          </a:xfrm>
          <a:prstGeom prst="wedgeRectCallout">
            <a:avLst>
              <a:gd name="adj1" fmla="val 22277"/>
              <a:gd name="adj2" fmla="val -9488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Categories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4ADD8A5-4BCE-44AD-9A3D-B933D7B03FAE}"/>
              </a:ext>
            </a:extLst>
          </p:cNvPr>
          <p:cNvSpPr/>
          <p:nvPr/>
        </p:nvSpPr>
        <p:spPr>
          <a:xfrm>
            <a:off x="3786553" y="3188167"/>
            <a:ext cx="1910862" cy="692172"/>
          </a:xfrm>
          <a:prstGeom prst="wedgeRectCallout">
            <a:avLst>
              <a:gd name="adj1" fmla="val -25442"/>
              <a:gd name="adj2" fmla="val -105972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Notification list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5E9B1B9-E3C9-4320-8971-81BABAB3CFE8}"/>
              </a:ext>
            </a:extLst>
          </p:cNvPr>
          <p:cNvSpPr/>
          <p:nvPr/>
        </p:nvSpPr>
        <p:spPr>
          <a:xfrm>
            <a:off x="6646984" y="3835116"/>
            <a:ext cx="1592761" cy="578278"/>
          </a:xfrm>
          <a:prstGeom prst="wedgeRectCallout">
            <a:avLst>
              <a:gd name="adj1" fmla="val 81895"/>
              <a:gd name="adj2" fmla="val 2674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Details panel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8511573-B707-488F-BC64-B346B659AABE}"/>
              </a:ext>
            </a:extLst>
          </p:cNvPr>
          <p:cNvSpPr/>
          <p:nvPr/>
        </p:nvSpPr>
        <p:spPr>
          <a:xfrm>
            <a:off x="7784123" y="104237"/>
            <a:ext cx="1592761" cy="704655"/>
          </a:xfrm>
          <a:prstGeom prst="wedgeRectCallout">
            <a:avLst>
              <a:gd name="adj1" fmla="val 16389"/>
              <a:gd name="adj2" fmla="val 103782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Available actions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EE97E6A-4691-41FB-9F6F-BD3CFBB0C67B}"/>
              </a:ext>
            </a:extLst>
          </p:cNvPr>
          <p:cNvSpPr/>
          <p:nvPr/>
        </p:nvSpPr>
        <p:spPr>
          <a:xfrm>
            <a:off x="3189464" y="896561"/>
            <a:ext cx="1194177" cy="578278"/>
          </a:xfrm>
          <a:prstGeom prst="wedgeRectCallout">
            <a:avLst>
              <a:gd name="adj1" fmla="val 20069"/>
              <a:gd name="adj2" fmla="val 9364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8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44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A4B3-1767-40F3-9CAE-596F6337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C7B6-E3F9-4AD3-BCE2-B10B2CB6D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25" y="749953"/>
            <a:ext cx="11113664" cy="12243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Often, employees work the same hours and days of the week. Pattern templates allow you to assign a specified rotation of shifts to one or more employees, so that those shifts automatically populate their schedules.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6957AC-DBA0-447D-9B3B-21F2DBA03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8" y="2046558"/>
            <a:ext cx="7952509" cy="1015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F861F9-3DFF-43F5-994A-00221E712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43" y="3434266"/>
            <a:ext cx="7952509" cy="1015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5EC59-C1B3-4126-A17E-D20BF7B38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8" y="4829589"/>
            <a:ext cx="7952509" cy="1015741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248D5427-1321-44A2-A72F-DAEB82CD93F6}"/>
              </a:ext>
            </a:extLst>
          </p:cNvPr>
          <p:cNvSpPr/>
          <p:nvPr/>
        </p:nvSpPr>
        <p:spPr>
          <a:xfrm>
            <a:off x="1022011" y="2702047"/>
            <a:ext cx="477981" cy="1389369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E94EE51E-F7E6-469D-A792-3C0769B6DF58}"/>
              </a:ext>
            </a:extLst>
          </p:cNvPr>
          <p:cNvSpPr/>
          <p:nvPr/>
        </p:nvSpPr>
        <p:spPr>
          <a:xfrm>
            <a:off x="1505581" y="4165013"/>
            <a:ext cx="477981" cy="1389369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092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binar_Theme">
  <a:themeElements>
    <a:clrScheme name="Kronos">
      <a:dk1>
        <a:srgbClr val="000000"/>
      </a:dk1>
      <a:lt1>
        <a:srgbClr val="FFFFFF"/>
      </a:lt1>
      <a:dk2>
        <a:srgbClr val="879197"/>
      </a:dk2>
      <a:lt2>
        <a:srgbClr val="EAEEF0"/>
      </a:lt2>
      <a:accent1>
        <a:srgbClr val="091B39"/>
      </a:accent1>
      <a:accent2>
        <a:srgbClr val="ED4F33"/>
      </a:accent2>
      <a:accent3>
        <a:srgbClr val="007CB4"/>
      </a:accent3>
      <a:accent4>
        <a:srgbClr val="47B148"/>
      </a:accent4>
      <a:accent5>
        <a:srgbClr val="34D8DC"/>
      </a:accent5>
      <a:accent6>
        <a:srgbClr val="FBB942"/>
      </a:accent6>
      <a:hlink>
        <a:srgbClr val="007CB4"/>
      </a:hlink>
      <a:folHlink>
        <a:srgbClr val="47B1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 cmpd="sng">
          <a:solidFill>
            <a:schemeClr val="tx2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95000"/>
          </a:lnSpc>
          <a:spcBef>
            <a:spcPts val="600"/>
          </a:spcBef>
          <a:defRPr dirty="0" err="1" smtClean="0">
            <a:solidFill>
              <a:schemeClr val="tx2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ebinar_Theme" id="{DEFE0237-DF32-4FFE-8B17-54FB6478F2B7}" vid="{DD74A407-979C-444B-A75B-6B0721BBD3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Webinar_Theme</Template>
  <TotalTime>7841</TotalTime>
  <Words>350</Words>
  <Application>Microsoft Office PowerPoint</Application>
  <PresentationFormat>Widescreen</PresentationFormat>
  <Paragraphs>118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Webinar_Theme</vt:lpstr>
      <vt:lpstr>Manager Tasks and Outcomes: Timekeeping and Basic Scheduling</vt:lpstr>
      <vt:lpstr>Navigation</vt:lpstr>
      <vt:lpstr>Home page tiles</vt:lpstr>
      <vt:lpstr>Dataviews</vt:lpstr>
      <vt:lpstr>Chart tiles</vt:lpstr>
      <vt:lpstr>Alerts</vt:lpstr>
      <vt:lpstr>Control Center</vt:lpstr>
      <vt:lpstr>Scheduling</vt:lpstr>
      <vt:lpstr>Schedule patterns</vt:lpstr>
      <vt:lpstr>Editing, adding, and deleting shifts</vt:lpstr>
      <vt:lpstr>Adding paycodes</vt:lpstr>
      <vt:lpstr>Performing Transfers </vt:lpstr>
      <vt:lpstr>Transferring shifts</vt:lpstr>
      <vt:lpstr>Timekeeping</vt:lpstr>
      <vt:lpstr>Scenario </vt:lpstr>
      <vt:lpstr>Hourly timecards: Adding, editing, and deleting punches</vt:lpstr>
      <vt:lpstr>Adding and deleting comments</vt:lpstr>
      <vt:lpstr>Adding, editing, and deleting paycodes</vt:lpstr>
      <vt:lpstr>Working with Exceptions</vt:lpstr>
      <vt:lpstr>Performing transfers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Dorna, Deron</dc:creator>
  <cp:lastModifiedBy>Debbie Frankham-Smith</cp:lastModifiedBy>
  <cp:revision>385</cp:revision>
  <dcterms:created xsi:type="dcterms:W3CDTF">2017-09-07T14:33:31Z</dcterms:created>
  <dcterms:modified xsi:type="dcterms:W3CDTF">2020-06-03T18:28:27Z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F557DE8E-6D17-4791-8890-F667BAB38B8A</vt:lpwstr>
  </property>
  <property fmtid="{D5CDD505-2E9C-101B-9397-08002B2CF9AE}" pid="3" name="ArticulatePath">
    <vt:lpwstr>Webinar_Template</vt:lpwstr>
  </property>
</Properties>
</file>