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52" r:id="rId5"/>
    <p:sldMasterId id="2147483656" r:id="rId6"/>
    <p:sldMasterId id="2147483664" r:id="rId7"/>
  </p:sldMasterIdLst>
  <p:notesMasterIdLst>
    <p:notesMasterId r:id="rId30"/>
  </p:notesMasterIdLst>
  <p:handoutMasterIdLst>
    <p:handoutMasterId r:id="rId31"/>
  </p:handoutMasterIdLst>
  <p:sldIdLst>
    <p:sldId id="294" r:id="rId8"/>
    <p:sldId id="306" r:id="rId9"/>
    <p:sldId id="274" r:id="rId10"/>
    <p:sldId id="278" r:id="rId11"/>
    <p:sldId id="279" r:id="rId12"/>
    <p:sldId id="297" r:id="rId13"/>
    <p:sldId id="298" r:id="rId14"/>
    <p:sldId id="307" r:id="rId15"/>
    <p:sldId id="299" r:id="rId16"/>
    <p:sldId id="295" r:id="rId17"/>
    <p:sldId id="300" r:id="rId18"/>
    <p:sldId id="301" r:id="rId19"/>
    <p:sldId id="302" r:id="rId20"/>
    <p:sldId id="303" r:id="rId21"/>
    <p:sldId id="304" r:id="rId22"/>
    <p:sldId id="291" r:id="rId23"/>
    <p:sldId id="269" r:id="rId24"/>
    <p:sldId id="305" r:id="rId25"/>
    <p:sldId id="288" r:id="rId26"/>
    <p:sldId id="289" r:id="rId27"/>
    <p:sldId id="263" r:id="rId28"/>
    <p:sldId id="283" r:id="rId29"/>
  </p:sldIdLst>
  <p:sldSz cx="12188825" cy="6858000"/>
  <p:notesSz cx="6858000" cy="9144000"/>
  <p:defaultTextStyle>
    <a:defPPr>
      <a:defRPr lang="es-CO"/>
    </a:defPPr>
    <a:lvl1pPr marL="0" algn="l" defTabSz="122950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4751" algn="l" defTabSz="122950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9502" algn="l" defTabSz="122950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4253" algn="l" defTabSz="122950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9004" algn="l" defTabSz="122950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73756" algn="l" defTabSz="122950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8507" algn="l" defTabSz="122950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03258" algn="l" defTabSz="122950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8009" algn="l" defTabSz="122950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  <p15:guide id="3" orient="horz" pos="29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2E935"/>
    <a:srgbClr val="002F86"/>
    <a:srgbClr val="37302A"/>
    <a:srgbClr val="CE0037"/>
    <a:srgbClr val="D8B801"/>
    <a:srgbClr val="A91907"/>
    <a:srgbClr val="DBB900"/>
    <a:srgbClr val="D1B200"/>
    <a:srgbClr val="BFB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7922BE-6B79-4EB1-AC3F-FBFA1F631F8A}" v="249" dt="2020-10-08T14:35:51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3377" autoAdjust="0"/>
  </p:normalViewPr>
  <p:slideViewPr>
    <p:cSldViewPr snapToGrid="0" snapToObjects="1">
      <p:cViewPr varScale="1">
        <p:scale>
          <a:sx n="37" d="100"/>
          <a:sy n="37" d="100"/>
        </p:scale>
        <p:origin x="2419" y="34"/>
      </p:cViewPr>
      <p:guideLst>
        <p:guide orient="horz" pos="2160"/>
        <p:guide pos="3839"/>
        <p:guide orient="horz" pos="29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Eduardo Saenz" userId="a7719f4c-cb58-4c96-b48f-9b43e045cba1" providerId="ADAL" clId="{547922BE-6B79-4EB1-AC3F-FBFA1F631F8A}"/>
    <pc:docChg chg="undo redo custSel addSld delSld modSld sldOrd">
      <pc:chgData name="Carlos Eduardo Saenz" userId="a7719f4c-cb58-4c96-b48f-9b43e045cba1" providerId="ADAL" clId="{547922BE-6B79-4EB1-AC3F-FBFA1F631F8A}" dt="2020-10-08T14:55:44.689" v="4366" actId="20577"/>
      <pc:docMkLst>
        <pc:docMk/>
      </pc:docMkLst>
      <pc:sldChg chg="modSp mod modNotesTx">
        <pc:chgData name="Carlos Eduardo Saenz" userId="a7719f4c-cb58-4c96-b48f-9b43e045cba1" providerId="ADAL" clId="{547922BE-6B79-4EB1-AC3F-FBFA1F631F8A}" dt="2020-10-07T20:58:31.134" v="200" actId="20577"/>
        <pc:sldMkLst>
          <pc:docMk/>
          <pc:sldMk cId="3881605415" sldId="263"/>
        </pc:sldMkLst>
        <pc:spChg chg="mod">
          <ac:chgData name="Carlos Eduardo Saenz" userId="a7719f4c-cb58-4c96-b48f-9b43e045cba1" providerId="ADAL" clId="{547922BE-6B79-4EB1-AC3F-FBFA1F631F8A}" dt="2020-10-07T20:58:26.191" v="198" actId="27636"/>
          <ac:spMkLst>
            <pc:docMk/>
            <pc:sldMk cId="3881605415" sldId="263"/>
            <ac:spMk id="2" creationId="{00000000-0000-0000-0000-000000000000}"/>
          </ac:spMkLst>
        </pc:spChg>
      </pc:sldChg>
      <pc:sldChg chg="modAnim">
        <pc:chgData name="Carlos Eduardo Saenz" userId="a7719f4c-cb58-4c96-b48f-9b43e045cba1" providerId="ADAL" clId="{547922BE-6B79-4EB1-AC3F-FBFA1F631F8A}" dt="2020-10-08T01:09:55.954" v="1621"/>
        <pc:sldMkLst>
          <pc:docMk/>
          <pc:sldMk cId="3272582376" sldId="269"/>
        </pc:sldMkLst>
      </pc:sldChg>
      <pc:sldChg chg="modNotesTx">
        <pc:chgData name="Carlos Eduardo Saenz" userId="a7719f4c-cb58-4c96-b48f-9b43e045cba1" providerId="ADAL" clId="{547922BE-6B79-4EB1-AC3F-FBFA1F631F8A}" dt="2020-10-08T14:05:10.268" v="2185" actId="20577"/>
        <pc:sldMkLst>
          <pc:docMk/>
          <pc:sldMk cId="1298128474" sldId="274"/>
        </pc:sldMkLst>
      </pc:sldChg>
      <pc:sldChg chg="modNotesTx">
        <pc:chgData name="Carlos Eduardo Saenz" userId="a7719f4c-cb58-4c96-b48f-9b43e045cba1" providerId="ADAL" clId="{547922BE-6B79-4EB1-AC3F-FBFA1F631F8A}" dt="2020-10-08T14:05:49.795" v="2202" actId="20577"/>
        <pc:sldMkLst>
          <pc:docMk/>
          <pc:sldMk cId="274433595" sldId="278"/>
        </pc:sldMkLst>
      </pc:sldChg>
      <pc:sldChg chg="modNotesTx">
        <pc:chgData name="Carlos Eduardo Saenz" userId="a7719f4c-cb58-4c96-b48f-9b43e045cba1" providerId="ADAL" clId="{547922BE-6B79-4EB1-AC3F-FBFA1F631F8A}" dt="2020-10-08T14:07:09.298" v="2274" actId="20577"/>
        <pc:sldMkLst>
          <pc:docMk/>
          <pc:sldMk cId="2092407023" sldId="279"/>
        </pc:sldMkLst>
      </pc:sldChg>
      <pc:sldChg chg="addSp delSp modSp mod modClrScheme chgLayout">
        <pc:chgData name="Carlos Eduardo Saenz" userId="a7719f4c-cb58-4c96-b48f-9b43e045cba1" providerId="ADAL" clId="{547922BE-6B79-4EB1-AC3F-FBFA1F631F8A}" dt="2020-10-07T20:50:56.056" v="138" actId="108"/>
        <pc:sldMkLst>
          <pc:docMk/>
          <pc:sldMk cId="352580560" sldId="283"/>
        </pc:sldMkLst>
        <pc:spChg chg="del mod ord">
          <ac:chgData name="Carlos Eduardo Saenz" userId="a7719f4c-cb58-4c96-b48f-9b43e045cba1" providerId="ADAL" clId="{547922BE-6B79-4EB1-AC3F-FBFA1F631F8A}" dt="2020-10-07T20:48:16.732" v="9" actId="478"/>
          <ac:spMkLst>
            <pc:docMk/>
            <pc:sldMk cId="352580560" sldId="283"/>
            <ac:spMk id="2" creationId="{14EC28B5-77F9-4667-A5BE-2A13B7E5E701}"/>
          </ac:spMkLst>
        </pc:spChg>
        <pc:spChg chg="mod ord">
          <ac:chgData name="Carlos Eduardo Saenz" userId="a7719f4c-cb58-4c96-b48f-9b43e045cba1" providerId="ADAL" clId="{547922BE-6B79-4EB1-AC3F-FBFA1F631F8A}" dt="2020-10-07T20:50:56.056" v="138" actId="108"/>
          <ac:spMkLst>
            <pc:docMk/>
            <pc:sldMk cId="352580560" sldId="283"/>
            <ac:spMk id="3" creationId="{21636FC4-651F-49B5-B9E3-D49F907E56CE}"/>
          </ac:spMkLst>
        </pc:spChg>
        <pc:spChg chg="add mod">
          <ac:chgData name="Carlos Eduardo Saenz" userId="a7719f4c-cb58-4c96-b48f-9b43e045cba1" providerId="ADAL" clId="{547922BE-6B79-4EB1-AC3F-FBFA1F631F8A}" dt="2020-10-07T20:49:52.681" v="100" actId="1076"/>
          <ac:spMkLst>
            <pc:docMk/>
            <pc:sldMk cId="352580560" sldId="283"/>
            <ac:spMk id="6" creationId="{92CFF197-50F6-457B-B7C6-CCB0482C5273}"/>
          </ac:spMkLst>
        </pc:spChg>
        <pc:picChg chg="add mod">
          <ac:chgData name="Carlos Eduardo Saenz" userId="a7719f4c-cb58-4c96-b48f-9b43e045cba1" providerId="ADAL" clId="{547922BE-6B79-4EB1-AC3F-FBFA1F631F8A}" dt="2020-10-07T20:48:00.802" v="5" actId="14100"/>
          <ac:picMkLst>
            <pc:docMk/>
            <pc:sldMk cId="352580560" sldId="283"/>
            <ac:picMk id="5" creationId="{C6A2484E-2567-4FF1-891C-6D1CD102905E}"/>
          </ac:picMkLst>
        </pc:picChg>
      </pc:sldChg>
      <pc:sldChg chg="modSp mod modAnim">
        <pc:chgData name="Carlos Eduardo Saenz" userId="a7719f4c-cb58-4c96-b48f-9b43e045cba1" providerId="ADAL" clId="{547922BE-6B79-4EB1-AC3F-FBFA1F631F8A}" dt="2020-10-08T01:11:54.792" v="1626"/>
        <pc:sldMkLst>
          <pc:docMk/>
          <pc:sldMk cId="2359927882" sldId="288"/>
        </pc:sldMkLst>
        <pc:picChg chg="mod">
          <ac:chgData name="Carlos Eduardo Saenz" userId="a7719f4c-cb58-4c96-b48f-9b43e045cba1" providerId="ADAL" clId="{547922BE-6B79-4EB1-AC3F-FBFA1F631F8A}" dt="2020-10-08T01:11:51.101" v="1625" actId="14100"/>
          <ac:picMkLst>
            <pc:docMk/>
            <pc:sldMk cId="2359927882" sldId="288"/>
            <ac:picMk id="4" creationId="{45B758A5-D3BB-4344-BA55-085B8596805C}"/>
          </ac:picMkLst>
        </pc:picChg>
      </pc:sldChg>
      <pc:sldChg chg="modSp mod modAnim">
        <pc:chgData name="Carlos Eduardo Saenz" userId="a7719f4c-cb58-4c96-b48f-9b43e045cba1" providerId="ADAL" clId="{547922BE-6B79-4EB1-AC3F-FBFA1F631F8A}" dt="2020-10-08T01:12:10.779" v="1631"/>
        <pc:sldMkLst>
          <pc:docMk/>
          <pc:sldMk cId="2945076691" sldId="289"/>
        </pc:sldMkLst>
        <pc:picChg chg="mod">
          <ac:chgData name="Carlos Eduardo Saenz" userId="a7719f4c-cb58-4c96-b48f-9b43e045cba1" providerId="ADAL" clId="{547922BE-6B79-4EB1-AC3F-FBFA1F631F8A}" dt="2020-10-08T01:12:09.482" v="1630" actId="1076"/>
          <ac:picMkLst>
            <pc:docMk/>
            <pc:sldMk cId="2945076691" sldId="289"/>
            <ac:picMk id="7" creationId="{15EC9C48-6BD7-48A8-B458-E5221C6525BA}"/>
          </ac:picMkLst>
        </pc:picChg>
      </pc:sldChg>
      <pc:sldChg chg="modAnim">
        <pc:chgData name="Carlos Eduardo Saenz" userId="a7719f4c-cb58-4c96-b48f-9b43e045cba1" providerId="ADAL" clId="{547922BE-6B79-4EB1-AC3F-FBFA1F631F8A}" dt="2020-10-08T01:09:46.457" v="1619"/>
        <pc:sldMkLst>
          <pc:docMk/>
          <pc:sldMk cId="3102801889" sldId="291"/>
        </pc:sldMkLst>
      </pc:sldChg>
      <pc:sldChg chg="modNotesTx">
        <pc:chgData name="Carlos Eduardo Saenz" userId="a7719f4c-cb58-4c96-b48f-9b43e045cba1" providerId="ADAL" clId="{547922BE-6B79-4EB1-AC3F-FBFA1F631F8A}" dt="2020-10-08T14:55:44.689" v="4366" actId="20577"/>
        <pc:sldMkLst>
          <pc:docMk/>
          <pc:sldMk cId="466506521" sldId="294"/>
        </pc:sldMkLst>
      </pc:sldChg>
      <pc:sldChg chg="modSp mod">
        <pc:chgData name="Carlos Eduardo Saenz" userId="a7719f4c-cb58-4c96-b48f-9b43e045cba1" providerId="ADAL" clId="{547922BE-6B79-4EB1-AC3F-FBFA1F631F8A}" dt="2020-10-08T01:05:17.951" v="1616" actId="207"/>
        <pc:sldMkLst>
          <pc:docMk/>
          <pc:sldMk cId="2701152280" sldId="295"/>
        </pc:sldMkLst>
        <pc:spChg chg="mod">
          <ac:chgData name="Carlos Eduardo Saenz" userId="a7719f4c-cb58-4c96-b48f-9b43e045cba1" providerId="ADAL" clId="{547922BE-6B79-4EB1-AC3F-FBFA1F631F8A}" dt="2020-10-08T01:05:17.951" v="1616" actId="207"/>
          <ac:spMkLst>
            <pc:docMk/>
            <pc:sldMk cId="2701152280" sldId="295"/>
            <ac:spMk id="2" creationId="{96E019E5-EB1B-41E2-9AB6-8491147A8DC5}"/>
          </ac:spMkLst>
        </pc:spChg>
      </pc:sldChg>
      <pc:sldChg chg="del">
        <pc:chgData name="Carlos Eduardo Saenz" userId="a7719f4c-cb58-4c96-b48f-9b43e045cba1" providerId="ADAL" clId="{547922BE-6B79-4EB1-AC3F-FBFA1F631F8A}" dt="2020-10-08T14:02:56.396" v="2083" actId="47"/>
        <pc:sldMkLst>
          <pc:docMk/>
          <pc:sldMk cId="3645591047" sldId="296"/>
        </pc:sldMkLst>
      </pc:sldChg>
      <pc:sldChg chg="addSp delSp modSp mod delAnim modAnim modNotesTx">
        <pc:chgData name="Carlos Eduardo Saenz" userId="a7719f4c-cb58-4c96-b48f-9b43e045cba1" providerId="ADAL" clId="{547922BE-6B79-4EB1-AC3F-FBFA1F631F8A}" dt="2020-10-08T14:09:51.559" v="2747" actId="20577"/>
        <pc:sldMkLst>
          <pc:docMk/>
          <pc:sldMk cId="2129421666" sldId="297"/>
        </pc:sldMkLst>
        <pc:spChg chg="mod">
          <ac:chgData name="Carlos Eduardo Saenz" userId="a7719f4c-cb58-4c96-b48f-9b43e045cba1" providerId="ADAL" clId="{547922BE-6B79-4EB1-AC3F-FBFA1F631F8A}" dt="2020-10-08T00:54:50.823" v="1545" actId="207"/>
          <ac:spMkLst>
            <pc:docMk/>
            <pc:sldMk cId="2129421666" sldId="297"/>
            <ac:spMk id="2" creationId="{A37C4559-3233-475D-BA0A-B1390CA0BB17}"/>
          </ac:spMkLst>
        </pc:spChg>
        <pc:spChg chg="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4" creationId="{187C7780-96BE-4B5C-90A9-136D0D1D47CA}"/>
          </ac:spMkLst>
        </pc:spChg>
        <pc:spChg chg="del">
          <ac:chgData name="Carlos Eduardo Saenz" userId="a7719f4c-cb58-4c96-b48f-9b43e045cba1" providerId="ADAL" clId="{547922BE-6B79-4EB1-AC3F-FBFA1F631F8A}" dt="2020-10-08T00:34:31.276" v="1284" actId="478"/>
          <ac:spMkLst>
            <pc:docMk/>
            <pc:sldMk cId="2129421666" sldId="297"/>
            <ac:spMk id="12" creationId="{C9AECB47-FA2F-4DFD-9CC0-43015A17C6ED}"/>
          </ac:spMkLst>
        </pc:spChg>
        <pc:spChg chg="del">
          <ac:chgData name="Carlos Eduardo Saenz" userId="a7719f4c-cb58-4c96-b48f-9b43e045cba1" providerId="ADAL" clId="{547922BE-6B79-4EB1-AC3F-FBFA1F631F8A}" dt="2020-10-08T00:34:31.276" v="1284" actId="478"/>
          <ac:spMkLst>
            <pc:docMk/>
            <pc:sldMk cId="2129421666" sldId="297"/>
            <ac:spMk id="13" creationId="{09C64621-95A2-45E5-89B3-58DEF9E8EB5A}"/>
          </ac:spMkLst>
        </pc:spChg>
        <pc:spChg chg="del">
          <ac:chgData name="Carlos Eduardo Saenz" userId="a7719f4c-cb58-4c96-b48f-9b43e045cba1" providerId="ADAL" clId="{547922BE-6B79-4EB1-AC3F-FBFA1F631F8A}" dt="2020-10-08T00:34:39.442" v="1285" actId="478"/>
          <ac:spMkLst>
            <pc:docMk/>
            <pc:sldMk cId="2129421666" sldId="297"/>
            <ac:spMk id="16" creationId="{EAEA0C40-9AD9-4C04-BE5C-D5874B983AFC}"/>
          </ac:spMkLst>
        </pc:spChg>
        <pc:spChg chg="del">
          <ac:chgData name="Carlos Eduardo Saenz" userId="a7719f4c-cb58-4c96-b48f-9b43e045cba1" providerId="ADAL" clId="{547922BE-6B79-4EB1-AC3F-FBFA1F631F8A}" dt="2020-10-08T00:34:39.442" v="1285" actId="478"/>
          <ac:spMkLst>
            <pc:docMk/>
            <pc:sldMk cId="2129421666" sldId="297"/>
            <ac:spMk id="17" creationId="{8023CA67-3AF3-4563-AF25-54F9B8426BC1}"/>
          </ac:spMkLst>
        </pc:spChg>
        <pc:spChg chg="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21" creationId="{9B6E1602-62C1-46B0-B71C-9FBD195ED33E}"/>
          </ac:spMkLst>
        </pc:spChg>
        <pc:spChg chg="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22" creationId="{842E7ECF-55E2-4AB5-A284-5C37E1F9D961}"/>
          </ac:spMkLst>
        </pc:spChg>
        <pc:spChg chg="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23" creationId="{F7A517B3-BABB-4CE8-A4CD-89D48F23C0AA}"/>
          </ac:spMkLst>
        </pc:spChg>
        <pc:spChg chg="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24" creationId="{3089044B-89AB-4107-9B3D-3D6F086E0CCA}"/>
          </ac:spMkLst>
        </pc:spChg>
        <pc:spChg chg="add mod">
          <ac:chgData name="Carlos Eduardo Saenz" userId="a7719f4c-cb58-4c96-b48f-9b43e045cba1" providerId="ADAL" clId="{547922BE-6B79-4EB1-AC3F-FBFA1F631F8A}" dt="2020-10-08T00:55:19.334" v="1552" actId="6549"/>
          <ac:spMkLst>
            <pc:docMk/>
            <pc:sldMk cId="2129421666" sldId="297"/>
            <ac:spMk id="27" creationId="{493F7EB5-81D2-4108-9A2B-D540432FC53F}"/>
          </ac:spMkLst>
        </pc:spChg>
        <pc:spChg chg="add 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29" creationId="{04BFDA2D-360B-4A86-82AA-0484B8E5379C}"/>
          </ac:spMkLst>
        </pc:spChg>
        <pc:spChg chg="del mod">
          <ac:chgData name="Carlos Eduardo Saenz" userId="a7719f4c-cb58-4c96-b48f-9b43e045cba1" providerId="ADAL" clId="{547922BE-6B79-4EB1-AC3F-FBFA1F631F8A}" dt="2020-10-08T00:53:08.483" v="1529" actId="478"/>
          <ac:spMkLst>
            <pc:docMk/>
            <pc:sldMk cId="2129421666" sldId="297"/>
            <ac:spMk id="30" creationId="{C679E080-A04F-46EE-BD30-DD1C5AAB0ECF}"/>
          </ac:spMkLst>
        </pc:spChg>
        <pc:spChg chg="del mod">
          <ac:chgData name="Carlos Eduardo Saenz" userId="a7719f4c-cb58-4c96-b48f-9b43e045cba1" providerId="ADAL" clId="{547922BE-6B79-4EB1-AC3F-FBFA1F631F8A}" dt="2020-10-08T00:53:08.483" v="1529" actId="478"/>
          <ac:spMkLst>
            <pc:docMk/>
            <pc:sldMk cId="2129421666" sldId="297"/>
            <ac:spMk id="31" creationId="{08053843-E626-4532-BB71-7AB977569529}"/>
          </ac:spMkLst>
        </pc:spChg>
        <pc:spChg chg="del mod">
          <ac:chgData name="Carlos Eduardo Saenz" userId="a7719f4c-cb58-4c96-b48f-9b43e045cba1" providerId="ADAL" clId="{547922BE-6B79-4EB1-AC3F-FBFA1F631F8A}" dt="2020-10-08T00:53:08.483" v="1529" actId="478"/>
          <ac:spMkLst>
            <pc:docMk/>
            <pc:sldMk cId="2129421666" sldId="297"/>
            <ac:spMk id="32" creationId="{17CB64D9-A966-482B-9D47-F4516421C420}"/>
          </ac:spMkLst>
        </pc:spChg>
        <pc:spChg chg="del mod">
          <ac:chgData name="Carlos Eduardo Saenz" userId="a7719f4c-cb58-4c96-b48f-9b43e045cba1" providerId="ADAL" clId="{547922BE-6B79-4EB1-AC3F-FBFA1F631F8A}" dt="2020-10-08T00:53:08.483" v="1529" actId="478"/>
          <ac:spMkLst>
            <pc:docMk/>
            <pc:sldMk cId="2129421666" sldId="297"/>
            <ac:spMk id="33" creationId="{D725B1F9-AF24-4750-96A7-EBC80D1947AC}"/>
          </ac:spMkLst>
        </pc:spChg>
        <pc:spChg chg="mod">
          <ac:chgData name="Carlos Eduardo Saenz" userId="a7719f4c-cb58-4c96-b48f-9b43e045cba1" providerId="ADAL" clId="{547922BE-6B79-4EB1-AC3F-FBFA1F631F8A}" dt="2020-10-08T00:56:47.238" v="1558" actId="1076"/>
          <ac:spMkLst>
            <pc:docMk/>
            <pc:sldMk cId="2129421666" sldId="297"/>
            <ac:spMk id="35" creationId="{13A69248-7F77-4410-8FBE-728346050563}"/>
          </ac:spMkLst>
        </pc:spChg>
        <pc:spChg chg="mod">
          <ac:chgData name="Carlos Eduardo Saenz" userId="a7719f4c-cb58-4c96-b48f-9b43e045cba1" providerId="ADAL" clId="{547922BE-6B79-4EB1-AC3F-FBFA1F631F8A}" dt="2020-10-08T00:55:32.282" v="1557" actId="692"/>
          <ac:spMkLst>
            <pc:docMk/>
            <pc:sldMk cId="2129421666" sldId="297"/>
            <ac:spMk id="36" creationId="{D9A72797-03D1-45C4-A171-99BD9BE775CE}"/>
          </ac:spMkLst>
        </pc:spChg>
        <pc:spChg chg="add 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39" creationId="{6D14ADA7-D674-4828-BE73-ECEF6CAD04FF}"/>
          </ac:spMkLst>
        </pc:spChg>
        <pc:spChg chg="add del mod">
          <ac:chgData name="Carlos Eduardo Saenz" userId="a7719f4c-cb58-4c96-b48f-9b43e045cba1" providerId="ADAL" clId="{547922BE-6B79-4EB1-AC3F-FBFA1F631F8A}" dt="2020-10-08T00:41:41.436" v="1362" actId="478"/>
          <ac:spMkLst>
            <pc:docMk/>
            <pc:sldMk cId="2129421666" sldId="297"/>
            <ac:spMk id="40" creationId="{FBAE4D2C-C51B-444D-8F14-D796A628755E}"/>
          </ac:spMkLst>
        </pc:spChg>
        <pc:spChg chg="add del mod">
          <ac:chgData name="Carlos Eduardo Saenz" userId="a7719f4c-cb58-4c96-b48f-9b43e045cba1" providerId="ADAL" clId="{547922BE-6B79-4EB1-AC3F-FBFA1F631F8A}" dt="2020-10-08T00:41:41.436" v="1362" actId="478"/>
          <ac:spMkLst>
            <pc:docMk/>
            <pc:sldMk cId="2129421666" sldId="297"/>
            <ac:spMk id="41" creationId="{B8E79FB1-E4FE-483E-BA66-8EF2B2335EB2}"/>
          </ac:spMkLst>
        </pc:spChg>
        <pc:spChg chg="add mod or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42" creationId="{ADF68953-0620-43CF-A84F-86423161FD06}"/>
          </ac:spMkLst>
        </pc:spChg>
        <pc:spChg chg="add 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43" creationId="{10658373-0E9C-424B-8443-604FB2E47F52}"/>
          </ac:spMkLst>
        </pc:spChg>
        <pc:spChg chg="add mod">
          <ac:chgData name="Carlos Eduardo Saenz" userId="a7719f4c-cb58-4c96-b48f-9b43e045cba1" providerId="ADAL" clId="{547922BE-6B79-4EB1-AC3F-FBFA1F631F8A}" dt="2020-10-08T00:54:50.823" v="1545" actId="207"/>
          <ac:spMkLst>
            <pc:docMk/>
            <pc:sldMk cId="2129421666" sldId="297"/>
            <ac:spMk id="44" creationId="{29588D40-2C45-48A5-A275-6593F656690B}"/>
          </ac:spMkLst>
        </pc:spChg>
        <pc:spChg chg="add 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46" creationId="{39B94AA9-1E52-4026-B803-6EAE16EFA379}"/>
          </ac:spMkLst>
        </pc:spChg>
        <pc:spChg chg="add mod or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48" creationId="{46A26471-8239-40D1-BDA4-93839CD93DBA}"/>
          </ac:spMkLst>
        </pc:spChg>
        <pc:spChg chg="add 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49" creationId="{AC4A64CF-6E2C-4E4C-88E2-CE578388DA10}"/>
          </ac:spMkLst>
        </pc:spChg>
        <pc:spChg chg="add 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50" creationId="{E7D41CC2-992F-47D8-ACA8-483B073267C8}"/>
          </ac:spMkLst>
        </pc:spChg>
        <pc:spChg chg="add 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52" creationId="{FADD3304-0D60-4284-8789-A91C4012B76F}"/>
          </ac:spMkLst>
        </pc:spChg>
        <pc:spChg chg="add mo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54" creationId="{B4F41035-AC5D-4305-85B4-D1E5C967B202}"/>
          </ac:spMkLst>
        </pc:spChg>
        <pc:spChg chg="add mod ord">
          <ac:chgData name="Carlos Eduardo Saenz" userId="a7719f4c-cb58-4c96-b48f-9b43e045cba1" providerId="ADAL" clId="{547922BE-6B79-4EB1-AC3F-FBFA1F631F8A}" dt="2020-10-08T00:53:18.079" v="1530" actId="1076"/>
          <ac:spMkLst>
            <pc:docMk/>
            <pc:sldMk cId="2129421666" sldId="297"/>
            <ac:spMk id="56" creationId="{9B6B7FA7-3583-4A71-9F3E-ADA5B86FD2B5}"/>
          </ac:spMkLst>
        </pc:spChg>
        <pc:spChg chg="add mod">
          <ac:chgData name="Carlos Eduardo Saenz" userId="a7719f4c-cb58-4c96-b48f-9b43e045cba1" providerId="ADAL" clId="{547922BE-6B79-4EB1-AC3F-FBFA1F631F8A}" dt="2020-10-08T00:54:55.534" v="1546" actId="207"/>
          <ac:spMkLst>
            <pc:docMk/>
            <pc:sldMk cId="2129421666" sldId="297"/>
            <ac:spMk id="57" creationId="{4FDAA9A3-5F46-491B-BF6D-7B4EFF6BE97D}"/>
          </ac:spMkLst>
        </pc:spChg>
        <pc:spChg chg="add mod">
          <ac:chgData name="Carlos Eduardo Saenz" userId="a7719f4c-cb58-4c96-b48f-9b43e045cba1" providerId="ADAL" clId="{547922BE-6B79-4EB1-AC3F-FBFA1F631F8A}" dt="2020-10-08T00:54:55.534" v="1546" actId="207"/>
          <ac:spMkLst>
            <pc:docMk/>
            <pc:sldMk cId="2129421666" sldId="297"/>
            <ac:spMk id="58" creationId="{DCAFD98A-F2CC-474E-BEAB-3D5D1478DD77}"/>
          </ac:spMkLst>
        </pc:spChg>
        <pc:spChg chg="add mod">
          <ac:chgData name="Carlos Eduardo Saenz" userId="a7719f4c-cb58-4c96-b48f-9b43e045cba1" providerId="ADAL" clId="{547922BE-6B79-4EB1-AC3F-FBFA1F631F8A}" dt="2020-10-08T00:54:55.534" v="1546" actId="207"/>
          <ac:spMkLst>
            <pc:docMk/>
            <pc:sldMk cId="2129421666" sldId="297"/>
            <ac:spMk id="59" creationId="{6CE39AE2-59AC-4EF5-AD2B-A041908E6E51}"/>
          </ac:spMkLst>
        </pc:spChg>
        <pc:spChg chg="add mod">
          <ac:chgData name="Carlos Eduardo Saenz" userId="a7719f4c-cb58-4c96-b48f-9b43e045cba1" providerId="ADAL" clId="{547922BE-6B79-4EB1-AC3F-FBFA1F631F8A}" dt="2020-10-08T00:54:55.534" v="1546" actId="207"/>
          <ac:spMkLst>
            <pc:docMk/>
            <pc:sldMk cId="2129421666" sldId="297"/>
            <ac:spMk id="60" creationId="{0BC7F91E-7036-4360-846B-6B5F646B7CAB}"/>
          </ac:spMkLst>
        </pc:spChg>
        <pc:picChg chg="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9" creationId="{323E0B72-70EA-4716-B0C4-25B6E864DECC}"/>
          </ac:picMkLst>
        </pc:picChg>
        <pc:picChg chg="del mod">
          <ac:chgData name="Carlos Eduardo Saenz" userId="a7719f4c-cb58-4c96-b48f-9b43e045cba1" providerId="ADAL" clId="{547922BE-6B79-4EB1-AC3F-FBFA1F631F8A}" dt="2020-10-08T00:41:37.663" v="1361" actId="478"/>
          <ac:picMkLst>
            <pc:docMk/>
            <pc:sldMk cId="2129421666" sldId="297"/>
            <ac:picMk id="11" creationId="{DAEF9BAA-417F-4D36-BB06-54139611544A}"/>
          </ac:picMkLst>
        </pc:picChg>
        <pc:picChg chg="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20" creationId="{4D4995F8-CB45-4232-B5F6-69DBDD129A1D}"/>
          </ac:picMkLst>
        </pc:picChg>
        <pc:picChg chg="del mod">
          <ac:chgData name="Carlos Eduardo Saenz" userId="a7719f4c-cb58-4c96-b48f-9b43e045cba1" providerId="ADAL" clId="{547922BE-6B79-4EB1-AC3F-FBFA1F631F8A}" dt="2020-10-08T00:53:08.483" v="1529" actId="478"/>
          <ac:picMkLst>
            <pc:docMk/>
            <pc:sldMk cId="2129421666" sldId="297"/>
            <ac:picMk id="26" creationId="{8649CCDC-FC1D-4C04-B7F7-BD48DCA2CF89}"/>
          </ac:picMkLst>
        </pc:picChg>
        <pc:picChg chg="add 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28" creationId="{D6553C67-622F-4445-B4A3-29D272B3BBC5}"/>
          </ac:picMkLst>
        </pc:picChg>
        <pc:picChg chg="del mod">
          <ac:chgData name="Carlos Eduardo Saenz" userId="a7719f4c-cb58-4c96-b48f-9b43e045cba1" providerId="ADAL" clId="{547922BE-6B79-4EB1-AC3F-FBFA1F631F8A}" dt="2020-10-08T00:41:37.663" v="1361" actId="478"/>
          <ac:picMkLst>
            <pc:docMk/>
            <pc:sldMk cId="2129421666" sldId="297"/>
            <ac:picMk id="34" creationId="{C5A04D18-BDFA-4FE4-B5D2-A0781FE4AEB5}"/>
          </ac:picMkLst>
        </pc:picChg>
        <pc:picChg chg="del mod">
          <ac:chgData name="Carlos Eduardo Saenz" userId="a7719f4c-cb58-4c96-b48f-9b43e045cba1" providerId="ADAL" clId="{547922BE-6B79-4EB1-AC3F-FBFA1F631F8A}" dt="2020-10-08T00:53:08.483" v="1529" actId="478"/>
          <ac:picMkLst>
            <pc:docMk/>
            <pc:sldMk cId="2129421666" sldId="297"/>
            <ac:picMk id="37" creationId="{275EE515-A565-404D-8323-9783CB284EFE}"/>
          </ac:picMkLst>
        </pc:picChg>
        <pc:picChg chg="add 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38" creationId="{86084BE3-D7F0-45BF-897E-E98DDD14198D}"/>
          </ac:picMkLst>
        </pc:picChg>
        <pc:picChg chg="add 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45" creationId="{AF4E2556-207F-4BED-A4E8-78E1AE430109}"/>
          </ac:picMkLst>
        </pc:picChg>
        <pc:picChg chg="add 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47" creationId="{38A4A523-E988-4B1D-8ED7-F14746B9E6F1}"/>
          </ac:picMkLst>
        </pc:picChg>
        <pc:picChg chg="add 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51" creationId="{D35E483F-2797-4297-AF91-7561444D528D}"/>
          </ac:picMkLst>
        </pc:picChg>
        <pc:picChg chg="add 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53" creationId="{84795395-6CED-4B52-9A59-B1BBBA0CDE80}"/>
          </ac:picMkLst>
        </pc:picChg>
        <pc:picChg chg="add 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55" creationId="{4030CDF1-2239-4D2C-8326-839263D6C90E}"/>
          </ac:picMkLst>
        </pc:picChg>
        <pc:picChg chg="add 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1026" creationId="{E6E100D9-2920-4E76-A99C-F1EF0941296A}"/>
          </ac:picMkLst>
        </pc:picChg>
        <pc:picChg chg="add 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1028" creationId="{A403A83E-6989-44A4-90ED-6A535C4ED89C}"/>
          </ac:picMkLst>
        </pc:picChg>
        <pc:picChg chg="add 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1030" creationId="{4C7371A7-28B9-4907-B007-36202D0EBDFE}"/>
          </ac:picMkLst>
        </pc:picChg>
        <pc:picChg chg="mod">
          <ac:chgData name="Carlos Eduardo Saenz" userId="a7719f4c-cb58-4c96-b48f-9b43e045cba1" providerId="ADAL" clId="{547922BE-6B79-4EB1-AC3F-FBFA1F631F8A}" dt="2020-10-08T00:53:18.079" v="1530" actId="1076"/>
          <ac:picMkLst>
            <pc:docMk/>
            <pc:sldMk cId="2129421666" sldId="297"/>
            <ac:picMk id="3074" creationId="{9AB98BF4-AE13-43EC-BDC9-EECA79EF409D}"/>
          </ac:picMkLst>
        </pc:picChg>
      </pc:sldChg>
      <pc:sldChg chg="ord modNotesTx">
        <pc:chgData name="Carlos Eduardo Saenz" userId="a7719f4c-cb58-4c96-b48f-9b43e045cba1" providerId="ADAL" clId="{547922BE-6B79-4EB1-AC3F-FBFA1F631F8A}" dt="2020-10-08T14:34:06.700" v="4206" actId="20577"/>
        <pc:sldMkLst>
          <pc:docMk/>
          <pc:sldMk cId="3902616408" sldId="298"/>
        </pc:sldMkLst>
      </pc:sldChg>
      <pc:sldChg chg="modSp mod">
        <pc:chgData name="Carlos Eduardo Saenz" userId="a7719f4c-cb58-4c96-b48f-9b43e045cba1" providerId="ADAL" clId="{547922BE-6B79-4EB1-AC3F-FBFA1F631F8A}" dt="2020-10-08T14:14:26.753" v="2874" actId="20577"/>
        <pc:sldMkLst>
          <pc:docMk/>
          <pc:sldMk cId="2261618462" sldId="299"/>
        </pc:sldMkLst>
        <pc:spChg chg="mod">
          <ac:chgData name="Carlos Eduardo Saenz" userId="a7719f4c-cb58-4c96-b48f-9b43e045cba1" providerId="ADAL" clId="{547922BE-6B79-4EB1-AC3F-FBFA1F631F8A}" dt="2020-10-08T14:14:26.753" v="2874" actId="20577"/>
          <ac:spMkLst>
            <pc:docMk/>
            <pc:sldMk cId="2261618462" sldId="299"/>
            <ac:spMk id="9" creationId="{54E1372C-C2EE-42B2-A984-AA78A5A0E4A7}"/>
          </ac:spMkLst>
        </pc:spChg>
      </pc:sldChg>
      <pc:sldChg chg="modSp mod">
        <pc:chgData name="Carlos Eduardo Saenz" userId="a7719f4c-cb58-4c96-b48f-9b43e045cba1" providerId="ADAL" clId="{547922BE-6B79-4EB1-AC3F-FBFA1F631F8A}" dt="2020-10-07T21:04:34.346" v="230" actId="1037"/>
        <pc:sldMkLst>
          <pc:docMk/>
          <pc:sldMk cId="94011512" sldId="300"/>
        </pc:sldMkLst>
        <pc:spChg chg="mod">
          <ac:chgData name="Carlos Eduardo Saenz" userId="a7719f4c-cb58-4c96-b48f-9b43e045cba1" providerId="ADAL" clId="{547922BE-6B79-4EB1-AC3F-FBFA1F631F8A}" dt="2020-10-07T21:03:58.991" v="215" actId="14100"/>
          <ac:spMkLst>
            <pc:docMk/>
            <pc:sldMk cId="94011512" sldId="300"/>
            <ac:spMk id="54" creationId="{BA7DD3F2-88ED-43FE-A875-83015DF92E7A}"/>
          </ac:spMkLst>
        </pc:spChg>
        <pc:spChg chg="mod">
          <ac:chgData name="Carlos Eduardo Saenz" userId="a7719f4c-cb58-4c96-b48f-9b43e045cba1" providerId="ADAL" clId="{547922BE-6B79-4EB1-AC3F-FBFA1F631F8A}" dt="2020-10-07T21:04:34.346" v="230" actId="1037"/>
          <ac:spMkLst>
            <pc:docMk/>
            <pc:sldMk cId="94011512" sldId="300"/>
            <ac:spMk id="56" creationId="{7211CB9D-4549-4B68-9E34-7129601125AE}"/>
          </ac:spMkLst>
        </pc:spChg>
        <pc:spChg chg="mod">
          <ac:chgData name="Carlos Eduardo Saenz" userId="a7719f4c-cb58-4c96-b48f-9b43e045cba1" providerId="ADAL" clId="{547922BE-6B79-4EB1-AC3F-FBFA1F631F8A}" dt="2020-10-07T21:03:58.991" v="215" actId="14100"/>
          <ac:spMkLst>
            <pc:docMk/>
            <pc:sldMk cId="94011512" sldId="300"/>
            <ac:spMk id="57" creationId="{FB9C8CC7-951E-4DFE-88C9-EEFFBB3560C0}"/>
          </ac:spMkLst>
        </pc:spChg>
        <pc:spChg chg="mod">
          <ac:chgData name="Carlos Eduardo Saenz" userId="a7719f4c-cb58-4c96-b48f-9b43e045cba1" providerId="ADAL" clId="{547922BE-6B79-4EB1-AC3F-FBFA1F631F8A}" dt="2020-10-07T21:04:15.328" v="217" actId="1076"/>
          <ac:spMkLst>
            <pc:docMk/>
            <pc:sldMk cId="94011512" sldId="300"/>
            <ac:spMk id="61" creationId="{E587FD4A-C284-4F9D-BBE3-3B42EFE71B65}"/>
          </ac:spMkLst>
        </pc:spChg>
        <pc:spChg chg="mod">
          <ac:chgData name="Carlos Eduardo Saenz" userId="a7719f4c-cb58-4c96-b48f-9b43e045cba1" providerId="ADAL" clId="{547922BE-6B79-4EB1-AC3F-FBFA1F631F8A}" dt="2020-10-07T21:04:06.960" v="216" actId="1076"/>
          <ac:spMkLst>
            <pc:docMk/>
            <pc:sldMk cId="94011512" sldId="300"/>
            <ac:spMk id="65" creationId="{3972888D-C917-480F-AF9E-681F9D3F24F7}"/>
          </ac:spMkLst>
        </pc:spChg>
        <pc:grpChg chg="mod">
          <ac:chgData name="Carlos Eduardo Saenz" userId="a7719f4c-cb58-4c96-b48f-9b43e045cba1" providerId="ADAL" clId="{547922BE-6B79-4EB1-AC3F-FBFA1F631F8A}" dt="2020-10-07T21:03:48.879" v="201" actId="1076"/>
          <ac:grpSpMkLst>
            <pc:docMk/>
            <pc:sldMk cId="94011512" sldId="300"/>
            <ac:grpSpMk id="51" creationId="{2B34601F-F407-40BA-BC70-F7E9B79BDC50}"/>
          </ac:grpSpMkLst>
        </pc:grpChg>
        <pc:grpChg chg="mod">
          <ac:chgData name="Carlos Eduardo Saenz" userId="a7719f4c-cb58-4c96-b48f-9b43e045cba1" providerId="ADAL" clId="{547922BE-6B79-4EB1-AC3F-FBFA1F631F8A}" dt="2020-10-07T21:03:48.879" v="201" actId="1076"/>
          <ac:grpSpMkLst>
            <pc:docMk/>
            <pc:sldMk cId="94011512" sldId="300"/>
            <ac:grpSpMk id="58" creationId="{08B2225D-BCAA-4BD0-B69A-46A7A44B16E0}"/>
          </ac:grpSpMkLst>
        </pc:grpChg>
        <pc:grpChg chg="mod">
          <ac:chgData name="Carlos Eduardo Saenz" userId="a7719f4c-cb58-4c96-b48f-9b43e045cba1" providerId="ADAL" clId="{547922BE-6B79-4EB1-AC3F-FBFA1F631F8A}" dt="2020-10-07T21:04:15.328" v="217" actId="1076"/>
          <ac:grpSpMkLst>
            <pc:docMk/>
            <pc:sldMk cId="94011512" sldId="300"/>
            <ac:grpSpMk id="62" creationId="{A46C4FDA-0D02-4D2E-98DE-979E697DA5D1}"/>
          </ac:grpSpMkLst>
        </pc:grpChg>
        <pc:grpChg chg="mod">
          <ac:chgData name="Carlos Eduardo Saenz" userId="a7719f4c-cb58-4c96-b48f-9b43e045cba1" providerId="ADAL" clId="{547922BE-6B79-4EB1-AC3F-FBFA1F631F8A}" dt="2020-10-07T21:04:06.960" v="216" actId="1076"/>
          <ac:grpSpMkLst>
            <pc:docMk/>
            <pc:sldMk cId="94011512" sldId="300"/>
            <ac:grpSpMk id="66" creationId="{BD7FA0E9-9B8C-4EFF-ABEB-F8C83AB149B6}"/>
          </ac:grpSpMkLst>
        </pc:grpChg>
        <pc:picChg chg="mod">
          <ac:chgData name="Carlos Eduardo Saenz" userId="a7719f4c-cb58-4c96-b48f-9b43e045cba1" providerId="ADAL" clId="{547922BE-6B79-4EB1-AC3F-FBFA1F631F8A}" dt="2020-10-07T21:04:34.346" v="230" actId="1037"/>
          <ac:picMkLst>
            <pc:docMk/>
            <pc:sldMk cId="94011512" sldId="300"/>
            <ac:picMk id="55" creationId="{55B72CEA-3942-45CE-83ED-BDF5346DA332}"/>
          </ac:picMkLst>
        </pc:picChg>
      </pc:sldChg>
      <pc:sldChg chg="modNotesTx">
        <pc:chgData name="Carlos Eduardo Saenz" userId="a7719f4c-cb58-4c96-b48f-9b43e045cba1" providerId="ADAL" clId="{547922BE-6B79-4EB1-AC3F-FBFA1F631F8A}" dt="2020-10-08T14:24:48.534" v="3688" actId="20577"/>
        <pc:sldMkLst>
          <pc:docMk/>
          <pc:sldMk cId="2778096569" sldId="302"/>
        </pc:sldMkLst>
      </pc:sldChg>
      <pc:sldChg chg="delSp modSp mod modNotesTx">
        <pc:chgData name="Carlos Eduardo Saenz" userId="a7719f4c-cb58-4c96-b48f-9b43e045cba1" providerId="ADAL" clId="{547922BE-6B79-4EB1-AC3F-FBFA1F631F8A}" dt="2020-10-08T14:28:16.133" v="4072" actId="20577"/>
        <pc:sldMkLst>
          <pc:docMk/>
          <pc:sldMk cId="2420399382" sldId="303"/>
        </pc:sldMkLst>
        <pc:picChg chg="mod">
          <ac:chgData name="Carlos Eduardo Saenz" userId="a7719f4c-cb58-4c96-b48f-9b43e045cba1" providerId="ADAL" clId="{547922BE-6B79-4EB1-AC3F-FBFA1F631F8A}" dt="2020-10-08T14:26:32.777" v="3947" actId="1076"/>
          <ac:picMkLst>
            <pc:docMk/>
            <pc:sldMk cId="2420399382" sldId="303"/>
            <ac:picMk id="6" creationId="{7985394D-7422-4313-802D-DAF98BBCDC34}"/>
          </ac:picMkLst>
        </pc:picChg>
        <pc:picChg chg="mod">
          <ac:chgData name="Carlos Eduardo Saenz" userId="a7719f4c-cb58-4c96-b48f-9b43e045cba1" providerId="ADAL" clId="{547922BE-6B79-4EB1-AC3F-FBFA1F631F8A}" dt="2020-10-08T14:26:31.096" v="3946" actId="1076"/>
          <ac:picMkLst>
            <pc:docMk/>
            <pc:sldMk cId="2420399382" sldId="303"/>
            <ac:picMk id="15" creationId="{75C91734-6F29-4D00-BAFB-A4F61C28FBA4}"/>
          </ac:picMkLst>
        </pc:picChg>
        <pc:picChg chg="del">
          <ac:chgData name="Carlos Eduardo Saenz" userId="a7719f4c-cb58-4c96-b48f-9b43e045cba1" providerId="ADAL" clId="{547922BE-6B79-4EB1-AC3F-FBFA1F631F8A}" dt="2020-10-08T14:26:26.764" v="3944" actId="478"/>
          <ac:picMkLst>
            <pc:docMk/>
            <pc:sldMk cId="2420399382" sldId="303"/>
            <ac:picMk id="17" creationId="{B350DAD0-7079-49EC-8D87-01C7CF50D45E}"/>
          </ac:picMkLst>
        </pc:picChg>
      </pc:sldChg>
      <pc:sldChg chg="modNotesTx">
        <pc:chgData name="Carlos Eduardo Saenz" userId="a7719f4c-cb58-4c96-b48f-9b43e045cba1" providerId="ADAL" clId="{547922BE-6B79-4EB1-AC3F-FBFA1F631F8A}" dt="2020-10-08T14:36:11.805" v="4271" actId="20577"/>
        <pc:sldMkLst>
          <pc:docMk/>
          <pc:sldMk cId="1825528188" sldId="304"/>
        </pc:sldMkLst>
      </pc:sldChg>
      <pc:sldChg chg="modAnim">
        <pc:chgData name="Carlos Eduardo Saenz" userId="a7719f4c-cb58-4c96-b48f-9b43e045cba1" providerId="ADAL" clId="{547922BE-6B79-4EB1-AC3F-FBFA1F631F8A}" dt="2020-10-08T01:10:07.277" v="1623"/>
        <pc:sldMkLst>
          <pc:docMk/>
          <pc:sldMk cId="791852994" sldId="305"/>
        </pc:sldMkLst>
      </pc:sldChg>
      <pc:sldChg chg="modSp mod modNotesTx">
        <pc:chgData name="Carlos Eduardo Saenz" userId="a7719f4c-cb58-4c96-b48f-9b43e045cba1" providerId="ADAL" clId="{547922BE-6B79-4EB1-AC3F-FBFA1F631F8A}" dt="2020-10-08T14:02:49.565" v="2082" actId="20577"/>
        <pc:sldMkLst>
          <pc:docMk/>
          <pc:sldMk cId="3944767426" sldId="306"/>
        </pc:sldMkLst>
        <pc:spChg chg="mod">
          <ac:chgData name="Carlos Eduardo Saenz" userId="a7719f4c-cb58-4c96-b48f-9b43e045cba1" providerId="ADAL" clId="{547922BE-6B79-4EB1-AC3F-FBFA1F631F8A}" dt="2020-10-08T01:13:18.304" v="1644" actId="6549"/>
          <ac:spMkLst>
            <pc:docMk/>
            <pc:sldMk cId="3944767426" sldId="306"/>
            <ac:spMk id="7" creationId="{42142989-1495-4EB1-AAA1-89F63D5A7F8B}"/>
          </ac:spMkLst>
        </pc:spChg>
        <pc:picChg chg="mod">
          <ac:chgData name="Carlos Eduardo Saenz" userId="a7719f4c-cb58-4c96-b48f-9b43e045cba1" providerId="ADAL" clId="{547922BE-6B79-4EB1-AC3F-FBFA1F631F8A}" dt="2020-10-08T01:13:24.589" v="1645" actId="1076"/>
          <ac:picMkLst>
            <pc:docMk/>
            <pc:sldMk cId="3944767426" sldId="306"/>
            <ac:picMk id="6" creationId="{CEC06DBC-CCEB-49DA-A4E2-802BBA1954D6}"/>
          </ac:picMkLst>
        </pc:picChg>
      </pc:sldChg>
      <pc:sldChg chg="add mod modShow">
        <pc:chgData name="Carlos Eduardo Saenz" userId="a7719f4c-cb58-4c96-b48f-9b43e045cba1" providerId="ADAL" clId="{547922BE-6B79-4EB1-AC3F-FBFA1F631F8A}" dt="2020-10-08T00:31:47.690" v="1240" actId="729"/>
        <pc:sldMkLst>
          <pc:docMk/>
          <pc:sldMk cId="954951820" sldId="30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99C26-217E-754B-A025-7ED48D3887F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DA014-6570-CE48-8131-83CF2AC3E45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70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4B43C-C8F0-7141-BAA6-F338D30B5EA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3F976-7670-1C40-8841-ABD9A4A89A6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31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31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9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40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5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solidFill>
                  <a:schemeClr val="tx2"/>
                </a:solidFill>
              </a:rPr>
              <a:t>Sesión de preguntas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3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b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s-ES" dirty="0"/>
            </a:b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9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1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1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s-ES" dirty="0"/>
            </a:br>
            <a:br>
              <a:rPr lang="es-ES" dirty="0"/>
            </a:b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72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63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04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F976-7670-1C40-8841-ABD9A4A89A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73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444261" y="205199"/>
            <a:ext cx="5519171" cy="64791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SC0131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66" y="1395512"/>
            <a:ext cx="7304237" cy="5478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3075"/>
            <a:ext cx="5457825" cy="719138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09599" y="1554988"/>
            <a:ext cx="5457825" cy="4873775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4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 -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3075"/>
            <a:ext cx="9092070" cy="719138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pic>
        <p:nvPicPr>
          <p:cNvPr id="6" name="Picture 5" descr="logotip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8" y="473075"/>
            <a:ext cx="1314051" cy="58694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49727" y="1554988"/>
            <a:ext cx="6841312" cy="24848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298384" y="1554988"/>
            <a:ext cx="4674441" cy="248483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16001" y="4201163"/>
            <a:ext cx="6875038" cy="24516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98384" y="4201162"/>
            <a:ext cx="4674441" cy="24516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7535128" y="1769829"/>
            <a:ext cx="4200952" cy="205515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idx="13"/>
          </p:nvPr>
        </p:nvSpPr>
        <p:spPr>
          <a:xfrm>
            <a:off x="609600" y="4429358"/>
            <a:ext cx="6099297" cy="205515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6716BCA-8AB4-41FB-90B9-5CD57987AB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95351" y="1099361"/>
            <a:ext cx="6230219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sión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16001" y="205199"/>
            <a:ext cx="11756824" cy="644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019904" y="1843876"/>
            <a:ext cx="10149018" cy="3387598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31DE59-9E31-4EA0-A130-BD40627AE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95351" y="1099361"/>
            <a:ext cx="6230219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3075"/>
            <a:ext cx="9092070" cy="719138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09599" y="1554988"/>
            <a:ext cx="11032405" cy="4873775"/>
          </a:xfrm>
        </p:spPr>
        <p:txBody>
          <a:bodyPr/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pic>
        <p:nvPicPr>
          <p:cNvPr id="6" name="Picture 5" descr="logotip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8" y="473075"/>
            <a:ext cx="1314051" cy="5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42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3075"/>
            <a:ext cx="9092070" cy="719138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pic>
        <p:nvPicPr>
          <p:cNvPr id="6" name="Picture 5" descr="logotip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8" y="473075"/>
            <a:ext cx="1314051" cy="586943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quarter" idx="12"/>
          </p:nvPr>
        </p:nvSpPr>
        <p:spPr>
          <a:xfrm>
            <a:off x="229312" y="1555750"/>
            <a:ext cx="11659643" cy="4873625"/>
          </a:xfrm>
        </p:spPr>
        <p:txBody>
          <a:bodyPr/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34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3075"/>
            <a:ext cx="9092070" cy="719138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621523" y="1554988"/>
            <a:ext cx="7020481" cy="4873775"/>
          </a:xfrm>
        </p:spPr>
        <p:txBody>
          <a:bodyPr/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pic>
        <p:nvPicPr>
          <p:cNvPr id="6" name="Picture 5" descr="logotip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8" y="473075"/>
            <a:ext cx="1314051" cy="58694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599" y="1555750"/>
            <a:ext cx="3712053" cy="4873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60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 -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3075"/>
            <a:ext cx="9092070" cy="719138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pic>
        <p:nvPicPr>
          <p:cNvPr id="6" name="Picture 5" descr="logotip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8" y="473075"/>
            <a:ext cx="1314051" cy="58694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49727" y="1554988"/>
            <a:ext cx="6841312" cy="24848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298384" y="1554988"/>
            <a:ext cx="4674441" cy="248483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16001" y="4201163"/>
            <a:ext cx="6875038" cy="24516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98384" y="4201162"/>
            <a:ext cx="4674441" cy="24516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7535128" y="1769829"/>
            <a:ext cx="4200952" cy="205515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idx="13"/>
          </p:nvPr>
        </p:nvSpPr>
        <p:spPr>
          <a:xfrm>
            <a:off x="609600" y="4429358"/>
            <a:ext cx="6099297" cy="205515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95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3075"/>
            <a:ext cx="5457825" cy="719138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09599" y="1554988"/>
            <a:ext cx="5457825" cy="4873775"/>
          </a:xfrm>
        </p:spPr>
        <p:txBody>
          <a:bodyPr/>
          <a:lstStyle>
            <a:lvl1pPr marL="342900" indent="-342900">
              <a:buFont typeface="Arial"/>
              <a:buChar char="•"/>
              <a:defRPr/>
            </a:lvl1pPr>
            <a:lvl2pPr marL="957652" indent="-342900">
              <a:buFont typeface="Arial"/>
              <a:buChar char="•"/>
              <a:defRPr/>
            </a:lvl2pPr>
            <a:lvl3pPr marL="1572402" indent="-342900">
              <a:buFont typeface="Arial"/>
              <a:buChar char="•"/>
              <a:defRPr/>
            </a:lvl3pPr>
            <a:lvl4pPr marL="2130003" indent="-285750">
              <a:buFont typeface="Arial"/>
              <a:buChar char="•"/>
              <a:defRPr/>
            </a:lvl4pPr>
            <a:lvl5pPr marL="2744754" indent="-285750">
              <a:buFont typeface="Arial"/>
              <a:buChar char="•"/>
              <a:defRPr/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443663" y="204788"/>
            <a:ext cx="5519737" cy="6480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8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ón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16001" y="205199"/>
            <a:ext cx="11756824" cy="644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019904" y="1843876"/>
            <a:ext cx="10149018" cy="3387598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31DE59-9E31-4EA0-A130-BD40627AE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95351" y="1099361"/>
            <a:ext cx="6230219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ón recuad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16001" y="205199"/>
            <a:ext cx="7338682" cy="644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019905" y="1843876"/>
            <a:ext cx="5982938" cy="338759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776492" y="205199"/>
            <a:ext cx="4196333" cy="644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E507FF-3931-4ED8-A443-1C44CD6AC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95351" y="1099361"/>
            <a:ext cx="6230219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7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ó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16001" y="205199"/>
            <a:ext cx="11756824" cy="6447601"/>
          </a:xfrm>
          <a:prstGeom prst="rect">
            <a:avLst/>
          </a:prstGeom>
          <a:solidFill>
            <a:srgbClr val="BFB8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688844" y="1021871"/>
            <a:ext cx="5836406" cy="5031608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pic>
        <p:nvPicPr>
          <p:cNvPr id="3" name="Picture 2" descr="ARG_man-Recovered cop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27" y="-226136"/>
            <a:ext cx="6255425" cy="70841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246E5C-FFD7-4989-B81C-105378323A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95351" y="1099361"/>
            <a:ext cx="6230219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13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3075"/>
            <a:ext cx="9092070" cy="719138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09599" y="1554988"/>
            <a:ext cx="11032405" cy="4873775"/>
          </a:xfrm>
        </p:spPr>
        <p:txBody>
          <a:bodyPr/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pic>
        <p:nvPicPr>
          <p:cNvPr id="6" name="Picture 5" descr="logotip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8" y="473075"/>
            <a:ext cx="1314051" cy="5869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EE09D1-260C-409A-AE71-060AD90D6C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95351" y="1099361"/>
            <a:ext cx="6230219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3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3075"/>
            <a:ext cx="9092070" cy="719138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pic>
        <p:nvPicPr>
          <p:cNvPr id="6" name="Picture 5" descr="logotip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8" y="473075"/>
            <a:ext cx="1314051" cy="5869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09600" y="1555750"/>
            <a:ext cx="10924789" cy="4873625"/>
          </a:xfrm>
        </p:spPr>
        <p:txBody>
          <a:bodyPr/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FE47D8-C649-41B1-ACC1-022BC9525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95351" y="1099361"/>
            <a:ext cx="6230219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8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3075"/>
            <a:ext cx="9092070" cy="719138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621523" y="1554988"/>
            <a:ext cx="7020481" cy="4873775"/>
          </a:xfrm>
        </p:spPr>
        <p:txBody>
          <a:bodyPr/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pic>
        <p:nvPicPr>
          <p:cNvPr id="6" name="Picture 5" descr="logotip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8" y="473075"/>
            <a:ext cx="1314051" cy="58694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599" y="1555750"/>
            <a:ext cx="3712053" cy="48736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AC378B3-CACF-4DC3-BE64-8ABD38D9EE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95351" y="1099361"/>
            <a:ext cx="6230219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5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82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4" y="832644"/>
            <a:ext cx="4011923" cy="543366"/>
          </a:xfrm>
        </p:spPr>
        <p:txBody>
          <a:bodyPr/>
          <a:lstStyle>
            <a:lvl1pPr>
              <a:defRPr sz="2000"/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68350" y="1570038"/>
            <a:ext cx="4011927" cy="46037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442" y="472511"/>
            <a:ext cx="5458511" cy="720219"/>
          </a:xfrm>
          <a:prstGeom prst="rect">
            <a:avLst/>
          </a:prstGeom>
        </p:spPr>
        <p:txBody>
          <a:bodyPr vert="horz" lIns="122950" tIns="61475" rIns="122950" bIns="61475" rtlCol="0" anchor="t">
            <a:noAutofit/>
          </a:bodyPr>
          <a:lstStyle/>
          <a:p>
            <a:r>
              <a:rPr lang="es-ES" dirty="0"/>
              <a:t>Contenido</a:t>
            </a:r>
            <a:endParaRPr lang="es-C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45835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7DE9FF-71E9-4C91-8918-88B28529E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495351" y="1099361"/>
            <a:ext cx="6230219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3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</p:sldLayoutIdLst>
  <p:hf sldNum="0" hdr="0" ftr="0"/>
  <p:txStyles>
    <p:titleStyle>
      <a:lvl1pPr algn="l" defTabSz="1229502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29502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14752" indent="0" algn="l" defTabSz="1229502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229502" indent="0" algn="l" defTabSz="122950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844253" indent="0" algn="l" defTabSz="1229502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459004" indent="0" algn="l" defTabSz="1229502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81131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5882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10633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5385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751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9502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4253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9004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3756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8507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3258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8009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0"/>
            <a:ext cx="10994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78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3" r:id="rId3"/>
  </p:sldLayoutIdLst>
  <p:hf sldNum="0" hdr="0" ftr="0"/>
  <p:txStyles>
    <p:titleStyle>
      <a:lvl1pPr algn="l" defTabSz="1229502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29502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14752" indent="0" algn="l" defTabSz="1229502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229502" indent="0" algn="l" defTabSz="122950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844253" indent="0" algn="l" defTabSz="1229502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459004" indent="0" algn="l" defTabSz="1229502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81131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5882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10633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5385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751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9502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4253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9004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3756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8507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3258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8009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442" y="472511"/>
            <a:ext cx="5458511" cy="720219"/>
          </a:xfrm>
          <a:prstGeom prst="rect">
            <a:avLst/>
          </a:prstGeom>
        </p:spPr>
        <p:txBody>
          <a:bodyPr vert="horz" lIns="122950" tIns="61475" rIns="122950" bIns="61475" rtlCol="0" anchor="t">
            <a:noAutofit/>
          </a:bodyPr>
          <a:lstStyle/>
          <a:p>
            <a:r>
              <a:rPr lang="es-ES" dirty="0"/>
              <a:t>Contenido</a:t>
            </a:r>
            <a:endParaRPr lang="es-C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45835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9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71" r:id="rId6"/>
  </p:sldLayoutIdLst>
  <p:hf sldNum="0" hdr="0" ftr="0"/>
  <p:txStyles>
    <p:titleStyle>
      <a:lvl1pPr algn="l" defTabSz="1229502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29502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14752" indent="0" algn="l" defTabSz="1229502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229502" indent="0" algn="l" defTabSz="122950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844253" indent="0" algn="l" defTabSz="1229502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459004" indent="0" algn="l" defTabSz="1229502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81131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5882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10633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5385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751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9502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4253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9004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3756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8507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3258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8009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541" y="202986"/>
            <a:ext cx="11756824" cy="1148402"/>
          </a:xfrm>
          <a:prstGeom prst="rect">
            <a:avLst/>
          </a:prstGeom>
          <a:solidFill>
            <a:srgbClr val="C4D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442" y="472511"/>
            <a:ext cx="8878641" cy="720219"/>
          </a:xfrm>
          <a:prstGeom prst="rect">
            <a:avLst/>
          </a:prstGeom>
        </p:spPr>
        <p:txBody>
          <a:bodyPr vert="horz" lIns="122950" tIns="61475" rIns="122950" bIns="61475" rtlCol="0" anchor="t">
            <a:noAutofit/>
          </a:bodyPr>
          <a:lstStyle/>
          <a:p>
            <a:r>
              <a:rPr lang="es-ES" dirty="0"/>
              <a:t>Contenido</a:t>
            </a:r>
            <a:endParaRPr lang="es-C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45835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B30489-E968-425C-9EB9-77EEF85D7C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495351" y="1099361"/>
            <a:ext cx="6230219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9" r:id="rId4"/>
  </p:sldLayoutIdLst>
  <p:hf sldNum="0" hdr="0" ftr="0"/>
  <p:txStyles>
    <p:titleStyle>
      <a:lvl1pPr algn="l" defTabSz="1229502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29502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14752" indent="0" algn="l" defTabSz="1229502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229502" indent="0" algn="l" defTabSz="122950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844253" indent="0" algn="l" defTabSz="1229502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459004" indent="0" algn="l" defTabSz="1229502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81131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5882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10633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5385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751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9502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4253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9004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3756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8507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3258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8009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33.sv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1.svg"/><Relationship Id="rId4" Type="http://schemas.openxmlformats.org/officeDocument/2006/relationships/image" Target="../media/image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7.svg"/><Relationship Id="rId5" Type="http://schemas.openxmlformats.org/officeDocument/2006/relationships/image" Target="../media/image12.sv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ferencia entre Social Media y Redes Sociales">
            <a:extLst>
              <a:ext uri="{FF2B5EF4-FFF2-40B4-BE49-F238E27FC236}">
                <a16:creationId xmlns:a16="http://schemas.microsoft.com/office/drawing/2014/main" id="{F70D0D7A-C6CB-47AF-B967-143EBCB35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506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Imagen que contiene tabla, mesa, ventana&#10;&#10;Descripción generada automáticamente">
            <a:extLst>
              <a:ext uri="{FF2B5EF4-FFF2-40B4-BE49-F238E27FC236}">
                <a16:creationId xmlns:a16="http://schemas.microsoft.com/office/drawing/2014/main" id="{41EBDE19-C85B-4C11-85BC-9B56D9DCB3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E019E5-EB1B-41E2-9AB6-8491147A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54" y="391679"/>
            <a:ext cx="6335215" cy="719138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Número de </a:t>
            </a:r>
            <a:r>
              <a:rPr lang="es-ES" dirty="0">
                <a:solidFill>
                  <a:srgbClr val="E2E935"/>
                </a:solidFill>
                <a:latin typeface="Arial Black" panose="020B0A04020102020204" pitchFamily="34" charset="0"/>
              </a:rPr>
              <a:t>seguidores</a:t>
            </a:r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 en las redes sociales de Argos</a:t>
            </a:r>
            <a:endParaRPr lang="es-41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Gráfico 23" descr="Crecimiento empresarial">
            <a:extLst>
              <a:ext uri="{FF2B5EF4-FFF2-40B4-BE49-F238E27FC236}">
                <a16:creationId xmlns:a16="http://schemas.microsoft.com/office/drawing/2014/main" id="{B07C71CC-CAB0-46D7-96E9-35E42FB18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770" y="1502496"/>
            <a:ext cx="2701659" cy="2701659"/>
          </a:xfrm>
          <a:prstGeom prst="rect">
            <a:avLst/>
          </a:prstGeom>
        </p:spPr>
      </p:pic>
      <p:pic>
        <p:nvPicPr>
          <p:cNvPr id="9" name="Picture 8" descr="LinkedIn Instagram Logo - LogoDix">
            <a:extLst>
              <a:ext uri="{FF2B5EF4-FFF2-40B4-BE49-F238E27FC236}">
                <a16:creationId xmlns:a16="http://schemas.microsoft.com/office/drawing/2014/main" id="{DA5F8929-FD5D-4E3E-8502-430645D7A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8916" r="75491" b="76506"/>
          <a:stretch/>
        </p:blipFill>
        <p:spPr bwMode="auto">
          <a:xfrm>
            <a:off x="1432692" y="2584173"/>
            <a:ext cx="650769" cy="657927"/>
          </a:xfrm>
          <a:prstGeom prst="ellipse">
            <a:avLst/>
          </a:prstGeom>
          <a:noFill/>
          <a:effectLst>
            <a:outerShdw blurRad="762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LinkedIn Instagram Logo - LogoDix">
            <a:extLst>
              <a:ext uri="{FF2B5EF4-FFF2-40B4-BE49-F238E27FC236}">
                <a16:creationId xmlns:a16="http://schemas.microsoft.com/office/drawing/2014/main" id="{E6F47341-C54B-4D4B-B01E-CB2CB797B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t="8916" r="53459" b="76506"/>
          <a:stretch/>
        </p:blipFill>
        <p:spPr bwMode="auto">
          <a:xfrm>
            <a:off x="5917296" y="2584173"/>
            <a:ext cx="650769" cy="657927"/>
          </a:xfrm>
          <a:prstGeom prst="ellipse">
            <a:avLst/>
          </a:prstGeom>
          <a:noFill/>
          <a:effectLst>
            <a:outerShdw blurRad="762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LinkedIn Instagram Logo - LogoDix">
            <a:extLst>
              <a:ext uri="{FF2B5EF4-FFF2-40B4-BE49-F238E27FC236}">
                <a16:creationId xmlns:a16="http://schemas.microsoft.com/office/drawing/2014/main" id="{FDD3C405-B78C-4341-9309-DC4844A6B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40181" r="74941" b="45241"/>
          <a:stretch/>
        </p:blipFill>
        <p:spPr bwMode="auto">
          <a:xfrm>
            <a:off x="3674994" y="2584173"/>
            <a:ext cx="650769" cy="657927"/>
          </a:xfrm>
          <a:prstGeom prst="ellipse">
            <a:avLst/>
          </a:prstGeom>
          <a:noFill/>
          <a:effectLst>
            <a:outerShdw blurRad="762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LinkedIn Instagram Logo - LogoDix">
            <a:extLst>
              <a:ext uri="{FF2B5EF4-FFF2-40B4-BE49-F238E27FC236}">
                <a16:creationId xmlns:a16="http://schemas.microsoft.com/office/drawing/2014/main" id="{77793E60-D97A-4591-BBD2-3DB085680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0" t="69520" r="31972" b="15902"/>
          <a:stretch/>
        </p:blipFill>
        <p:spPr bwMode="auto">
          <a:xfrm>
            <a:off x="8159597" y="2584173"/>
            <a:ext cx="650769" cy="657927"/>
          </a:xfrm>
          <a:prstGeom prst="ellipse">
            <a:avLst/>
          </a:prstGeom>
          <a:noFill/>
          <a:effectLst>
            <a:outerShdw blurRad="762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LinkedIn Instagram Logo - LogoDix">
            <a:extLst>
              <a:ext uri="{FF2B5EF4-FFF2-40B4-BE49-F238E27FC236}">
                <a16:creationId xmlns:a16="http://schemas.microsoft.com/office/drawing/2014/main" id="{9B2D8724-DFF9-4907-BED6-A2069E175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3" t="69520" r="10549" b="15902"/>
          <a:stretch/>
        </p:blipFill>
        <p:spPr bwMode="auto">
          <a:xfrm>
            <a:off x="10401898" y="2584173"/>
            <a:ext cx="650769" cy="657927"/>
          </a:xfrm>
          <a:prstGeom prst="ellipse">
            <a:avLst/>
          </a:prstGeom>
          <a:noFill/>
          <a:effectLst>
            <a:outerShdw blurRad="762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DB29DDF-DB65-4164-AB64-8AFC15200F0C}"/>
              </a:ext>
            </a:extLst>
          </p:cNvPr>
          <p:cNvSpPr txBox="1"/>
          <p:nvPr/>
        </p:nvSpPr>
        <p:spPr>
          <a:xfrm>
            <a:off x="405554" y="3482528"/>
            <a:ext cx="27893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b="1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331</a:t>
            </a:r>
            <a:r>
              <a:rPr lang="es-419" sz="4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s-419" sz="32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mil</a:t>
            </a:r>
            <a:r>
              <a:rPr lang="es-419" sz="4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endParaRPr lang="es-419" sz="5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236117C-FB6F-4A29-ACB5-8A7A869884D6}"/>
              </a:ext>
            </a:extLst>
          </p:cNvPr>
          <p:cNvSpPr txBox="1"/>
          <p:nvPr/>
        </p:nvSpPr>
        <p:spPr>
          <a:xfrm>
            <a:off x="2974290" y="3482528"/>
            <a:ext cx="2052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b="1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37</a:t>
            </a:r>
            <a:r>
              <a:rPr lang="es-419" sz="4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es-419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mil</a:t>
            </a:r>
            <a:r>
              <a:rPr lang="es-419" sz="4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endParaRPr lang="es-419" sz="5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AE6BB2A-D3CB-47E4-9869-9EBE4D0B8431}"/>
              </a:ext>
            </a:extLst>
          </p:cNvPr>
          <p:cNvSpPr txBox="1"/>
          <p:nvPr/>
        </p:nvSpPr>
        <p:spPr>
          <a:xfrm>
            <a:off x="5046576" y="3482528"/>
            <a:ext cx="239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b="1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38,7</a:t>
            </a:r>
            <a:r>
              <a:rPr lang="es-419" sz="4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es-419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mil</a:t>
            </a:r>
            <a:endParaRPr lang="es-419" sz="5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2E393FB-2AD9-4B88-AD81-3A51647F0D0C}"/>
              </a:ext>
            </a:extLst>
          </p:cNvPr>
          <p:cNvSpPr txBox="1"/>
          <p:nvPr/>
        </p:nvSpPr>
        <p:spPr>
          <a:xfrm>
            <a:off x="7288877" y="3482528"/>
            <a:ext cx="239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s-419" sz="4400" b="1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7</a:t>
            </a:r>
            <a:r>
              <a:rPr lang="es-419" sz="4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es-419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mil</a:t>
            </a:r>
            <a:r>
              <a:rPr lang="es-419" sz="4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endParaRPr lang="es-419" sz="5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5150F8D-506E-4650-84DD-401BDD57C3DE}"/>
              </a:ext>
            </a:extLst>
          </p:cNvPr>
          <p:cNvSpPr txBox="1"/>
          <p:nvPr/>
        </p:nvSpPr>
        <p:spPr>
          <a:xfrm>
            <a:off x="9531178" y="3482528"/>
            <a:ext cx="239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b="1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342</a:t>
            </a:r>
            <a:r>
              <a:rPr lang="es-419" sz="4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es-419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mil</a:t>
            </a:r>
            <a:r>
              <a:rPr lang="es-419" sz="44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endParaRPr lang="es-419" sz="5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5228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Imagen que contiene tabla, mesa, ventana&#10;&#10;Descripción generada automáticamente">
            <a:extLst>
              <a:ext uri="{FF2B5EF4-FFF2-40B4-BE49-F238E27FC236}">
                <a16:creationId xmlns:a16="http://schemas.microsoft.com/office/drawing/2014/main" id="{41EBDE19-C85B-4C11-85BC-9B56D9DCB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218882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E019E5-EB1B-41E2-9AB6-8491147A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54" y="209140"/>
            <a:ext cx="9092070" cy="719138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A quiénes les </a:t>
            </a:r>
            <a:r>
              <a:rPr lang="es-ES" dirty="0">
                <a:solidFill>
                  <a:srgbClr val="E2E935"/>
                </a:solidFill>
                <a:latin typeface="Arial Black" panose="020B0A04020102020204" pitchFamily="34" charset="0"/>
              </a:rPr>
              <a:t>hablamos</a:t>
            </a:r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 en redes</a:t>
            </a:r>
            <a:endParaRPr lang="es-41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2B34601F-F407-40BA-BC70-F7E9B79BDC50}"/>
              </a:ext>
            </a:extLst>
          </p:cNvPr>
          <p:cNvGrpSpPr/>
          <p:nvPr/>
        </p:nvGrpSpPr>
        <p:grpSpPr>
          <a:xfrm>
            <a:off x="3363204" y="3171600"/>
            <a:ext cx="1362812" cy="914400"/>
            <a:chOff x="609600" y="4179000"/>
            <a:chExt cx="1362812" cy="914400"/>
          </a:xfrm>
          <a:solidFill>
            <a:schemeClr val="bg1"/>
          </a:solidFill>
        </p:grpSpPr>
        <p:pic>
          <p:nvPicPr>
            <p:cNvPr id="52" name="Gráfico 51" descr="Colegial">
              <a:extLst>
                <a:ext uri="{FF2B5EF4-FFF2-40B4-BE49-F238E27FC236}">
                  <a16:creationId xmlns:a16="http://schemas.microsoft.com/office/drawing/2014/main" id="{99C96642-DA0E-4D1E-A75C-6DE0F52C0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8012" y="4179000"/>
              <a:ext cx="914400" cy="914400"/>
            </a:xfrm>
            <a:prstGeom prst="rect">
              <a:avLst/>
            </a:prstGeom>
          </p:spPr>
        </p:pic>
        <p:pic>
          <p:nvPicPr>
            <p:cNvPr id="53" name="Gráfico 52" descr="Colegiala">
              <a:extLst>
                <a:ext uri="{FF2B5EF4-FFF2-40B4-BE49-F238E27FC236}">
                  <a16:creationId xmlns:a16="http://schemas.microsoft.com/office/drawing/2014/main" id="{71668684-E3F4-4D98-9118-4796BCD8E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600" y="4179000"/>
              <a:ext cx="914400" cy="914400"/>
            </a:xfrm>
            <a:prstGeom prst="rect">
              <a:avLst/>
            </a:prstGeom>
          </p:spPr>
        </p:pic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BA7DD3F2-88ED-43FE-A875-83015DF92E7A}"/>
              </a:ext>
            </a:extLst>
          </p:cNvPr>
          <p:cNvSpPr txBox="1"/>
          <p:nvPr/>
        </p:nvSpPr>
        <p:spPr>
          <a:xfrm>
            <a:off x="3030737" y="1922128"/>
            <a:ext cx="2027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Público general</a:t>
            </a:r>
          </a:p>
        </p:txBody>
      </p:sp>
      <p:pic>
        <p:nvPicPr>
          <p:cNvPr id="55" name="Gráfico 54" descr="Programador">
            <a:extLst>
              <a:ext uri="{FF2B5EF4-FFF2-40B4-BE49-F238E27FC236}">
                <a16:creationId xmlns:a16="http://schemas.microsoft.com/office/drawing/2014/main" id="{55B72CEA-3942-45CE-83ED-BDF5346DA3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36639" y="3102150"/>
            <a:ext cx="914400" cy="914400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7211CB9D-4549-4B68-9E34-7129601125AE}"/>
              </a:ext>
            </a:extLst>
          </p:cNvPr>
          <p:cNvSpPr txBox="1"/>
          <p:nvPr/>
        </p:nvSpPr>
        <p:spPr>
          <a:xfrm>
            <a:off x="7072109" y="2137571"/>
            <a:ext cx="221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Periodistas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B9C8CC7-951E-4DFE-88C9-EEFFBB3560C0}"/>
              </a:ext>
            </a:extLst>
          </p:cNvPr>
          <p:cNvSpPr txBox="1"/>
          <p:nvPr/>
        </p:nvSpPr>
        <p:spPr>
          <a:xfrm>
            <a:off x="5074753" y="2137571"/>
            <a:ext cx="167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08B2225D-BCAA-4BD0-B69A-46A7A44B16E0}"/>
              </a:ext>
            </a:extLst>
          </p:cNvPr>
          <p:cNvGrpSpPr/>
          <p:nvPr/>
        </p:nvGrpSpPr>
        <p:grpSpPr>
          <a:xfrm>
            <a:off x="5240179" y="3194750"/>
            <a:ext cx="1403934" cy="914400"/>
            <a:chOff x="3317631" y="2514600"/>
            <a:chExt cx="1403934" cy="914400"/>
          </a:xfrm>
          <a:solidFill>
            <a:schemeClr val="bg1"/>
          </a:solidFill>
        </p:grpSpPr>
        <p:pic>
          <p:nvPicPr>
            <p:cNvPr id="59" name="Gráfico 58" descr="Obreros de construcción">
              <a:extLst>
                <a:ext uri="{FF2B5EF4-FFF2-40B4-BE49-F238E27FC236}">
                  <a16:creationId xmlns:a16="http://schemas.microsoft.com/office/drawing/2014/main" id="{ED634E74-1339-449D-9C75-758E6CD49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17631" y="2565400"/>
              <a:ext cx="850900" cy="850900"/>
            </a:xfrm>
            <a:prstGeom prst="rect">
              <a:avLst/>
            </a:prstGeom>
          </p:spPr>
        </p:pic>
        <p:pic>
          <p:nvPicPr>
            <p:cNvPr id="60" name="Gráfico 59" descr="Trabajador en oficina">
              <a:extLst>
                <a:ext uri="{FF2B5EF4-FFF2-40B4-BE49-F238E27FC236}">
                  <a16:creationId xmlns:a16="http://schemas.microsoft.com/office/drawing/2014/main" id="{99BFDAD2-3629-4F59-A281-CD1DAEA5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07165" y="2514600"/>
              <a:ext cx="914400" cy="914400"/>
            </a:xfrm>
            <a:prstGeom prst="rect">
              <a:avLst/>
            </a:prstGeom>
          </p:spPr>
        </p:pic>
      </p:grp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587FD4A-C284-4F9D-BBE3-3B42EFE71B65}"/>
              </a:ext>
            </a:extLst>
          </p:cNvPr>
          <p:cNvSpPr txBox="1"/>
          <p:nvPr/>
        </p:nvSpPr>
        <p:spPr>
          <a:xfrm>
            <a:off x="9442277" y="1922128"/>
            <a:ext cx="2416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empresarial</a:t>
            </a: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A46C4FDA-0D02-4D2E-98DE-979E697DA5D1}"/>
              </a:ext>
            </a:extLst>
          </p:cNvPr>
          <p:cNvGrpSpPr/>
          <p:nvPr/>
        </p:nvGrpSpPr>
        <p:grpSpPr>
          <a:xfrm>
            <a:off x="9991922" y="3188626"/>
            <a:ext cx="1424490" cy="920524"/>
            <a:chOff x="706879" y="4125430"/>
            <a:chExt cx="1424490" cy="920524"/>
          </a:xfrm>
        </p:grpSpPr>
        <p:pic>
          <p:nvPicPr>
            <p:cNvPr id="63" name="Gráfico 62" descr="Juez">
              <a:extLst>
                <a:ext uri="{FF2B5EF4-FFF2-40B4-BE49-F238E27FC236}">
                  <a16:creationId xmlns:a16="http://schemas.microsoft.com/office/drawing/2014/main" id="{52D37A9E-0318-4F19-9358-BB3613FA4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06879" y="4125430"/>
              <a:ext cx="914400" cy="914400"/>
            </a:xfrm>
            <a:prstGeom prst="rect">
              <a:avLst/>
            </a:prstGeom>
          </p:spPr>
        </p:pic>
        <p:pic>
          <p:nvPicPr>
            <p:cNvPr id="64" name="Gráfico 63" descr="Trabajador en oficina">
              <a:extLst>
                <a:ext uri="{FF2B5EF4-FFF2-40B4-BE49-F238E27FC236}">
                  <a16:creationId xmlns:a16="http://schemas.microsoft.com/office/drawing/2014/main" id="{42BDB410-F111-4143-8988-F37FDD78E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16969" y="4131554"/>
              <a:ext cx="914400" cy="914400"/>
            </a:xfrm>
            <a:prstGeom prst="rect">
              <a:avLst/>
            </a:prstGeom>
          </p:spPr>
        </p:pic>
      </p:grpSp>
      <p:sp>
        <p:nvSpPr>
          <p:cNvPr id="65" name="CuadroTexto 64">
            <a:extLst>
              <a:ext uri="{FF2B5EF4-FFF2-40B4-BE49-F238E27FC236}">
                <a16:creationId xmlns:a16="http://schemas.microsoft.com/office/drawing/2014/main" id="{3972888D-C917-480F-AF9E-681F9D3F24F7}"/>
              </a:ext>
            </a:extLst>
          </p:cNvPr>
          <p:cNvSpPr txBox="1"/>
          <p:nvPr/>
        </p:nvSpPr>
        <p:spPr>
          <a:xfrm>
            <a:off x="292073" y="2137571"/>
            <a:ext cx="282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Colaboradores</a:t>
            </a:r>
          </a:p>
        </p:txBody>
      </p:sp>
      <p:grpSp>
        <p:nvGrpSpPr>
          <p:cNvPr id="66" name="Gráfico 11" descr="Bombero">
            <a:extLst>
              <a:ext uri="{FF2B5EF4-FFF2-40B4-BE49-F238E27FC236}">
                <a16:creationId xmlns:a16="http://schemas.microsoft.com/office/drawing/2014/main" id="{BD7FA0E9-9B8C-4EFF-ABEB-F8C83AB149B6}"/>
              </a:ext>
            </a:extLst>
          </p:cNvPr>
          <p:cNvGrpSpPr/>
          <p:nvPr/>
        </p:nvGrpSpPr>
        <p:grpSpPr>
          <a:xfrm>
            <a:off x="1233622" y="3183175"/>
            <a:ext cx="914400" cy="914400"/>
            <a:chOff x="609600" y="5357954"/>
            <a:chExt cx="914400" cy="914400"/>
          </a:xfrm>
        </p:grpSpPr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37F078D2-D487-452E-9EB3-0E8790882008}"/>
                </a:ext>
              </a:extLst>
            </p:cNvPr>
            <p:cNvSpPr/>
            <p:nvPr/>
          </p:nvSpPr>
          <p:spPr>
            <a:xfrm>
              <a:off x="914400" y="5619892"/>
              <a:ext cx="304800" cy="171450"/>
            </a:xfrm>
            <a:custGeom>
              <a:avLst/>
              <a:gdLst>
                <a:gd name="connsiteX0" fmla="*/ 152400 w 304800"/>
                <a:gd name="connsiteY0" fmla="*/ 0 h 171450"/>
                <a:gd name="connsiteX1" fmla="*/ 0 w 304800"/>
                <a:gd name="connsiteY1" fmla="*/ 25051 h 171450"/>
                <a:gd name="connsiteX2" fmla="*/ 152400 w 304800"/>
                <a:gd name="connsiteY2" fmla="*/ 177451 h 171450"/>
                <a:gd name="connsiteX3" fmla="*/ 304800 w 304800"/>
                <a:gd name="connsiteY3" fmla="*/ 25051 h 171450"/>
                <a:gd name="connsiteX4" fmla="*/ 152400 w 304800"/>
                <a:gd name="connsiteY4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71450">
                  <a:moveTo>
                    <a:pt x="152400" y="0"/>
                  </a:moveTo>
                  <a:cubicBezTo>
                    <a:pt x="84201" y="0"/>
                    <a:pt x="32290" y="11525"/>
                    <a:pt x="0" y="25051"/>
                  </a:cubicBezTo>
                  <a:cubicBezTo>
                    <a:pt x="0" y="109219"/>
                    <a:pt x="68231" y="177451"/>
                    <a:pt x="152400" y="177451"/>
                  </a:cubicBezTo>
                  <a:cubicBezTo>
                    <a:pt x="236569" y="177451"/>
                    <a:pt x="304800" y="109219"/>
                    <a:pt x="304800" y="25051"/>
                  </a:cubicBezTo>
                  <a:cubicBezTo>
                    <a:pt x="272510" y="11525"/>
                    <a:pt x="220599" y="0"/>
                    <a:pt x="15240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A07360DB-EA4A-4FEE-A35E-E9D629280D14}"/>
                </a:ext>
              </a:extLst>
            </p:cNvPr>
            <p:cNvSpPr/>
            <p:nvPr/>
          </p:nvSpPr>
          <p:spPr>
            <a:xfrm>
              <a:off x="837914" y="5415104"/>
              <a:ext cx="457200" cy="285750"/>
            </a:xfrm>
            <a:custGeom>
              <a:avLst/>
              <a:gdLst>
                <a:gd name="connsiteX0" fmla="*/ 418433 w 457200"/>
                <a:gd name="connsiteY0" fmla="*/ 183928 h 285750"/>
                <a:gd name="connsiteX1" fmla="*/ 381286 w 457200"/>
                <a:gd name="connsiteY1" fmla="*/ 165926 h 285750"/>
                <a:gd name="connsiteX2" fmla="*/ 301657 w 457200"/>
                <a:gd name="connsiteY2" fmla="*/ 38100 h 285750"/>
                <a:gd name="connsiteX3" fmla="*/ 286036 w 457200"/>
                <a:gd name="connsiteY3" fmla="*/ 120872 h 285750"/>
                <a:gd name="connsiteX4" fmla="*/ 276511 w 457200"/>
                <a:gd name="connsiteY4" fmla="*/ 128588 h 285750"/>
                <a:gd name="connsiteX5" fmla="*/ 274701 w 457200"/>
                <a:gd name="connsiteY5" fmla="*/ 128588 h 285750"/>
                <a:gd name="connsiteX6" fmla="*/ 266922 w 457200"/>
                <a:gd name="connsiteY6" fmla="*/ 117591 h 285750"/>
                <a:gd name="connsiteX7" fmla="*/ 266986 w 457200"/>
                <a:gd name="connsiteY7" fmla="*/ 117253 h 285750"/>
                <a:gd name="connsiteX8" fmla="*/ 285083 w 457200"/>
                <a:gd name="connsiteY8" fmla="*/ 22003 h 285750"/>
                <a:gd name="connsiteX9" fmla="*/ 257461 w 457200"/>
                <a:gd name="connsiteY9" fmla="*/ 0 h 285750"/>
                <a:gd name="connsiteX10" fmla="*/ 200311 w 457200"/>
                <a:gd name="connsiteY10" fmla="*/ 0 h 285750"/>
                <a:gd name="connsiteX11" fmla="*/ 172498 w 457200"/>
                <a:gd name="connsiteY11" fmla="*/ 22193 h 285750"/>
                <a:gd name="connsiteX12" fmla="*/ 190595 w 457200"/>
                <a:gd name="connsiteY12" fmla="*/ 117443 h 285750"/>
                <a:gd name="connsiteX13" fmla="*/ 183071 w 457200"/>
                <a:gd name="connsiteY13" fmla="*/ 128588 h 285750"/>
                <a:gd name="connsiteX14" fmla="*/ 181261 w 457200"/>
                <a:gd name="connsiteY14" fmla="*/ 128588 h 285750"/>
                <a:gd name="connsiteX15" fmla="*/ 171736 w 457200"/>
                <a:gd name="connsiteY15" fmla="*/ 120872 h 285750"/>
                <a:gd name="connsiteX16" fmla="*/ 156115 w 457200"/>
                <a:gd name="connsiteY16" fmla="*/ 38100 h 285750"/>
                <a:gd name="connsiteX17" fmla="*/ 76486 w 457200"/>
                <a:gd name="connsiteY17" fmla="*/ 165926 h 285750"/>
                <a:gd name="connsiteX18" fmla="*/ 39053 w 457200"/>
                <a:gd name="connsiteY18" fmla="*/ 183928 h 285750"/>
                <a:gd name="connsiteX19" fmla="*/ 0 w 457200"/>
                <a:gd name="connsiteY19" fmla="*/ 231553 h 285750"/>
                <a:gd name="connsiteX20" fmla="*/ 56579 w 457200"/>
                <a:gd name="connsiteY20" fmla="*/ 286417 h 285750"/>
                <a:gd name="connsiteX21" fmla="*/ 57857 w 457200"/>
                <a:gd name="connsiteY21" fmla="*/ 285992 h 285750"/>
                <a:gd name="connsiteX22" fmla="*/ 57912 w 457200"/>
                <a:gd name="connsiteY22" fmla="*/ 285274 h 285750"/>
                <a:gd name="connsiteX23" fmla="*/ 48387 w 457200"/>
                <a:gd name="connsiteY23" fmla="*/ 236601 h 285750"/>
                <a:gd name="connsiteX24" fmla="*/ 50578 w 457200"/>
                <a:gd name="connsiteY24" fmla="*/ 210693 h 285750"/>
                <a:gd name="connsiteX25" fmla="*/ 228314 w 457200"/>
                <a:gd name="connsiteY25" fmla="*/ 176498 h 285750"/>
                <a:gd name="connsiteX26" fmla="*/ 406051 w 457200"/>
                <a:gd name="connsiteY26" fmla="*/ 210693 h 285750"/>
                <a:gd name="connsiteX27" fmla="*/ 408242 w 457200"/>
                <a:gd name="connsiteY27" fmla="*/ 236601 h 285750"/>
                <a:gd name="connsiteX28" fmla="*/ 398717 w 457200"/>
                <a:gd name="connsiteY28" fmla="*/ 285274 h 285750"/>
                <a:gd name="connsiteX29" fmla="*/ 399332 w 457200"/>
                <a:gd name="connsiteY29" fmla="*/ 286472 h 285750"/>
                <a:gd name="connsiteX30" fmla="*/ 400050 w 457200"/>
                <a:gd name="connsiteY30" fmla="*/ 286417 h 285750"/>
                <a:gd name="connsiteX31" fmla="*/ 457486 w 457200"/>
                <a:gd name="connsiteY31" fmla="*/ 231267 h 285750"/>
                <a:gd name="connsiteX32" fmla="*/ 418433 w 457200"/>
                <a:gd name="connsiteY32" fmla="*/ 18392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7200" h="285750">
                  <a:moveTo>
                    <a:pt x="418433" y="183928"/>
                  </a:moveTo>
                  <a:cubicBezTo>
                    <a:pt x="406778" y="176530"/>
                    <a:pt x="394314" y="170490"/>
                    <a:pt x="381286" y="165926"/>
                  </a:cubicBezTo>
                  <a:cubicBezTo>
                    <a:pt x="379120" y="112263"/>
                    <a:pt x="348868" y="63701"/>
                    <a:pt x="301657" y="38100"/>
                  </a:cubicBezTo>
                  <a:lnTo>
                    <a:pt x="286036" y="120872"/>
                  </a:lnTo>
                  <a:cubicBezTo>
                    <a:pt x="285157" y="125417"/>
                    <a:pt x="281139" y="128671"/>
                    <a:pt x="276511" y="128588"/>
                  </a:cubicBezTo>
                  <a:lnTo>
                    <a:pt x="274701" y="128588"/>
                  </a:lnTo>
                  <a:cubicBezTo>
                    <a:pt x="269517" y="127699"/>
                    <a:pt x="266033" y="122775"/>
                    <a:pt x="266922" y="117591"/>
                  </a:cubicBezTo>
                  <a:cubicBezTo>
                    <a:pt x="266941" y="117478"/>
                    <a:pt x="266962" y="117365"/>
                    <a:pt x="266986" y="117253"/>
                  </a:cubicBezTo>
                  <a:lnTo>
                    <a:pt x="285083" y="22003"/>
                  </a:lnTo>
                  <a:cubicBezTo>
                    <a:pt x="282052" y="9176"/>
                    <a:pt x="270641" y="86"/>
                    <a:pt x="257461" y="0"/>
                  </a:cubicBezTo>
                  <a:lnTo>
                    <a:pt x="200311" y="0"/>
                  </a:lnTo>
                  <a:cubicBezTo>
                    <a:pt x="187003" y="19"/>
                    <a:pt x="175470" y="9222"/>
                    <a:pt x="172498" y="22193"/>
                  </a:cubicBezTo>
                  <a:lnTo>
                    <a:pt x="190595" y="117443"/>
                  </a:lnTo>
                  <a:cubicBezTo>
                    <a:pt x="191585" y="122596"/>
                    <a:pt x="188221" y="127580"/>
                    <a:pt x="183071" y="128588"/>
                  </a:cubicBezTo>
                  <a:lnTo>
                    <a:pt x="181261" y="128588"/>
                  </a:lnTo>
                  <a:cubicBezTo>
                    <a:pt x="176633" y="128671"/>
                    <a:pt x="172615" y="125417"/>
                    <a:pt x="171736" y="120872"/>
                  </a:cubicBezTo>
                  <a:lnTo>
                    <a:pt x="156115" y="38100"/>
                  </a:lnTo>
                  <a:cubicBezTo>
                    <a:pt x="108903" y="63701"/>
                    <a:pt x="78652" y="112263"/>
                    <a:pt x="76486" y="165926"/>
                  </a:cubicBezTo>
                  <a:cubicBezTo>
                    <a:pt x="63358" y="170470"/>
                    <a:pt x="50798" y="176511"/>
                    <a:pt x="39053" y="183928"/>
                  </a:cubicBezTo>
                  <a:cubicBezTo>
                    <a:pt x="14478" y="197549"/>
                    <a:pt x="0" y="213741"/>
                    <a:pt x="0" y="231553"/>
                  </a:cubicBezTo>
                  <a:cubicBezTo>
                    <a:pt x="0" y="252508"/>
                    <a:pt x="22670" y="271653"/>
                    <a:pt x="56579" y="286417"/>
                  </a:cubicBezTo>
                  <a:cubicBezTo>
                    <a:pt x="57049" y="286652"/>
                    <a:pt x="57622" y="286462"/>
                    <a:pt x="57857" y="285992"/>
                  </a:cubicBezTo>
                  <a:cubicBezTo>
                    <a:pt x="57968" y="285769"/>
                    <a:pt x="57988" y="285511"/>
                    <a:pt x="57912" y="285274"/>
                  </a:cubicBezTo>
                  <a:cubicBezTo>
                    <a:pt x="52413" y="269592"/>
                    <a:pt x="49205" y="253199"/>
                    <a:pt x="48387" y="236601"/>
                  </a:cubicBezTo>
                  <a:cubicBezTo>
                    <a:pt x="48438" y="227921"/>
                    <a:pt x="49171" y="219259"/>
                    <a:pt x="50578" y="210693"/>
                  </a:cubicBezTo>
                  <a:cubicBezTo>
                    <a:pt x="90011" y="190024"/>
                    <a:pt x="155353" y="176498"/>
                    <a:pt x="228314" y="176498"/>
                  </a:cubicBezTo>
                  <a:cubicBezTo>
                    <a:pt x="301276" y="176498"/>
                    <a:pt x="366617" y="190024"/>
                    <a:pt x="406051" y="210693"/>
                  </a:cubicBezTo>
                  <a:cubicBezTo>
                    <a:pt x="407458" y="219259"/>
                    <a:pt x="408190" y="227921"/>
                    <a:pt x="408242" y="236601"/>
                  </a:cubicBezTo>
                  <a:cubicBezTo>
                    <a:pt x="407423" y="253199"/>
                    <a:pt x="404215" y="269592"/>
                    <a:pt x="398717" y="285274"/>
                  </a:cubicBezTo>
                  <a:cubicBezTo>
                    <a:pt x="398556" y="285775"/>
                    <a:pt x="398831" y="286311"/>
                    <a:pt x="399332" y="286472"/>
                  </a:cubicBezTo>
                  <a:cubicBezTo>
                    <a:pt x="399569" y="286548"/>
                    <a:pt x="399827" y="286528"/>
                    <a:pt x="400050" y="286417"/>
                  </a:cubicBezTo>
                  <a:cubicBezTo>
                    <a:pt x="434816" y="271367"/>
                    <a:pt x="457486" y="252222"/>
                    <a:pt x="457486" y="231267"/>
                  </a:cubicBezTo>
                  <a:cubicBezTo>
                    <a:pt x="457486" y="213741"/>
                    <a:pt x="443008" y="197549"/>
                    <a:pt x="418433" y="1839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3B4C3BE5-9BE1-4341-BC73-1F592E73B096}"/>
                </a:ext>
              </a:extLst>
            </p:cNvPr>
            <p:cNvSpPr/>
            <p:nvPr/>
          </p:nvSpPr>
          <p:spPr>
            <a:xfrm>
              <a:off x="762000" y="5852016"/>
              <a:ext cx="228600" cy="285750"/>
            </a:xfrm>
            <a:custGeom>
              <a:avLst/>
              <a:gdLst>
                <a:gd name="connsiteX0" fmla="*/ 228600 w 228600"/>
                <a:gd name="connsiteY0" fmla="*/ 34862 h 285750"/>
                <a:gd name="connsiteX1" fmla="*/ 183833 w 228600"/>
                <a:gd name="connsiteY1" fmla="*/ 0 h 285750"/>
                <a:gd name="connsiteX2" fmla="*/ 179070 w 228600"/>
                <a:gd name="connsiteY2" fmla="*/ 1238 h 285750"/>
                <a:gd name="connsiteX3" fmla="*/ 30480 w 228600"/>
                <a:gd name="connsiteY3" fmla="*/ 73628 h 285750"/>
                <a:gd name="connsiteX4" fmla="*/ 0 w 228600"/>
                <a:gd name="connsiteY4" fmla="*/ 134588 h 285750"/>
                <a:gd name="connsiteX5" fmla="*/ 0 w 228600"/>
                <a:gd name="connsiteY5" fmla="*/ 286988 h 285750"/>
                <a:gd name="connsiteX6" fmla="*/ 228600 w 228600"/>
                <a:gd name="connsiteY6" fmla="*/ 286988 h 285750"/>
                <a:gd name="connsiteX7" fmla="*/ 114300 w 228600"/>
                <a:gd name="connsiteY7" fmla="*/ 239363 h 285750"/>
                <a:gd name="connsiteX8" fmla="*/ 28575 w 228600"/>
                <a:gd name="connsiteY8" fmla="*/ 239363 h 285750"/>
                <a:gd name="connsiteX9" fmla="*/ 28575 w 228600"/>
                <a:gd name="connsiteY9" fmla="*/ 210788 h 285750"/>
                <a:gd name="connsiteX10" fmla="*/ 114300 w 228600"/>
                <a:gd name="connsiteY10" fmla="*/ 21078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600" h="285750">
                  <a:moveTo>
                    <a:pt x="228600" y="34862"/>
                  </a:moveTo>
                  <a:cubicBezTo>
                    <a:pt x="207169" y="26289"/>
                    <a:pt x="190500" y="14383"/>
                    <a:pt x="183833" y="0"/>
                  </a:cubicBezTo>
                  <a:lnTo>
                    <a:pt x="179070" y="1238"/>
                  </a:lnTo>
                  <a:cubicBezTo>
                    <a:pt x="125800" y="16783"/>
                    <a:pt x="75555" y="41261"/>
                    <a:pt x="30480" y="73628"/>
                  </a:cubicBezTo>
                  <a:cubicBezTo>
                    <a:pt x="11687" y="88345"/>
                    <a:pt x="497" y="110724"/>
                    <a:pt x="0" y="134588"/>
                  </a:cubicBezTo>
                  <a:lnTo>
                    <a:pt x="0" y="286988"/>
                  </a:lnTo>
                  <a:lnTo>
                    <a:pt x="228600" y="286988"/>
                  </a:lnTo>
                  <a:close/>
                  <a:moveTo>
                    <a:pt x="114300" y="239363"/>
                  </a:moveTo>
                  <a:lnTo>
                    <a:pt x="28575" y="239363"/>
                  </a:lnTo>
                  <a:lnTo>
                    <a:pt x="28575" y="210788"/>
                  </a:lnTo>
                  <a:lnTo>
                    <a:pt x="114300" y="21078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B9C89727-1264-41C4-81A2-5B98DDA33F75}"/>
                </a:ext>
              </a:extLst>
            </p:cNvPr>
            <p:cNvSpPr/>
            <p:nvPr/>
          </p:nvSpPr>
          <p:spPr>
            <a:xfrm>
              <a:off x="1009650" y="5893164"/>
              <a:ext cx="114300" cy="238125"/>
            </a:xfrm>
            <a:custGeom>
              <a:avLst/>
              <a:gdLst>
                <a:gd name="connsiteX0" fmla="*/ 0 w 114300"/>
                <a:gd name="connsiteY0" fmla="*/ 245840 h 238125"/>
                <a:gd name="connsiteX1" fmla="*/ 114300 w 114300"/>
                <a:gd name="connsiteY1" fmla="*/ 245840 h 238125"/>
                <a:gd name="connsiteX2" fmla="*/ 114300 w 114300"/>
                <a:gd name="connsiteY2" fmla="*/ 0 h 238125"/>
                <a:gd name="connsiteX3" fmla="*/ 0 w 114300"/>
                <a:gd name="connsiteY3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238125">
                  <a:moveTo>
                    <a:pt x="0" y="245840"/>
                  </a:moveTo>
                  <a:lnTo>
                    <a:pt x="114300" y="245840"/>
                  </a:lnTo>
                  <a:lnTo>
                    <a:pt x="114300" y="0"/>
                  </a:lnTo>
                  <a:cubicBezTo>
                    <a:pt x="76894" y="10286"/>
                    <a:pt x="37406" y="1028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031B9C2E-BFC9-47A5-A35A-95726C7A5B49}"/>
                </a:ext>
              </a:extLst>
            </p:cNvPr>
            <p:cNvSpPr/>
            <p:nvPr/>
          </p:nvSpPr>
          <p:spPr>
            <a:xfrm>
              <a:off x="1143000" y="5851921"/>
              <a:ext cx="228600" cy="285750"/>
            </a:xfrm>
            <a:custGeom>
              <a:avLst/>
              <a:gdLst>
                <a:gd name="connsiteX0" fmla="*/ 198120 w 228600"/>
                <a:gd name="connsiteY0" fmla="*/ 73723 h 285750"/>
                <a:gd name="connsiteX1" fmla="*/ 49530 w 228600"/>
                <a:gd name="connsiteY1" fmla="*/ 1333 h 285750"/>
                <a:gd name="connsiteX2" fmla="*/ 44768 w 228600"/>
                <a:gd name="connsiteY2" fmla="*/ 0 h 285750"/>
                <a:gd name="connsiteX3" fmla="*/ 0 w 228600"/>
                <a:gd name="connsiteY3" fmla="*/ 34957 h 285750"/>
                <a:gd name="connsiteX4" fmla="*/ 0 w 228600"/>
                <a:gd name="connsiteY4" fmla="*/ 287084 h 285750"/>
                <a:gd name="connsiteX5" fmla="*/ 228600 w 228600"/>
                <a:gd name="connsiteY5" fmla="*/ 287084 h 285750"/>
                <a:gd name="connsiteX6" fmla="*/ 228600 w 228600"/>
                <a:gd name="connsiteY6" fmla="*/ 134684 h 285750"/>
                <a:gd name="connsiteX7" fmla="*/ 198120 w 228600"/>
                <a:gd name="connsiteY7" fmla="*/ 73723 h 285750"/>
                <a:gd name="connsiteX8" fmla="*/ 112395 w 228600"/>
                <a:gd name="connsiteY8" fmla="*/ 127349 h 285750"/>
                <a:gd name="connsiteX9" fmla="*/ 75724 w 228600"/>
                <a:gd name="connsiteY9" fmla="*/ 169069 h 285750"/>
                <a:gd name="connsiteX10" fmla="*/ 39052 w 228600"/>
                <a:gd name="connsiteY10" fmla="*/ 127349 h 285750"/>
                <a:gd name="connsiteX11" fmla="*/ 42863 w 228600"/>
                <a:gd name="connsiteY11" fmla="*/ 104584 h 285750"/>
                <a:gd name="connsiteX12" fmla="*/ 38100 w 228600"/>
                <a:gd name="connsiteY12" fmla="*/ 93250 h 285750"/>
                <a:gd name="connsiteX13" fmla="*/ 50578 w 228600"/>
                <a:gd name="connsiteY13" fmla="*/ 80677 h 285750"/>
                <a:gd name="connsiteX14" fmla="*/ 76009 w 228600"/>
                <a:gd name="connsiteY14" fmla="*/ 80677 h 285750"/>
                <a:gd name="connsiteX15" fmla="*/ 88678 w 228600"/>
                <a:gd name="connsiteY15" fmla="*/ 85534 h 285750"/>
                <a:gd name="connsiteX16" fmla="*/ 101441 w 228600"/>
                <a:gd name="connsiteY16" fmla="*/ 80581 h 285750"/>
                <a:gd name="connsiteX17" fmla="*/ 114300 w 228600"/>
                <a:gd name="connsiteY17" fmla="*/ 93250 h 285750"/>
                <a:gd name="connsiteX18" fmla="*/ 109252 w 228600"/>
                <a:gd name="connsiteY18" fmla="*/ 104584 h 285750"/>
                <a:gd name="connsiteX19" fmla="*/ 112871 w 228600"/>
                <a:gd name="connsiteY19" fmla="*/ 127349 h 285750"/>
                <a:gd name="connsiteX20" fmla="*/ 200025 w 228600"/>
                <a:gd name="connsiteY20" fmla="*/ 239459 h 285750"/>
                <a:gd name="connsiteX21" fmla="*/ 114300 w 228600"/>
                <a:gd name="connsiteY21" fmla="*/ 239459 h 285750"/>
                <a:gd name="connsiteX22" fmla="*/ 114300 w 228600"/>
                <a:gd name="connsiteY22" fmla="*/ 210884 h 285750"/>
                <a:gd name="connsiteX23" fmla="*/ 200025 w 228600"/>
                <a:gd name="connsiteY23" fmla="*/ 210884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8600" h="285750">
                  <a:moveTo>
                    <a:pt x="198120" y="73723"/>
                  </a:moveTo>
                  <a:cubicBezTo>
                    <a:pt x="156210" y="39433"/>
                    <a:pt x="102870" y="16573"/>
                    <a:pt x="49530" y="1333"/>
                  </a:cubicBezTo>
                  <a:lnTo>
                    <a:pt x="44768" y="0"/>
                  </a:lnTo>
                  <a:cubicBezTo>
                    <a:pt x="38386" y="14383"/>
                    <a:pt x="21526" y="26384"/>
                    <a:pt x="0" y="34957"/>
                  </a:cubicBezTo>
                  <a:lnTo>
                    <a:pt x="0" y="287084"/>
                  </a:lnTo>
                  <a:lnTo>
                    <a:pt x="228600" y="287084"/>
                  </a:lnTo>
                  <a:lnTo>
                    <a:pt x="228600" y="134684"/>
                  </a:lnTo>
                  <a:cubicBezTo>
                    <a:pt x="228103" y="110820"/>
                    <a:pt x="216913" y="88441"/>
                    <a:pt x="198120" y="73723"/>
                  </a:cubicBezTo>
                  <a:close/>
                  <a:moveTo>
                    <a:pt x="112395" y="127349"/>
                  </a:moveTo>
                  <a:cubicBezTo>
                    <a:pt x="112395" y="158877"/>
                    <a:pt x="75724" y="169069"/>
                    <a:pt x="75724" y="169069"/>
                  </a:cubicBezTo>
                  <a:cubicBezTo>
                    <a:pt x="75724" y="169069"/>
                    <a:pt x="39052" y="158877"/>
                    <a:pt x="39052" y="127349"/>
                  </a:cubicBezTo>
                  <a:cubicBezTo>
                    <a:pt x="39052" y="114681"/>
                    <a:pt x="42863" y="114681"/>
                    <a:pt x="42863" y="104584"/>
                  </a:cubicBezTo>
                  <a:cubicBezTo>
                    <a:pt x="42308" y="100451"/>
                    <a:pt x="40664" y="96539"/>
                    <a:pt x="38100" y="93250"/>
                  </a:cubicBezTo>
                  <a:lnTo>
                    <a:pt x="50578" y="80677"/>
                  </a:lnTo>
                  <a:cubicBezTo>
                    <a:pt x="57814" y="87163"/>
                    <a:pt x="68773" y="87163"/>
                    <a:pt x="76009" y="80677"/>
                  </a:cubicBezTo>
                  <a:cubicBezTo>
                    <a:pt x="79493" y="83796"/>
                    <a:pt x="84002" y="85525"/>
                    <a:pt x="88678" y="85534"/>
                  </a:cubicBezTo>
                  <a:cubicBezTo>
                    <a:pt x="93399" y="85522"/>
                    <a:pt x="97948" y="83757"/>
                    <a:pt x="101441" y="80581"/>
                  </a:cubicBezTo>
                  <a:lnTo>
                    <a:pt x="114300" y="93250"/>
                  </a:lnTo>
                  <a:cubicBezTo>
                    <a:pt x="111653" y="96521"/>
                    <a:pt x="109912" y="100429"/>
                    <a:pt x="109252" y="104584"/>
                  </a:cubicBezTo>
                  <a:cubicBezTo>
                    <a:pt x="109061" y="114681"/>
                    <a:pt x="112871" y="114681"/>
                    <a:pt x="112871" y="127349"/>
                  </a:cubicBezTo>
                  <a:close/>
                  <a:moveTo>
                    <a:pt x="200025" y="239459"/>
                  </a:moveTo>
                  <a:lnTo>
                    <a:pt x="114300" y="239459"/>
                  </a:lnTo>
                  <a:lnTo>
                    <a:pt x="114300" y="210884"/>
                  </a:lnTo>
                  <a:lnTo>
                    <a:pt x="200025" y="21088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15B08332-7C69-4490-9A2E-0901569B39FD}"/>
                </a:ext>
              </a:extLst>
            </p:cNvPr>
            <p:cNvSpPr/>
            <p:nvPr/>
          </p:nvSpPr>
          <p:spPr>
            <a:xfrm>
              <a:off x="962025" y="5787661"/>
              <a:ext cx="209550" cy="85725"/>
            </a:xfrm>
            <a:custGeom>
              <a:avLst/>
              <a:gdLst>
                <a:gd name="connsiteX0" fmla="*/ 209550 w 209550"/>
                <a:gd name="connsiteY0" fmla="*/ 51306 h 85725"/>
                <a:gd name="connsiteX1" fmla="*/ 104775 w 209550"/>
                <a:gd name="connsiteY1" fmla="*/ 94168 h 85725"/>
                <a:gd name="connsiteX2" fmla="*/ 0 w 209550"/>
                <a:gd name="connsiteY2" fmla="*/ 51306 h 85725"/>
                <a:gd name="connsiteX3" fmla="*/ 0 w 209550"/>
                <a:gd name="connsiteY3" fmla="*/ 1014 h 85725"/>
                <a:gd name="connsiteX4" fmla="*/ 1273 w 209550"/>
                <a:gd name="connsiteY4" fmla="*/ 572 h 85725"/>
                <a:gd name="connsiteX5" fmla="*/ 1715 w 209550"/>
                <a:gd name="connsiteY5" fmla="*/ 1014 h 85725"/>
                <a:gd name="connsiteX6" fmla="*/ 104775 w 209550"/>
                <a:gd name="connsiteY6" fmla="*/ 37018 h 85725"/>
                <a:gd name="connsiteX7" fmla="*/ 207836 w 209550"/>
                <a:gd name="connsiteY7" fmla="*/ 538 h 85725"/>
                <a:gd name="connsiteX8" fmla="*/ 209108 w 209550"/>
                <a:gd name="connsiteY8" fmla="*/ 96 h 85725"/>
                <a:gd name="connsiteX9" fmla="*/ 209550 w 209550"/>
                <a:gd name="connsiteY9" fmla="*/ 53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85725">
                  <a:moveTo>
                    <a:pt x="209550" y="51306"/>
                  </a:moveTo>
                  <a:cubicBezTo>
                    <a:pt x="209550" y="69689"/>
                    <a:pt x="162687" y="94168"/>
                    <a:pt x="104775" y="94168"/>
                  </a:cubicBezTo>
                  <a:cubicBezTo>
                    <a:pt x="46863" y="94168"/>
                    <a:pt x="0" y="69689"/>
                    <a:pt x="0" y="51306"/>
                  </a:cubicBezTo>
                  <a:lnTo>
                    <a:pt x="0" y="1014"/>
                  </a:lnTo>
                  <a:cubicBezTo>
                    <a:pt x="230" y="540"/>
                    <a:pt x="799" y="342"/>
                    <a:pt x="1273" y="572"/>
                  </a:cubicBezTo>
                  <a:cubicBezTo>
                    <a:pt x="1465" y="665"/>
                    <a:pt x="1621" y="821"/>
                    <a:pt x="1715" y="1014"/>
                  </a:cubicBezTo>
                  <a:cubicBezTo>
                    <a:pt x="10668" y="17968"/>
                    <a:pt x="53435" y="37018"/>
                    <a:pt x="104775" y="37018"/>
                  </a:cubicBezTo>
                  <a:cubicBezTo>
                    <a:pt x="156115" y="37018"/>
                    <a:pt x="198882" y="17968"/>
                    <a:pt x="207836" y="538"/>
                  </a:cubicBezTo>
                  <a:cubicBezTo>
                    <a:pt x="208065" y="64"/>
                    <a:pt x="208635" y="-134"/>
                    <a:pt x="209108" y="96"/>
                  </a:cubicBezTo>
                  <a:cubicBezTo>
                    <a:pt x="209300" y="189"/>
                    <a:pt x="209457" y="344"/>
                    <a:pt x="209550" y="5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94011512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Imagen que contiene tabla, mesa, ventana&#10;&#10;Descripción generada automáticamente">
            <a:extLst>
              <a:ext uri="{FF2B5EF4-FFF2-40B4-BE49-F238E27FC236}">
                <a16:creationId xmlns:a16="http://schemas.microsoft.com/office/drawing/2014/main" id="{41EBDE19-C85B-4C11-85BC-9B56D9DCB3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E019E5-EB1B-41E2-9AB6-8491147A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09" y="337949"/>
            <a:ext cx="9092070" cy="719138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Lo que </a:t>
            </a:r>
            <a:r>
              <a:rPr lang="es-ES" dirty="0">
                <a:solidFill>
                  <a:srgbClr val="E2E935"/>
                </a:solidFill>
                <a:latin typeface="Arial Black" panose="020B0A04020102020204" pitchFamily="34" charset="0"/>
              </a:rPr>
              <a:t>hablamos</a:t>
            </a:r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 en redes…</a:t>
            </a:r>
            <a:endParaRPr lang="es-41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F6B290C-522F-4185-AC18-265AB34D252C}"/>
              </a:ext>
            </a:extLst>
          </p:cNvPr>
          <p:cNvSpPr txBox="1"/>
          <p:nvPr/>
        </p:nvSpPr>
        <p:spPr>
          <a:xfrm>
            <a:off x="1404035" y="1915775"/>
            <a:ext cx="5570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5400" dirty="0">
                <a:solidFill>
                  <a:srgbClr val="E2E935"/>
                </a:solidFill>
                <a:latin typeface="Arial Black" panose="020B0A04020102020204" pitchFamily="34" charset="0"/>
              </a:rPr>
              <a:t>Sostenibilidad</a:t>
            </a:r>
            <a:endParaRPr lang="es-419" sz="5400" dirty="0">
              <a:solidFill>
                <a:srgbClr val="E2E935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6D51740-2E0A-4263-9394-2A84807026CD}"/>
              </a:ext>
            </a:extLst>
          </p:cNvPr>
          <p:cNvSpPr txBox="1"/>
          <p:nvPr/>
        </p:nvSpPr>
        <p:spPr>
          <a:xfrm>
            <a:off x="7617465" y="3785711"/>
            <a:ext cx="4315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5400" dirty="0">
                <a:solidFill>
                  <a:srgbClr val="E2E935"/>
                </a:solidFill>
                <a:latin typeface="Arial Black" panose="020B0A04020102020204" pitchFamily="34" charset="0"/>
              </a:rPr>
              <a:t>Innovación</a:t>
            </a:r>
            <a:endParaRPr lang="es-419" sz="5400" dirty="0">
              <a:solidFill>
                <a:srgbClr val="E2E935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6C03A0-26A2-48B1-9FAF-520E1F4CB00E}"/>
              </a:ext>
            </a:extLst>
          </p:cNvPr>
          <p:cNvSpPr txBox="1"/>
          <p:nvPr/>
        </p:nvSpPr>
        <p:spPr>
          <a:xfrm>
            <a:off x="5475395" y="2831604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rgbClr val="E2E935"/>
                </a:solidFill>
              </a:rPr>
              <a:t>Productos</a:t>
            </a:r>
            <a:endParaRPr lang="es-419" sz="4800" b="1" dirty="0">
              <a:solidFill>
                <a:srgbClr val="E2E935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90D5BBE-9FEB-44B9-8C9C-0ED866843774}"/>
              </a:ext>
            </a:extLst>
          </p:cNvPr>
          <p:cNvSpPr txBox="1"/>
          <p:nvPr/>
        </p:nvSpPr>
        <p:spPr>
          <a:xfrm>
            <a:off x="3130463" y="3493213"/>
            <a:ext cx="2999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</a:rPr>
              <a:t>Argos ONE</a:t>
            </a:r>
            <a:endParaRPr lang="es-419" sz="4800" dirty="0">
              <a:solidFill>
                <a:schemeClr val="bg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69FF43E-2176-40E2-9F22-40B51CB63C9E}"/>
              </a:ext>
            </a:extLst>
          </p:cNvPr>
          <p:cNvSpPr txBox="1"/>
          <p:nvPr/>
        </p:nvSpPr>
        <p:spPr>
          <a:xfrm>
            <a:off x="7444375" y="1923724"/>
            <a:ext cx="327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Reconocimientos</a:t>
            </a:r>
            <a:endParaRPr lang="es-419" sz="3200" dirty="0">
              <a:solidFill>
                <a:schemeClr val="bg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EC5C3DD-19DD-4463-B183-FFA7393C33E1}"/>
              </a:ext>
            </a:extLst>
          </p:cNvPr>
          <p:cNvSpPr txBox="1"/>
          <p:nvPr/>
        </p:nvSpPr>
        <p:spPr>
          <a:xfrm>
            <a:off x="4132887" y="4291808"/>
            <a:ext cx="2801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Seguridad Vial</a:t>
            </a:r>
            <a:endParaRPr lang="es-419" sz="3200" dirty="0">
              <a:solidFill>
                <a:schemeClr val="bg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EDACE9B-A63C-4E32-97C6-ACB428EA1B28}"/>
              </a:ext>
            </a:extLst>
          </p:cNvPr>
          <p:cNvSpPr txBox="1"/>
          <p:nvPr/>
        </p:nvSpPr>
        <p:spPr>
          <a:xfrm>
            <a:off x="6391959" y="3662601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SISO</a:t>
            </a:r>
            <a:endParaRPr lang="es-419" sz="3200" dirty="0">
              <a:solidFill>
                <a:schemeClr val="bg1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C2DD254-6035-4BE5-AE39-E8BE4572A632}"/>
              </a:ext>
            </a:extLst>
          </p:cNvPr>
          <p:cNvSpPr txBox="1"/>
          <p:nvPr/>
        </p:nvSpPr>
        <p:spPr>
          <a:xfrm>
            <a:off x="1684781" y="2780012"/>
            <a:ext cx="2448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Operaciones</a:t>
            </a:r>
            <a:endParaRPr lang="es-419" sz="3200" dirty="0">
              <a:solidFill>
                <a:schemeClr val="bg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E4305C5-19FC-4B1C-BFAE-C0C7E7C05929}"/>
              </a:ext>
            </a:extLst>
          </p:cNvPr>
          <p:cNvSpPr txBox="1"/>
          <p:nvPr/>
        </p:nvSpPr>
        <p:spPr>
          <a:xfrm>
            <a:off x="1153535" y="4255204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Diversidad</a:t>
            </a:r>
            <a:endParaRPr lang="es-419" sz="3200" dirty="0">
              <a:solidFill>
                <a:schemeClr val="bg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8993FA3-23A3-4FAA-A0FA-79534476F35A}"/>
              </a:ext>
            </a:extLst>
          </p:cNvPr>
          <p:cNvSpPr txBox="1"/>
          <p:nvPr/>
        </p:nvSpPr>
        <p:spPr>
          <a:xfrm>
            <a:off x="7945166" y="2423971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Equidad</a:t>
            </a:r>
            <a:endParaRPr lang="es-419" sz="3200" dirty="0">
              <a:solidFill>
                <a:schemeClr val="bg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92A5494-C529-4581-9EB3-C1E00621D56D}"/>
              </a:ext>
            </a:extLst>
          </p:cNvPr>
          <p:cNvSpPr txBox="1"/>
          <p:nvPr/>
        </p:nvSpPr>
        <p:spPr>
          <a:xfrm>
            <a:off x="186488" y="3379043"/>
            <a:ext cx="2757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Servicios</a:t>
            </a:r>
            <a:endParaRPr lang="es-419" sz="4800" b="1" dirty="0">
              <a:solidFill>
                <a:schemeClr val="bg1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57C9562-E9B8-420E-8A8B-9FB6AEB8A4D6}"/>
              </a:ext>
            </a:extLst>
          </p:cNvPr>
          <p:cNvSpPr txBox="1"/>
          <p:nvPr/>
        </p:nvSpPr>
        <p:spPr>
          <a:xfrm>
            <a:off x="9015515" y="3292409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Comunidades</a:t>
            </a:r>
            <a:endParaRPr lang="es-419" sz="3200" dirty="0">
              <a:solidFill>
                <a:schemeClr val="bg1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3CAC668-8EF4-41E7-AD91-BDB21587011E}"/>
              </a:ext>
            </a:extLst>
          </p:cNvPr>
          <p:cNvSpPr txBox="1"/>
          <p:nvPr/>
        </p:nvSpPr>
        <p:spPr>
          <a:xfrm>
            <a:off x="9965019" y="2608066"/>
            <a:ext cx="1672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Clientes</a:t>
            </a:r>
            <a:endParaRPr lang="es-419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71841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puente sobre el pasto&#10;&#10;Descripción generada automáticamente">
            <a:extLst>
              <a:ext uri="{FF2B5EF4-FFF2-40B4-BE49-F238E27FC236}">
                <a16:creationId xmlns:a16="http://schemas.microsoft.com/office/drawing/2014/main" id="{CAB847F4-40FD-46D1-87EC-843B85CFD2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8912" cy="68580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E019E5-EB1B-41E2-9AB6-8491147A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70" y="421388"/>
            <a:ext cx="5212285" cy="719138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Algunos ejemplos</a:t>
            </a:r>
            <a:endParaRPr lang="es-41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DE238B-D836-47A4-897F-AF4A7E812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130" y="1561914"/>
            <a:ext cx="4694327" cy="4282811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79C5DB-D51A-4625-87EA-B17C6564B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531" y="1013250"/>
            <a:ext cx="4183743" cy="4831499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096569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puente sobre el pasto&#10;&#10;Descripción generada automáticamente">
            <a:extLst>
              <a:ext uri="{FF2B5EF4-FFF2-40B4-BE49-F238E27FC236}">
                <a16:creationId xmlns:a16="http://schemas.microsoft.com/office/drawing/2014/main" id="{CAB847F4-40FD-46D1-87EC-843B85CFD2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" b="7944"/>
          <a:stretch/>
        </p:blipFill>
        <p:spPr>
          <a:xfrm>
            <a:off x="0" y="-1"/>
            <a:ext cx="12228912" cy="68580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E019E5-EB1B-41E2-9AB6-8491147A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70" y="421388"/>
            <a:ext cx="5212285" cy="719138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Algunos ejemplos</a:t>
            </a:r>
            <a:endParaRPr lang="es-41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985394D-7422-4313-802D-DAF98BBCDC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3" b="16589"/>
          <a:stretch/>
        </p:blipFill>
        <p:spPr>
          <a:xfrm>
            <a:off x="1682897" y="1349791"/>
            <a:ext cx="3166467" cy="494309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5C91734-6F29-4D00-BAFB-A4F61C28F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461" y="1349791"/>
            <a:ext cx="3705360" cy="4943092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399382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hombres posando para una foto&#10;&#10;Descripción generada automáticamente">
            <a:extLst>
              <a:ext uri="{FF2B5EF4-FFF2-40B4-BE49-F238E27FC236}">
                <a16:creationId xmlns:a16="http://schemas.microsoft.com/office/drawing/2014/main" id="{0E829F55-A581-49FA-8548-93180B6293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996"/>
            <a:ext cx="12968875" cy="8455996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3B5BDA9-64AB-43B6-AD84-39937781B36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03624" y="4386961"/>
            <a:ext cx="10149018" cy="3387598"/>
          </a:xfrm>
        </p:spPr>
        <p:txBody>
          <a:bodyPr>
            <a:normAutofit/>
          </a:bodyPr>
          <a:lstStyle/>
          <a:p>
            <a:r>
              <a:rPr lang="es-ES" sz="8800" dirty="0">
                <a:ln w="34925">
                  <a:solidFill>
                    <a:srgbClr val="002F86"/>
                  </a:solidFill>
                </a:ln>
                <a:effectLst>
                  <a:outerShdw blurRad="177800" dist="152400" sx="110000" sy="110000" algn="ctr" rotWithShape="0">
                    <a:schemeClr val="bg1">
                      <a:alpha val="68000"/>
                    </a:schemeClr>
                  </a:outerShdw>
                </a:effectLst>
                <a:latin typeface="Arial Black" panose="020B0A04020102020204" pitchFamily="34" charset="0"/>
              </a:rPr>
              <a:t>#EnArgosSomos</a:t>
            </a:r>
            <a:endParaRPr lang="es-419" sz="8800" dirty="0">
              <a:ln w="34925">
                <a:solidFill>
                  <a:srgbClr val="002F86"/>
                </a:solidFill>
              </a:ln>
              <a:effectLst>
                <a:outerShdw blurRad="177800" dist="152400" sx="110000" sy="110000" algn="ctr" rotWithShape="0">
                  <a:schemeClr val="bg1">
                    <a:alpha val="68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28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804C8B-A364-415A-9E1C-59F817F1008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29E531-4124-4B6C-920F-AF23EE87E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69" y="708424"/>
            <a:ext cx="5585944" cy="54411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065BDA-49BE-4C84-A005-FBA6D6421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033" y="517907"/>
            <a:ext cx="5578323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ryepess\AppData\Local\Microsoft\Windows\INetCache\Content.Word\Captura de pantalla 2019-10-08 a la(s) 7.20.41 a. m..png">
            <a:extLst>
              <a:ext uri="{FF2B5EF4-FFF2-40B4-BE49-F238E27FC236}">
                <a16:creationId xmlns:a16="http://schemas.microsoft.com/office/drawing/2014/main" id="{0366252E-BFA7-42B2-9AC5-8526F57DEE40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"/>
          <a:stretch/>
        </p:blipFill>
        <p:spPr bwMode="auto">
          <a:xfrm>
            <a:off x="1234440" y="644645"/>
            <a:ext cx="4069079" cy="5568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 descr="C:\Users\ryepess\AppData\Local\Microsoft\Windows\INetCache\Content.Word\Captura de pantalla 2019-10-08 a la(s) 7.21.44 a. m..png">
            <a:extLst>
              <a:ext uri="{FF2B5EF4-FFF2-40B4-BE49-F238E27FC236}">
                <a16:creationId xmlns:a16="http://schemas.microsoft.com/office/drawing/2014/main" id="{1131720B-EE5F-441B-9E59-B4C42F73BD55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306" y="1631421"/>
            <a:ext cx="4069079" cy="458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58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94DF5D-8925-4D57-BF83-7B1DFDFCF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403860"/>
            <a:ext cx="4386131" cy="605028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4F23BA2-8CEA-42A8-9C23-F4D01C6D1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319770"/>
            <a:ext cx="5631668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5B758A5-D3BB-4344-BA55-085B85968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30" y="473203"/>
            <a:ext cx="9206333" cy="58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EC06DBC-CCEB-49DA-A4E2-802BBA195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850" y="335845"/>
            <a:ext cx="2092999" cy="20929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2142989-1495-4EB1-AAA1-89F63D5A7F8B}"/>
              </a:ext>
            </a:extLst>
          </p:cNvPr>
          <p:cNvSpPr txBox="1"/>
          <p:nvPr/>
        </p:nvSpPr>
        <p:spPr>
          <a:xfrm>
            <a:off x="3326811" y="335845"/>
            <a:ext cx="828606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tx2"/>
                </a:solidFill>
                <a:latin typeface="Arial Black" panose="020B0A04020102020204" pitchFamily="34" charset="0"/>
              </a:rPr>
              <a:t>CONCURSO</a:t>
            </a:r>
          </a:p>
          <a:p>
            <a:r>
              <a:rPr lang="es-ES" sz="4800" dirty="0">
                <a:solidFill>
                  <a:schemeClr val="tx2"/>
                </a:solidFill>
                <a:latin typeface="Arial Black" panose="020B0A04020102020204" pitchFamily="34" charset="0"/>
              </a:rPr>
              <a:t>#EnArgosSomos</a:t>
            </a:r>
          </a:p>
          <a:p>
            <a:endParaRPr lang="es-ES" sz="48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914400" indent="-914400">
              <a:buAutoNum type="arabicParenR"/>
            </a:pPr>
            <a:r>
              <a:rPr lang="es-ES" sz="2800" dirty="0">
                <a:solidFill>
                  <a:schemeClr val="tx2"/>
                </a:solidFill>
              </a:rPr>
              <a:t>Publicación en Instagram </a:t>
            </a:r>
          </a:p>
          <a:p>
            <a:pPr marL="914400" indent="-914400">
              <a:buAutoNum type="arabicParenR"/>
            </a:pPr>
            <a:r>
              <a:rPr lang="es-ES" sz="2800" dirty="0">
                <a:solidFill>
                  <a:schemeClr val="tx2"/>
                </a:solidFill>
              </a:rPr>
              <a:t>Incluye el HT o etiqueta </a:t>
            </a:r>
            <a:r>
              <a:rPr lang="es-ES" sz="2800" dirty="0">
                <a:solidFill>
                  <a:schemeClr val="tx2"/>
                </a:solidFill>
                <a:highlight>
                  <a:srgbClr val="E2E935"/>
                </a:highlight>
              </a:rPr>
              <a:t>#</a:t>
            </a:r>
            <a:r>
              <a:rPr lang="es-ES" sz="2800" b="1" dirty="0">
                <a:solidFill>
                  <a:schemeClr val="tx2"/>
                </a:solidFill>
                <a:highlight>
                  <a:srgbClr val="E2E935"/>
                </a:highlight>
              </a:rPr>
              <a:t>EnArgosSomos</a:t>
            </a:r>
          </a:p>
          <a:p>
            <a:pPr marL="914400" indent="-914400">
              <a:buAutoNum type="arabicParenR"/>
            </a:pPr>
            <a:r>
              <a:rPr lang="es-ES" sz="2800" dirty="0">
                <a:solidFill>
                  <a:schemeClr val="tx2"/>
                </a:solidFill>
              </a:rPr>
              <a:t>Etiqueta nuestra cuenta </a:t>
            </a:r>
            <a:br>
              <a:rPr lang="es-ES" sz="2800" dirty="0">
                <a:solidFill>
                  <a:schemeClr val="tx2"/>
                </a:solidFill>
              </a:rPr>
            </a:br>
            <a:br>
              <a:rPr lang="es-ES" sz="2800" dirty="0">
                <a:solidFill>
                  <a:schemeClr val="tx2"/>
                </a:solidFill>
              </a:rPr>
            </a:br>
            <a:r>
              <a:rPr lang="es-ES" sz="2800" dirty="0">
                <a:solidFill>
                  <a:schemeClr val="tx2"/>
                </a:solidFill>
                <a:highlight>
                  <a:srgbClr val="E2E935"/>
                </a:highlight>
              </a:rPr>
              <a:t>@Cementos_Argos</a:t>
            </a:r>
          </a:p>
          <a:p>
            <a:pPr marL="914400" indent="-914400">
              <a:buAutoNum type="arabicParenR"/>
            </a:pPr>
            <a:endParaRPr lang="es-ES" sz="2800" dirty="0">
              <a:solidFill>
                <a:schemeClr val="tx2"/>
              </a:solidFill>
            </a:endParaRPr>
          </a:p>
          <a:p>
            <a:pPr marL="914400" indent="-914400">
              <a:buAutoNum type="arabicParenR"/>
            </a:pPr>
            <a:r>
              <a:rPr lang="es-ES" sz="2800" dirty="0">
                <a:solidFill>
                  <a:schemeClr val="tx2"/>
                </a:solidFill>
              </a:rPr>
              <a:t>Premios de www.tiendavirtualargos.com</a:t>
            </a:r>
          </a:p>
          <a:p>
            <a:pPr marL="914400" indent="-914400">
              <a:buAutoNum type="arabicParenR"/>
            </a:pPr>
            <a:r>
              <a:rPr lang="es-ES" sz="2800" dirty="0">
                <a:solidFill>
                  <a:schemeClr val="tx2"/>
                </a:solidFill>
              </a:rPr>
              <a:t>Activo hasta 10:45 am. La rifa será en vivo</a:t>
            </a:r>
            <a:endParaRPr lang="es-419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67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BA0864-8C05-4B4D-96E5-12F658778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607" y="266426"/>
            <a:ext cx="4724809" cy="6325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EC9C48-6BD7-48A8-B458-E5221C652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410" y="434499"/>
            <a:ext cx="5205913" cy="615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1019903" y="1615440"/>
            <a:ext cx="10149018" cy="417991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¡Gracias por estar conectados!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4800" dirty="0">
                <a:solidFill>
                  <a:schemeClr val="tx2"/>
                </a:solidFill>
              </a:rPr>
              <a:t>#</a:t>
            </a:r>
            <a:r>
              <a:rPr lang="en-US" sz="4800" dirty="0" err="1">
                <a:solidFill>
                  <a:schemeClr val="tx2"/>
                </a:solidFill>
              </a:rPr>
              <a:t>EnArgosSomos</a:t>
            </a:r>
            <a:endParaRPr lang="en-US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05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636FC4-651F-49B5-B9E3-D49F907E56C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91304" y="1722120"/>
            <a:ext cx="4359816" cy="4440873"/>
          </a:xfrm>
        </p:spPr>
        <p:txBody>
          <a:bodyPr>
            <a:normAutofit fontScale="32500" lnSpcReduction="20000"/>
          </a:bodyPr>
          <a:lstStyle/>
          <a:p>
            <a:pPr marL="365125" indent="-365125">
              <a:buFont typeface="Arial" panose="020B0604020202020204" pitchFamily="34" charset="0"/>
              <a:buChar char="•"/>
            </a:pPr>
            <a:endParaRPr lang="es-CO" dirty="0">
              <a:solidFill>
                <a:schemeClr val="tx2"/>
              </a:solidFill>
            </a:endParaRPr>
          </a:p>
          <a:p>
            <a:pPr marL="365125" indent="-365125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2"/>
                </a:solidFill>
              </a:rPr>
              <a:t>Kit de herramientas </a:t>
            </a:r>
            <a:r>
              <a:rPr lang="es-CO" sz="7100" b="1" dirty="0">
                <a:solidFill>
                  <a:srgbClr val="E2E935"/>
                </a:solidFill>
                <a:highlight>
                  <a:srgbClr val="002F86"/>
                </a:highlight>
              </a:rPr>
              <a:t>gráficas</a:t>
            </a:r>
          </a:p>
          <a:p>
            <a:pPr marL="365125" indent="-365125">
              <a:buFont typeface="Arial" panose="020B0604020202020204" pitchFamily="34" charset="0"/>
              <a:buChar char="•"/>
            </a:pPr>
            <a:endParaRPr lang="es-CO" dirty="0">
              <a:solidFill>
                <a:schemeClr val="tx2"/>
              </a:solidFill>
            </a:endParaRPr>
          </a:p>
          <a:p>
            <a:pPr marL="365125" indent="-365125">
              <a:buFont typeface="Arial" panose="020B0604020202020204" pitchFamily="34" charset="0"/>
              <a:buChar char="•"/>
            </a:pPr>
            <a:r>
              <a:rPr lang="es-CO" dirty="0" err="1">
                <a:solidFill>
                  <a:schemeClr val="tx2"/>
                </a:solidFill>
              </a:rPr>
              <a:t>Tips</a:t>
            </a:r>
            <a:r>
              <a:rPr lang="es-CO" dirty="0">
                <a:solidFill>
                  <a:schemeClr val="tx2"/>
                </a:solidFill>
              </a:rPr>
              <a:t> para </a:t>
            </a:r>
            <a:r>
              <a:rPr lang="es-CO" sz="7100" b="1" dirty="0">
                <a:solidFill>
                  <a:srgbClr val="E2E935"/>
                </a:solidFill>
                <a:highlight>
                  <a:srgbClr val="002F86"/>
                </a:highlight>
              </a:rPr>
              <a:t>tomar fotos </a:t>
            </a:r>
            <a:r>
              <a:rPr lang="es-CO" dirty="0">
                <a:solidFill>
                  <a:schemeClr val="tx2"/>
                </a:solidFill>
              </a:rPr>
              <a:t>con el celular</a:t>
            </a:r>
          </a:p>
          <a:p>
            <a:pPr marL="365125" indent="-365125">
              <a:buFont typeface="Arial" panose="020B0604020202020204" pitchFamily="34" charset="0"/>
              <a:buChar char="•"/>
            </a:pPr>
            <a:endParaRPr lang="es-CO" dirty="0">
              <a:solidFill>
                <a:schemeClr val="tx2"/>
              </a:solidFill>
            </a:endParaRPr>
          </a:p>
          <a:p>
            <a:pPr marL="365125" indent="-365125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2"/>
                </a:solidFill>
              </a:rPr>
              <a:t>Cómo sacarle provecho a las redes sociales, </a:t>
            </a:r>
            <a:r>
              <a:rPr lang="es-CO" b="1" dirty="0">
                <a:solidFill>
                  <a:srgbClr val="E2E935"/>
                </a:solidFill>
                <a:highlight>
                  <a:srgbClr val="002F86"/>
                </a:highlight>
              </a:rPr>
              <a:t>funcionalidades o cosas que no sabíamos.</a:t>
            </a:r>
          </a:p>
          <a:p>
            <a:pPr marL="365125" indent="-365125">
              <a:buFont typeface="Arial" panose="020B0604020202020204" pitchFamily="34" charset="0"/>
              <a:buChar char="•"/>
            </a:pPr>
            <a:endParaRPr lang="es-CO" dirty="0">
              <a:solidFill>
                <a:schemeClr val="tx2"/>
              </a:solidFill>
            </a:endParaRPr>
          </a:p>
          <a:p>
            <a:pPr marL="365125" indent="-365125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2"/>
                </a:solidFill>
              </a:rPr>
              <a:t>Apps gratuitas para </a:t>
            </a:r>
            <a:r>
              <a:rPr lang="es-CO" sz="7100" b="1" dirty="0">
                <a:solidFill>
                  <a:srgbClr val="E2E935"/>
                </a:solidFill>
                <a:highlight>
                  <a:srgbClr val="002F86"/>
                </a:highlight>
              </a:rPr>
              <a:t>edición fotográfica y diseño</a:t>
            </a:r>
          </a:p>
        </p:txBody>
      </p:sp>
      <p:pic>
        <p:nvPicPr>
          <p:cNvPr id="5" name="Imagen 4" descr="Imagen que contiene persona, verde, hombre, sostener&#10;&#10;Descripción generada automáticamente">
            <a:extLst>
              <a:ext uri="{FF2B5EF4-FFF2-40B4-BE49-F238E27FC236}">
                <a16:creationId xmlns:a16="http://schemas.microsoft.com/office/drawing/2014/main" id="{C6A2484E-2567-4FF1-891C-6D1CD10290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72" y="1325880"/>
            <a:ext cx="6962386" cy="55321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2CFF197-50F6-457B-B7C6-CCB0482C5273}"/>
              </a:ext>
            </a:extLst>
          </p:cNvPr>
          <p:cNvSpPr txBox="1"/>
          <p:nvPr/>
        </p:nvSpPr>
        <p:spPr>
          <a:xfrm>
            <a:off x="791304" y="765174"/>
            <a:ext cx="66466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tx2"/>
                </a:solidFill>
                <a:latin typeface="Arial Black" panose="020B0A04020102020204" pitchFamily="34" charset="0"/>
              </a:rPr>
              <a:t>CONÉCTENSE A LOS PRÓXIMOS </a:t>
            </a:r>
          </a:p>
          <a:p>
            <a:r>
              <a:rPr lang="es-ES" sz="2800" dirty="0">
                <a:solidFill>
                  <a:schemeClr val="tx2"/>
                </a:solidFill>
                <a:latin typeface="Arial Black" panose="020B0A04020102020204" pitchFamily="34" charset="0"/>
              </a:rPr>
              <a:t>WEBINAR SOBRE:</a:t>
            </a:r>
            <a:endParaRPr lang="es-419" sz="28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FE7E121-3691-4DDE-88EB-396BAE1783B9}"/>
              </a:ext>
            </a:extLst>
          </p:cNvPr>
          <p:cNvSpPr/>
          <p:nvPr/>
        </p:nvSpPr>
        <p:spPr>
          <a:xfrm>
            <a:off x="0" y="-24148"/>
            <a:ext cx="12188825" cy="68821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26" name="Picture 2" descr="What Happens Every Minute on the Internet in 2020">
            <a:extLst>
              <a:ext uri="{FF2B5EF4-FFF2-40B4-BE49-F238E27FC236}">
                <a16:creationId xmlns:a16="http://schemas.microsoft.com/office/drawing/2014/main" id="{04C41368-8A22-4B59-B4DF-4371B9C73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1" b="25305"/>
          <a:stretch/>
        </p:blipFill>
        <p:spPr bwMode="auto">
          <a:xfrm>
            <a:off x="2502491" y="-24148"/>
            <a:ext cx="7183841" cy="68821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Marcador de fecha 2" hidden="1">
            <a:extLst>
              <a:ext uri="{FF2B5EF4-FFF2-40B4-BE49-F238E27FC236}">
                <a16:creationId xmlns:a16="http://schemas.microsoft.com/office/drawing/2014/main" id="{2582C565-8526-42FD-91DA-19AF6FA4710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286375"/>
            <a:ext cx="4157663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EA18A53D-26E8-C64E-9668-AEEBF0227CB7}" type="datetime1">
              <a:rPr lang="en-US" smtClean="0"/>
              <a:pPr>
                <a:spcAft>
                  <a:spcPts val="600"/>
                </a:spcAft>
              </a:pPr>
              <a:t>11/19/2020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28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CC35F6A-8783-4F32-BEAC-DD218224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05" y="395764"/>
            <a:ext cx="3677255" cy="1412716"/>
          </a:xfrm>
        </p:spPr>
        <p:txBody>
          <a:bodyPr/>
          <a:lstStyle/>
          <a:p>
            <a:r>
              <a:rPr lang="es-CO" sz="3200" b="1" i="0" dirty="0">
                <a:solidFill>
                  <a:srgbClr val="0F2741"/>
                </a:solidFill>
                <a:effectLst/>
                <a:latin typeface="Open Sans"/>
              </a:rPr>
              <a:t>Las redes sociales más populares en el mundo </a:t>
            </a:r>
            <a:r>
              <a:rPr lang="es-CO" dirty="0">
                <a:solidFill>
                  <a:srgbClr val="0F2741"/>
                </a:solidFill>
                <a:latin typeface="Open Sans"/>
              </a:rPr>
              <a:t>a julio de 2020.</a:t>
            </a:r>
            <a:br>
              <a:rPr lang="es-CO" b="1" i="0" dirty="0">
                <a:solidFill>
                  <a:srgbClr val="0F2741"/>
                </a:solidFill>
                <a:effectLst/>
                <a:latin typeface="Open Sans"/>
              </a:rPr>
            </a:br>
            <a:br>
              <a:rPr lang="es-CO" b="1" i="0" dirty="0">
                <a:solidFill>
                  <a:srgbClr val="0F2741"/>
                </a:solidFill>
                <a:effectLst/>
                <a:latin typeface="Open Sans"/>
              </a:rPr>
            </a:br>
            <a:r>
              <a:rPr lang="es-CO" b="1" i="0" dirty="0">
                <a:solidFill>
                  <a:srgbClr val="0F2741"/>
                </a:solidFill>
                <a:effectLst/>
                <a:latin typeface="Open Sans"/>
              </a:rPr>
              <a:t>Listadas según el número de usuarios activos </a:t>
            </a:r>
            <a:r>
              <a:rPr lang="es-CO" i="0" dirty="0">
                <a:solidFill>
                  <a:srgbClr val="0F2741"/>
                </a:solidFill>
                <a:effectLst/>
                <a:latin typeface="Open Sans"/>
              </a:rPr>
              <a:t>(en millones).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6C49B3-6508-4CF1-8FE1-11D0F049B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96"/>
          <a:stretch/>
        </p:blipFill>
        <p:spPr>
          <a:xfrm>
            <a:off x="4434228" y="152116"/>
            <a:ext cx="6774767" cy="64229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0E4F6A-95E4-4E80-95F4-5FB904094B6C}"/>
              </a:ext>
            </a:extLst>
          </p:cNvPr>
          <p:cNvSpPr txBox="1"/>
          <p:nvPr/>
        </p:nvSpPr>
        <p:spPr>
          <a:xfrm>
            <a:off x="5250661" y="6575079"/>
            <a:ext cx="68772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100" dirty="0"/>
              <a:t>Fuente: https://www.statista.com/statistics/272014/global-social-networks-ranked-by-number-of-users/</a:t>
            </a:r>
          </a:p>
        </p:txBody>
      </p:sp>
    </p:spTree>
    <p:extLst>
      <p:ext uri="{BB962C8B-B14F-4D97-AF65-F5344CB8AC3E}">
        <p14:creationId xmlns:p14="http://schemas.microsoft.com/office/powerpoint/2010/main" val="274433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4251B13-2A34-403F-BAF9-6F9F15D39322}"/>
              </a:ext>
            </a:extLst>
          </p:cNvPr>
          <p:cNvSpPr txBox="1"/>
          <p:nvPr/>
        </p:nvSpPr>
        <p:spPr>
          <a:xfrm>
            <a:off x="704426" y="2105561"/>
            <a:ext cx="53899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00" dirty="0">
                <a:solidFill>
                  <a:schemeClr val="tx2"/>
                </a:solidFill>
                <a:latin typeface="Arial Black" panose="020B0A04020102020204" pitchFamily="34" charset="0"/>
              </a:rPr>
              <a:t>80%</a:t>
            </a:r>
            <a:endParaRPr lang="es-419" sz="166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19C38B2-F4F2-4D7B-9302-8715C09C1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580045"/>
            <a:ext cx="5230763" cy="169790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los consumidores es probable que compren un artículo según las sugerencias de sus amigos y familiares.</a:t>
            </a:r>
            <a:r>
              <a:rPr kumimoji="0" lang="es-ES" altLang="es-419" sz="9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s-ES" altLang="es-419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407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FE7E121-3691-4DDE-88EB-396BAE1783B9}"/>
              </a:ext>
            </a:extLst>
          </p:cNvPr>
          <p:cNvSpPr/>
          <p:nvPr/>
        </p:nvSpPr>
        <p:spPr>
          <a:xfrm>
            <a:off x="0" y="-24148"/>
            <a:ext cx="12188825" cy="68821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" name="Marcador de fecha 2" hidden="1">
            <a:extLst>
              <a:ext uri="{FF2B5EF4-FFF2-40B4-BE49-F238E27FC236}">
                <a16:creationId xmlns:a16="http://schemas.microsoft.com/office/drawing/2014/main" id="{2582C565-8526-42FD-91DA-19AF6FA4710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286375"/>
            <a:ext cx="4157663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EA18A53D-26E8-C64E-9668-AEEBF0227CB7}" type="datetime1">
              <a:rPr lang="en-US" smtClean="0"/>
              <a:pPr>
                <a:spcAft>
                  <a:spcPts val="600"/>
                </a:spcAft>
              </a:pPr>
              <a:t>11/19/2020</a:t>
            </a:fld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37C4559-3233-475D-BA0A-B1390CA0BB17}"/>
              </a:ext>
            </a:extLst>
          </p:cNvPr>
          <p:cNvSpPr txBox="1"/>
          <p:nvPr/>
        </p:nvSpPr>
        <p:spPr>
          <a:xfrm>
            <a:off x="3607495" y="3398820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rgbClr val="E2E935"/>
                </a:solidFill>
                <a:latin typeface="Arial Black" panose="020B0A04020102020204" pitchFamily="34" charset="0"/>
              </a:rPr>
              <a:t>60M</a:t>
            </a:r>
            <a:endParaRPr lang="es-419" sz="4000" dirty="0">
              <a:solidFill>
                <a:srgbClr val="E2E935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7C7780-96BE-4B5C-90A9-136D0D1D4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051" y="3479274"/>
            <a:ext cx="1877642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conexiones móviles a internet</a:t>
            </a:r>
            <a:endParaRPr kumimoji="0" lang="es-ES" altLang="es-419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Bandera de Colombia - Wikipedia, la enciclopedia libre">
            <a:extLst>
              <a:ext uri="{FF2B5EF4-FFF2-40B4-BE49-F238E27FC236}">
                <a16:creationId xmlns:a16="http://schemas.microsoft.com/office/drawing/2014/main" id="{9AB98BF4-AE13-43EC-BDC9-EECA79EF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96" y="2158926"/>
            <a:ext cx="1562648" cy="38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áfico 8" descr="Grupo de personas">
            <a:extLst>
              <a:ext uri="{FF2B5EF4-FFF2-40B4-BE49-F238E27FC236}">
                <a16:creationId xmlns:a16="http://schemas.microsoft.com/office/drawing/2014/main" id="{323E0B72-70EA-4716-B0C4-25B6E864DE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104" y="4371202"/>
            <a:ext cx="621492" cy="62149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9B6E1602-62C1-46B0-B71C-9FBD195ED33E}"/>
              </a:ext>
            </a:extLst>
          </p:cNvPr>
          <p:cNvSpPr txBox="1"/>
          <p:nvPr/>
        </p:nvSpPr>
        <p:spPr>
          <a:xfrm>
            <a:off x="3842588" y="2505206"/>
            <a:ext cx="1635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50M</a:t>
            </a:r>
            <a:endParaRPr lang="es-419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842E7ECF-55E2-4AB5-A284-5C37E1F9D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050" y="2764215"/>
            <a:ext cx="1199905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s-ES" altLang="es-419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oblación</a:t>
            </a:r>
            <a:endParaRPr kumimoji="0" lang="es-ES" altLang="es-419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7A517B3-BABB-4CE8-A4CD-89D48F23C0AA}"/>
              </a:ext>
            </a:extLst>
          </p:cNvPr>
          <p:cNvSpPr txBox="1"/>
          <p:nvPr/>
        </p:nvSpPr>
        <p:spPr>
          <a:xfrm>
            <a:off x="3607495" y="4276221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35M</a:t>
            </a:r>
            <a:endParaRPr lang="es-419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3089044B-89AB-4107-9B3D-3D6F086E0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050" y="4348209"/>
            <a:ext cx="2411485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s-ES" altLang="es-419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usuarios de redes sociales a enero 2020</a:t>
            </a:r>
            <a:endParaRPr kumimoji="0" lang="es-ES" altLang="es-419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áfico 19" descr="Smartphone">
            <a:extLst>
              <a:ext uri="{FF2B5EF4-FFF2-40B4-BE49-F238E27FC236}">
                <a16:creationId xmlns:a16="http://schemas.microsoft.com/office/drawing/2014/main" id="{4D4995F8-CB45-4232-B5F6-69DBDD129A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837" y="3406631"/>
            <a:ext cx="730027" cy="73002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13A69248-7F77-4410-8FBE-728346050563}"/>
              </a:ext>
            </a:extLst>
          </p:cNvPr>
          <p:cNvSpPr txBox="1"/>
          <p:nvPr/>
        </p:nvSpPr>
        <p:spPr>
          <a:xfrm>
            <a:off x="720837" y="6543594"/>
            <a:ext cx="22060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Fuente: Reporte Hootsuite 2020</a:t>
            </a:r>
            <a:endParaRPr lang="es-419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9A72797-03D1-45C4-A171-99BD9BE775CE}"/>
              </a:ext>
            </a:extLst>
          </p:cNvPr>
          <p:cNvSpPr txBox="1"/>
          <p:nvPr/>
        </p:nvSpPr>
        <p:spPr>
          <a:xfrm>
            <a:off x="517289" y="792058"/>
            <a:ext cx="461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n w="22225">
                  <a:solidFill>
                    <a:schemeClr val="bg1"/>
                  </a:solidFill>
                </a:ln>
                <a:noFill/>
              </a:rPr>
              <a:t>ALGUNAS CIFRAS</a:t>
            </a:r>
            <a:endParaRPr lang="es-419" sz="3600" b="1" dirty="0">
              <a:ln w="22225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93F7EB5-81D2-4108-9A2B-D540432FC53F}"/>
              </a:ext>
            </a:extLst>
          </p:cNvPr>
          <p:cNvSpPr txBox="1"/>
          <p:nvPr/>
        </p:nvSpPr>
        <p:spPr>
          <a:xfrm>
            <a:off x="3981697" y="1766152"/>
            <a:ext cx="1576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COL</a:t>
            </a:r>
            <a:endParaRPr lang="es-419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8" name="Gráfico 27" descr="Grupo de personas">
            <a:extLst>
              <a:ext uri="{FF2B5EF4-FFF2-40B4-BE49-F238E27FC236}">
                <a16:creationId xmlns:a16="http://schemas.microsoft.com/office/drawing/2014/main" id="{D6553C67-622F-4445-B4A3-29D272B3BB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104" y="2597149"/>
            <a:ext cx="621492" cy="621492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04BFDA2D-360B-4A86-82AA-0484B8E5379C}"/>
              </a:ext>
            </a:extLst>
          </p:cNvPr>
          <p:cNvSpPr txBox="1"/>
          <p:nvPr/>
        </p:nvSpPr>
        <p:spPr>
          <a:xfrm>
            <a:off x="5539075" y="3398820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8.2M</a:t>
            </a:r>
            <a:endParaRPr lang="es-419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8" name="Picture 2" descr="Bandera de Colombia - Wikipedia, la enciclopedia libre">
            <a:extLst>
              <a:ext uri="{FF2B5EF4-FFF2-40B4-BE49-F238E27FC236}">
                <a16:creationId xmlns:a16="http://schemas.microsoft.com/office/drawing/2014/main" id="{86084BE3-D7F0-45BF-897E-E98DDD141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76" y="2158926"/>
            <a:ext cx="1562648" cy="38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6D14ADA7-D674-4828-BE73-ECEF6CAD04FF}"/>
              </a:ext>
            </a:extLst>
          </p:cNvPr>
          <p:cNvSpPr txBox="1"/>
          <p:nvPr/>
        </p:nvSpPr>
        <p:spPr>
          <a:xfrm>
            <a:off x="5539075" y="4276221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4.1M</a:t>
            </a:r>
            <a:endParaRPr lang="es-419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Bandera Nacional">
            <a:extLst>
              <a:ext uri="{FF2B5EF4-FFF2-40B4-BE49-F238E27FC236}">
                <a16:creationId xmlns:a16="http://schemas.microsoft.com/office/drawing/2014/main" id="{E6E100D9-2920-4E76-A99C-F1EF09412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76" y="2118423"/>
            <a:ext cx="1562648" cy="4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ADF68953-0620-43CF-A84F-86423161FD06}"/>
              </a:ext>
            </a:extLst>
          </p:cNvPr>
          <p:cNvSpPr txBox="1"/>
          <p:nvPr/>
        </p:nvSpPr>
        <p:spPr>
          <a:xfrm>
            <a:off x="5797353" y="1766152"/>
            <a:ext cx="173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HON</a:t>
            </a:r>
            <a:endParaRPr lang="es-419" sz="4800" dirty="0">
              <a:ln>
                <a:solidFill>
                  <a:schemeClr val="tx2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0658373-0E9C-424B-8443-604FB2E47F52}"/>
              </a:ext>
            </a:extLst>
          </p:cNvPr>
          <p:cNvSpPr txBox="1"/>
          <p:nvPr/>
        </p:nvSpPr>
        <p:spPr>
          <a:xfrm>
            <a:off x="5593635" y="2505206"/>
            <a:ext cx="1801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9.5M</a:t>
            </a:r>
            <a:endParaRPr lang="es-419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9588D40-2C45-48A5-A275-6593F656690B}"/>
              </a:ext>
            </a:extLst>
          </p:cNvPr>
          <p:cNvSpPr txBox="1"/>
          <p:nvPr/>
        </p:nvSpPr>
        <p:spPr>
          <a:xfrm>
            <a:off x="7531263" y="3398820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rgbClr val="E2E935"/>
                </a:solidFill>
                <a:latin typeface="Arial Black" panose="020B0A04020102020204" pitchFamily="34" charset="0"/>
              </a:rPr>
              <a:t>4.8M</a:t>
            </a:r>
            <a:endParaRPr lang="es-419" sz="4000" dirty="0">
              <a:solidFill>
                <a:srgbClr val="E2E935"/>
              </a:solidFill>
              <a:latin typeface="Arial Black" panose="020B0A04020102020204" pitchFamily="34" charset="0"/>
            </a:endParaRPr>
          </a:p>
        </p:txBody>
      </p:sp>
      <p:pic>
        <p:nvPicPr>
          <p:cNvPr id="45" name="Picture 2" descr="Bandera de Colombia - Wikipedia, la enciclopedia libre">
            <a:extLst>
              <a:ext uri="{FF2B5EF4-FFF2-40B4-BE49-F238E27FC236}">
                <a16:creationId xmlns:a16="http://schemas.microsoft.com/office/drawing/2014/main" id="{AF4E2556-207F-4BED-A4E8-78E1AE430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464" y="2158926"/>
            <a:ext cx="1562648" cy="38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39B94AA9-1E52-4026-B803-6EAE16EFA379}"/>
              </a:ext>
            </a:extLst>
          </p:cNvPr>
          <p:cNvSpPr txBox="1"/>
          <p:nvPr/>
        </p:nvSpPr>
        <p:spPr>
          <a:xfrm>
            <a:off x="7531263" y="4276221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2.4M</a:t>
            </a:r>
            <a:endParaRPr lang="es-419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7" name="Picture 2" descr="Bandera Nacional">
            <a:extLst>
              <a:ext uri="{FF2B5EF4-FFF2-40B4-BE49-F238E27FC236}">
                <a16:creationId xmlns:a16="http://schemas.microsoft.com/office/drawing/2014/main" id="{38A4A523-E988-4B1D-8ED7-F14746B9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464" y="2118423"/>
            <a:ext cx="1562648" cy="4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AC4A64CF-6E2C-4E4C-88E2-CE578388DA10}"/>
              </a:ext>
            </a:extLst>
          </p:cNvPr>
          <p:cNvSpPr txBox="1"/>
          <p:nvPr/>
        </p:nvSpPr>
        <p:spPr>
          <a:xfrm>
            <a:off x="7585823" y="2505206"/>
            <a:ext cx="1801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4.2M</a:t>
            </a:r>
            <a:endParaRPr lang="es-419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403A83E-6989-44A4-90ED-6A535C4E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52" y="2104126"/>
            <a:ext cx="1544719" cy="44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46A26471-8239-40D1-BDA4-93839CD93DBA}"/>
              </a:ext>
            </a:extLst>
          </p:cNvPr>
          <p:cNvSpPr txBox="1"/>
          <p:nvPr/>
        </p:nvSpPr>
        <p:spPr>
          <a:xfrm>
            <a:off x="7732391" y="1766152"/>
            <a:ext cx="173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PAN</a:t>
            </a:r>
            <a:endParaRPr lang="es-419" sz="4800" dirty="0">
              <a:ln>
                <a:solidFill>
                  <a:schemeClr val="tx2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E7D41CC2-992F-47D8-ACA8-483B073267C8}"/>
              </a:ext>
            </a:extLst>
          </p:cNvPr>
          <p:cNvSpPr txBox="1"/>
          <p:nvPr/>
        </p:nvSpPr>
        <p:spPr>
          <a:xfrm>
            <a:off x="9702235" y="3398820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8.6M</a:t>
            </a:r>
            <a:endParaRPr lang="es-419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1" name="Picture 2" descr="Bandera de Colombia - Wikipedia, la enciclopedia libre">
            <a:extLst>
              <a:ext uri="{FF2B5EF4-FFF2-40B4-BE49-F238E27FC236}">
                <a16:creationId xmlns:a16="http://schemas.microsoft.com/office/drawing/2014/main" id="{D35E483F-2797-4297-AF91-7561444D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96" y="2158926"/>
            <a:ext cx="1562648" cy="38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FADD3304-0D60-4284-8789-A91C4012B76F}"/>
              </a:ext>
            </a:extLst>
          </p:cNvPr>
          <p:cNvSpPr txBox="1"/>
          <p:nvPr/>
        </p:nvSpPr>
        <p:spPr>
          <a:xfrm>
            <a:off x="9702235" y="4276221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6.4M</a:t>
            </a:r>
            <a:endParaRPr lang="es-419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3" name="Picture 2" descr="Bandera Nacional">
            <a:extLst>
              <a:ext uri="{FF2B5EF4-FFF2-40B4-BE49-F238E27FC236}">
                <a16:creationId xmlns:a16="http://schemas.microsoft.com/office/drawing/2014/main" id="{84795395-6CED-4B52-9A59-B1BBBA0CD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96" y="2118423"/>
            <a:ext cx="1562648" cy="4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B4F41035-AC5D-4305-85B4-D1E5C967B202}"/>
              </a:ext>
            </a:extLst>
          </p:cNvPr>
          <p:cNvSpPr txBox="1"/>
          <p:nvPr/>
        </p:nvSpPr>
        <p:spPr>
          <a:xfrm>
            <a:off x="9418617" y="2505206"/>
            <a:ext cx="2139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10.7M</a:t>
            </a:r>
            <a:endParaRPr lang="es-419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5" name="Picture 4">
            <a:extLst>
              <a:ext uri="{FF2B5EF4-FFF2-40B4-BE49-F238E27FC236}">
                <a16:creationId xmlns:a16="http://schemas.microsoft.com/office/drawing/2014/main" id="{4030CDF1-2239-4D2C-8326-839263D6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484" y="2104126"/>
            <a:ext cx="1544719" cy="44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pública Dominicana Bandera - Gráficos vectoriales gratis en Pixabay">
            <a:extLst>
              <a:ext uri="{FF2B5EF4-FFF2-40B4-BE49-F238E27FC236}">
                <a16:creationId xmlns:a16="http://schemas.microsoft.com/office/drawing/2014/main" id="{4C7371A7-28B9-4907-B007-36202D0E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13" y="2111557"/>
            <a:ext cx="1624460" cy="44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9B6B7FA7-3583-4A71-9F3E-ADA5B86FD2B5}"/>
              </a:ext>
            </a:extLst>
          </p:cNvPr>
          <p:cNvSpPr txBox="1"/>
          <p:nvPr/>
        </p:nvSpPr>
        <p:spPr>
          <a:xfrm>
            <a:off x="10088436" y="1766152"/>
            <a:ext cx="1148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RD</a:t>
            </a:r>
            <a:endParaRPr lang="es-419" sz="4800" dirty="0">
              <a:ln>
                <a:solidFill>
                  <a:schemeClr val="tx2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4FDAA9A3-5F46-491B-BF6D-7B4EFF6BE97D}"/>
              </a:ext>
            </a:extLst>
          </p:cNvPr>
          <p:cNvSpPr txBox="1"/>
          <p:nvPr/>
        </p:nvSpPr>
        <p:spPr>
          <a:xfrm>
            <a:off x="3607495" y="5062279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rgbClr val="E2E935"/>
                </a:solidFill>
                <a:latin typeface="Arial Black" panose="020B0A04020102020204" pitchFamily="34" charset="0"/>
              </a:rPr>
              <a:t>69%</a:t>
            </a:r>
            <a:endParaRPr lang="es-419" sz="4000" dirty="0">
              <a:solidFill>
                <a:srgbClr val="E2E935"/>
              </a:solidFill>
              <a:latin typeface="Arial Black" panose="020B0A0402010202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DCAFD98A-F2CC-474E-BEAB-3D5D1478DD77}"/>
              </a:ext>
            </a:extLst>
          </p:cNvPr>
          <p:cNvSpPr txBox="1"/>
          <p:nvPr/>
        </p:nvSpPr>
        <p:spPr>
          <a:xfrm>
            <a:off x="5539075" y="5062279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rgbClr val="E2E935"/>
                </a:solidFill>
                <a:latin typeface="Arial Black" panose="020B0A04020102020204" pitchFamily="34" charset="0"/>
              </a:rPr>
              <a:t>42%</a:t>
            </a:r>
            <a:endParaRPr lang="es-419" sz="4000" dirty="0">
              <a:solidFill>
                <a:srgbClr val="E2E935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CE39AE2-59AC-4EF5-AD2B-A041908E6E51}"/>
              </a:ext>
            </a:extLst>
          </p:cNvPr>
          <p:cNvSpPr txBox="1"/>
          <p:nvPr/>
        </p:nvSpPr>
        <p:spPr>
          <a:xfrm>
            <a:off x="7531263" y="5062279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rgbClr val="E2E935"/>
                </a:solidFill>
                <a:latin typeface="Arial Black" panose="020B0A04020102020204" pitchFamily="34" charset="0"/>
              </a:rPr>
              <a:t>56%</a:t>
            </a:r>
            <a:endParaRPr lang="es-419" sz="4000" dirty="0">
              <a:solidFill>
                <a:srgbClr val="E2E935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0BC7F91E-7036-4360-846B-6B5F646B7CAB}"/>
              </a:ext>
            </a:extLst>
          </p:cNvPr>
          <p:cNvSpPr txBox="1"/>
          <p:nvPr/>
        </p:nvSpPr>
        <p:spPr>
          <a:xfrm>
            <a:off x="9702235" y="5062279"/>
            <a:ext cx="187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rgbClr val="E2E935"/>
                </a:solidFill>
                <a:latin typeface="Arial Black" panose="020B0A04020102020204" pitchFamily="34" charset="0"/>
              </a:rPr>
              <a:t>59%</a:t>
            </a:r>
            <a:endParaRPr lang="es-419" sz="4000" dirty="0">
              <a:solidFill>
                <a:srgbClr val="E2E93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4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1" grpId="0"/>
      <p:bldP spid="22" grpId="0"/>
      <p:bldP spid="23" grpId="0"/>
      <p:bldP spid="24" grpId="0"/>
      <p:bldP spid="27" grpId="0"/>
      <p:bldP spid="29" grpId="0"/>
      <p:bldP spid="39" grpId="0"/>
      <p:bldP spid="42" grpId="0"/>
      <p:bldP spid="43" grpId="0"/>
      <p:bldP spid="44" grpId="0"/>
      <p:bldP spid="46" grpId="0"/>
      <p:bldP spid="49" grpId="0"/>
      <p:bldP spid="48" grpId="0"/>
      <p:bldP spid="50" grpId="0"/>
      <p:bldP spid="52" grpId="0"/>
      <p:bldP spid="54" grpId="0"/>
      <p:bldP spid="56" grpId="0"/>
      <p:bldP spid="57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FE7E121-3691-4DDE-88EB-396BAE1783B9}"/>
              </a:ext>
            </a:extLst>
          </p:cNvPr>
          <p:cNvSpPr/>
          <p:nvPr/>
        </p:nvSpPr>
        <p:spPr>
          <a:xfrm>
            <a:off x="0" y="-24148"/>
            <a:ext cx="12188825" cy="68821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" name="Marcador de fecha 2" hidden="1">
            <a:extLst>
              <a:ext uri="{FF2B5EF4-FFF2-40B4-BE49-F238E27FC236}">
                <a16:creationId xmlns:a16="http://schemas.microsoft.com/office/drawing/2014/main" id="{2582C565-8526-42FD-91DA-19AF6FA4710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286375"/>
            <a:ext cx="4157663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EA18A53D-26E8-C64E-9668-AEEBF0227CB7}" type="datetime1">
              <a:rPr lang="en-US" smtClean="0"/>
              <a:pPr>
                <a:spcAft>
                  <a:spcPts val="600"/>
                </a:spcAft>
              </a:pPr>
              <a:t>11/19/2020</a:t>
            </a:fld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37C4559-3233-475D-BA0A-B1390CA0BB17}"/>
              </a:ext>
            </a:extLst>
          </p:cNvPr>
          <p:cNvSpPr txBox="1"/>
          <p:nvPr/>
        </p:nvSpPr>
        <p:spPr>
          <a:xfrm>
            <a:off x="6614654" y="976084"/>
            <a:ext cx="187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dirty="0">
                <a:solidFill>
                  <a:schemeClr val="bg1"/>
                </a:solidFill>
                <a:latin typeface="Arial Black" panose="020B0A04020102020204" pitchFamily="34" charset="0"/>
              </a:rPr>
              <a:t>98%</a:t>
            </a:r>
            <a:endParaRPr lang="es-419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7C7780-96BE-4B5C-90A9-136D0D1D4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7" y="2909021"/>
            <a:ext cx="2725412" cy="23750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b="1" dirty="0">
                <a:solidFill>
                  <a:srgbClr val="E2E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redes sociales más usadas.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419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usuarios de internet entre los 16 a 64 años que reportaron usar cada plataforma en enero 2020.</a:t>
            </a:r>
            <a:endParaRPr kumimoji="0" lang="es-ES" altLang="es-419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3A69248-7F77-4410-8FBE-728346050563}"/>
              </a:ext>
            </a:extLst>
          </p:cNvPr>
          <p:cNvSpPr txBox="1"/>
          <p:nvPr/>
        </p:nvSpPr>
        <p:spPr>
          <a:xfrm>
            <a:off x="40617" y="6543594"/>
            <a:ext cx="22060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Fuente: Reporte Hootsuite 2020</a:t>
            </a:r>
            <a:endParaRPr lang="es-419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F548F7A-8783-4D67-B958-D55BE5E6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0987" y="4590510"/>
            <a:ext cx="866852" cy="86685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962E24A9-BCCB-4B64-A0C8-E6A5F91EF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5099" y="5657857"/>
            <a:ext cx="498629" cy="498629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350300B-1FBF-4065-9574-512ABA1505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051" y="5700451"/>
            <a:ext cx="413440" cy="41344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ACC67A6-D01A-48F7-AAAA-FCE98BCB68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70060" y="5700451"/>
            <a:ext cx="413440" cy="413440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413B0E39-83CB-4517-A614-D60EB05B7F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06240" y="5700451"/>
            <a:ext cx="413440" cy="413440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47E8E723-264F-426C-9B1E-32686BE078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24076" y="3354083"/>
            <a:ext cx="1340675" cy="134067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DF80387F-9AB7-49B0-A863-E65F02223A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866712" y="5700451"/>
            <a:ext cx="413440" cy="413440"/>
          </a:xfrm>
          <a:prstGeom prst="rect">
            <a:avLst/>
          </a:prstGeom>
        </p:spPr>
      </p:pic>
      <p:pic>
        <p:nvPicPr>
          <p:cNvPr id="28" name="Picture 2" descr="Bandera de Colombia - Wikipedia, la enciclopedia libre">
            <a:extLst>
              <a:ext uri="{FF2B5EF4-FFF2-40B4-BE49-F238E27FC236}">
                <a16:creationId xmlns:a16="http://schemas.microsoft.com/office/drawing/2014/main" id="{46F67AD7-30BF-4EF9-8E86-BEC5DAE9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78" y="2159632"/>
            <a:ext cx="2469548" cy="2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A0A9C9DA-4BF0-4D7C-A00D-9B88CCE17148}"/>
              </a:ext>
            </a:extLst>
          </p:cNvPr>
          <p:cNvSpPr txBox="1"/>
          <p:nvPr/>
        </p:nvSpPr>
        <p:spPr>
          <a:xfrm>
            <a:off x="346557" y="329754"/>
            <a:ext cx="2795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</a:rPr>
              <a:t>ALGUNAS CIFRAS EN COLOMBIA</a:t>
            </a:r>
            <a:endParaRPr lang="es-419" sz="4000" b="1" dirty="0">
              <a:solidFill>
                <a:schemeClr val="bg1"/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891AF92-0664-41D3-B9E7-C495E329BC97}"/>
              </a:ext>
            </a:extLst>
          </p:cNvPr>
          <p:cNvSpPr txBox="1"/>
          <p:nvPr/>
        </p:nvSpPr>
        <p:spPr>
          <a:xfrm>
            <a:off x="6614654" y="2415291"/>
            <a:ext cx="187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dirty="0">
                <a:solidFill>
                  <a:schemeClr val="bg1"/>
                </a:solidFill>
                <a:latin typeface="Arial Black" panose="020B0A04020102020204" pitchFamily="34" charset="0"/>
              </a:rPr>
              <a:t>95%</a:t>
            </a:r>
            <a:endParaRPr lang="es-419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7E62CA3-6D79-4637-8E08-640DA6885213}"/>
              </a:ext>
            </a:extLst>
          </p:cNvPr>
          <p:cNvSpPr txBox="1"/>
          <p:nvPr/>
        </p:nvSpPr>
        <p:spPr>
          <a:xfrm>
            <a:off x="6614654" y="3733276"/>
            <a:ext cx="187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dirty="0">
                <a:solidFill>
                  <a:schemeClr val="bg1"/>
                </a:solidFill>
                <a:latin typeface="Arial Black" panose="020B0A04020102020204" pitchFamily="34" charset="0"/>
              </a:rPr>
              <a:t>90%</a:t>
            </a:r>
            <a:endParaRPr lang="es-419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D963E76-3D44-49A1-9885-5879F2BE79BB}"/>
              </a:ext>
            </a:extLst>
          </p:cNvPr>
          <p:cNvSpPr txBox="1"/>
          <p:nvPr/>
        </p:nvSpPr>
        <p:spPr>
          <a:xfrm>
            <a:off x="6614654" y="4728095"/>
            <a:ext cx="187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dirty="0">
                <a:solidFill>
                  <a:schemeClr val="bg1"/>
                </a:solidFill>
                <a:latin typeface="Arial Black" panose="020B0A04020102020204" pitchFamily="34" charset="0"/>
              </a:rPr>
              <a:t>77%</a:t>
            </a:r>
            <a:endParaRPr lang="es-419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DB53302-359E-4135-BEEB-B7B7E15EA5CB}"/>
              </a:ext>
            </a:extLst>
          </p:cNvPr>
          <p:cNvSpPr txBox="1"/>
          <p:nvPr/>
        </p:nvSpPr>
        <p:spPr>
          <a:xfrm>
            <a:off x="5680645" y="6213030"/>
            <a:ext cx="1085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55%</a:t>
            </a:r>
            <a:endParaRPr lang="es-41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F845C41-1B4F-4D56-A605-9E1ACCE31D03}"/>
              </a:ext>
            </a:extLst>
          </p:cNvPr>
          <p:cNvSpPr txBox="1"/>
          <p:nvPr/>
        </p:nvSpPr>
        <p:spPr>
          <a:xfrm>
            <a:off x="7051984" y="6213030"/>
            <a:ext cx="100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45%</a:t>
            </a:r>
            <a:endParaRPr lang="es-41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2563C85-0653-4117-AE4E-F6B78342EF95}"/>
              </a:ext>
            </a:extLst>
          </p:cNvPr>
          <p:cNvSpPr txBox="1"/>
          <p:nvPr/>
        </p:nvSpPr>
        <p:spPr>
          <a:xfrm>
            <a:off x="8338169" y="6213030"/>
            <a:ext cx="100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37%</a:t>
            </a:r>
            <a:endParaRPr lang="es-41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2BA8F7C-8E51-4793-8B9A-2DB79B96B8A5}"/>
              </a:ext>
            </a:extLst>
          </p:cNvPr>
          <p:cNvSpPr txBox="1"/>
          <p:nvPr/>
        </p:nvSpPr>
        <p:spPr>
          <a:xfrm>
            <a:off x="9624354" y="6213030"/>
            <a:ext cx="100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34%</a:t>
            </a:r>
            <a:endParaRPr lang="es-41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AE7DF16-C93F-4E25-809A-3243D6CB61E8}"/>
              </a:ext>
            </a:extLst>
          </p:cNvPr>
          <p:cNvSpPr txBox="1"/>
          <p:nvPr/>
        </p:nvSpPr>
        <p:spPr>
          <a:xfrm>
            <a:off x="10910538" y="6213030"/>
            <a:ext cx="100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32%</a:t>
            </a:r>
            <a:endParaRPr lang="es-41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DC6CC13-7276-411D-A227-CB1F613229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33704" y="1953049"/>
            <a:ext cx="1521419" cy="1521419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65A413DC-309E-4E45-8D2E-BD30DBA6906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05772" y="260759"/>
            <a:ext cx="1977282" cy="197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16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FE7E121-3691-4DDE-88EB-396BAE1783B9}"/>
              </a:ext>
            </a:extLst>
          </p:cNvPr>
          <p:cNvSpPr/>
          <p:nvPr/>
        </p:nvSpPr>
        <p:spPr>
          <a:xfrm>
            <a:off x="0" y="-24148"/>
            <a:ext cx="12188825" cy="68821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" name="Marcador de fecha 2" hidden="1">
            <a:extLst>
              <a:ext uri="{FF2B5EF4-FFF2-40B4-BE49-F238E27FC236}">
                <a16:creationId xmlns:a16="http://schemas.microsoft.com/office/drawing/2014/main" id="{2582C565-8526-42FD-91DA-19AF6FA4710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286375"/>
            <a:ext cx="4157663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EA18A53D-26E8-C64E-9668-AEEBF0227CB7}" type="datetime1">
              <a:rPr lang="en-US" smtClean="0"/>
              <a:pPr>
                <a:spcAft>
                  <a:spcPts val="600"/>
                </a:spcAft>
              </a:pPr>
              <a:t>11/19/2020</a:t>
            </a:fld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37C4559-3233-475D-BA0A-B1390CA0BB17}"/>
              </a:ext>
            </a:extLst>
          </p:cNvPr>
          <p:cNvSpPr txBox="1"/>
          <p:nvPr/>
        </p:nvSpPr>
        <p:spPr>
          <a:xfrm>
            <a:off x="5437239" y="1511852"/>
            <a:ext cx="187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Arial Black" panose="020B0A04020102020204" pitchFamily="34" charset="0"/>
              </a:rPr>
              <a:t>60M</a:t>
            </a:r>
            <a:endParaRPr lang="es-419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7C7780-96BE-4B5C-90A9-136D0D1D4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025" y="1911961"/>
            <a:ext cx="5230763" cy="2513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conexiones móviles a internet</a:t>
            </a:r>
            <a:endParaRPr kumimoji="0" lang="es-ES" altLang="es-419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Bandera de Colombia - Wikipedia, la enciclopedia libre">
            <a:extLst>
              <a:ext uri="{FF2B5EF4-FFF2-40B4-BE49-F238E27FC236}">
                <a16:creationId xmlns:a16="http://schemas.microsoft.com/office/drawing/2014/main" id="{9AB98BF4-AE13-43EC-BDC9-EECA79EF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5" y="2058465"/>
            <a:ext cx="2469548" cy="2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áfico 8" descr="Grupo de personas">
            <a:extLst>
              <a:ext uri="{FF2B5EF4-FFF2-40B4-BE49-F238E27FC236}">
                <a16:creationId xmlns:a16="http://schemas.microsoft.com/office/drawing/2014/main" id="{323E0B72-70EA-4716-B0C4-25B6E864DE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9532" y="2552814"/>
            <a:ext cx="621492" cy="62149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9AECB47-FA2F-4DFD-9CC0-43015A17C6ED}"/>
              </a:ext>
            </a:extLst>
          </p:cNvPr>
          <p:cNvSpPr txBox="1"/>
          <p:nvPr/>
        </p:nvSpPr>
        <p:spPr>
          <a:xfrm>
            <a:off x="5633884" y="3266654"/>
            <a:ext cx="1673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Arial Black" panose="020B0A04020102020204" pitchFamily="34" charset="0"/>
              </a:rPr>
              <a:t>1M</a:t>
            </a:r>
            <a:endParaRPr lang="es-419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9C64621-95A2-45E5-89B3-58DEF9E8E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026" y="3372187"/>
            <a:ext cx="4552336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kumimoji="0" lang="es-ES" altLang="es-419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mento de usuarios de internet entre 2019 y 2010 (+2.9%)</a:t>
            </a:r>
            <a:endParaRPr kumimoji="0" lang="es-ES" altLang="es-419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 descr="Crecimiento empresarial">
            <a:extLst>
              <a:ext uri="{FF2B5EF4-FFF2-40B4-BE49-F238E27FC236}">
                <a16:creationId xmlns:a16="http://schemas.microsoft.com/office/drawing/2014/main" id="{DAEF9BAA-417F-4D36-BB06-5413961154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9532" y="3341750"/>
            <a:ext cx="731785" cy="73178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AEA0C40-9AD9-4C04-BE5C-D5874B983AFC}"/>
              </a:ext>
            </a:extLst>
          </p:cNvPr>
          <p:cNvSpPr txBox="1"/>
          <p:nvPr/>
        </p:nvSpPr>
        <p:spPr>
          <a:xfrm>
            <a:off x="5250426" y="4144055"/>
            <a:ext cx="2057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Arial Black" panose="020B0A04020102020204" pitchFamily="34" charset="0"/>
              </a:rPr>
              <a:t>3.4M</a:t>
            </a:r>
            <a:endParaRPr lang="es-419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023CA67-3AF3-4563-AF25-54F9B8426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026" y="4250055"/>
            <a:ext cx="4377444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s-ES" altLang="es-419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umento de usuarios de redes sociales entre abril 2019 y enero 2010 (+11%)</a:t>
            </a:r>
            <a:endParaRPr kumimoji="0" lang="es-ES" altLang="es-419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6E1602-62C1-46B0-B71C-9FBD195ED33E}"/>
              </a:ext>
            </a:extLst>
          </p:cNvPr>
          <p:cNvSpPr txBox="1"/>
          <p:nvPr/>
        </p:nvSpPr>
        <p:spPr>
          <a:xfrm>
            <a:off x="4088811" y="221917"/>
            <a:ext cx="3218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000" dirty="0">
                <a:solidFill>
                  <a:schemeClr val="bg1"/>
                </a:solidFill>
                <a:latin typeface="Arial Black" panose="020B0A04020102020204" pitchFamily="34" charset="0"/>
              </a:rPr>
              <a:t>50M</a:t>
            </a:r>
            <a:endParaRPr lang="es-419" sz="8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842E7ECF-55E2-4AB5-A284-5C37E1F9D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025" y="865678"/>
            <a:ext cx="5230763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s-ES" altLang="es-419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oblación de Colombia</a:t>
            </a:r>
            <a:endParaRPr kumimoji="0" lang="es-ES" altLang="es-419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7A517B3-BABB-4CE8-A4CD-89D48F23C0AA}"/>
              </a:ext>
            </a:extLst>
          </p:cNvPr>
          <p:cNvSpPr txBox="1"/>
          <p:nvPr/>
        </p:nvSpPr>
        <p:spPr>
          <a:xfrm>
            <a:off x="5437239" y="2389253"/>
            <a:ext cx="187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Arial Black" panose="020B0A04020102020204" pitchFamily="34" charset="0"/>
              </a:rPr>
              <a:t>35M</a:t>
            </a:r>
            <a:endParaRPr lang="es-419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3089044B-89AB-4107-9B3D-3D6F086E0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025" y="2790925"/>
            <a:ext cx="5230763" cy="2513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s-ES" altLang="es-419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usuarios de redes sociales a enero 2020</a:t>
            </a:r>
            <a:endParaRPr kumimoji="0" lang="es-ES" altLang="es-419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áfico 19" descr="Smartphone">
            <a:extLst>
              <a:ext uri="{FF2B5EF4-FFF2-40B4-BE49-F238E27FC236}">
                <a16:creationId xmlns:a16="http://schemas.microsoft.com/office/drawing/2014/main" id="{4D4995F8-CB45-4232-B5F6-69DBDD129A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15265" y="1588243"/>
            <a:ext cx="730027" cy="730027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C679E080-A04F-46EE-BD30-DD1C5AAB0ECF}"/>
              </a:ext>
            </a:extLst>
          </p:cNvPr>
          <p:cNvSpPr txBox="1"/>
          <p:nvPr/>
        </p:nvSpPr>
        <p:spPr>
          <a:xfrm>
            <a:off x="5250426" y="5021456"/>
            <a:ext cx="2057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Arial Black" panose="020B0A04020102020204" pitchFamily="34" charset="0"/>
              </a:rPr>
              <a:t>9 H</a:t>
            </a:r>
            <a:endParaRPr lang="es-419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08053843-E626-4532-BB71-7AB977569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025" y="5261641"/>
            <a:ext cx="5230763" cy="2513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de uso de internet por día</a:t>
            </a:r>
            <a:endParaRPr kumimoji="0" lang="es-ES" altLang="es-419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7CB64D9-A966-482B-9D47-F4516421C420}"/>
              </a:ext>
            </a:extLst>
          </p:cNvPr>
          <p:cNvSpPr txBox="1"/>
          <p:nvPr/>
        </p:nvSpPr>
        <p:spPr>
          <a:xfrm>
            <a:off x="5250426" y="5898859"/>
            <a:ext cx="2057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Arial Black" panose="020B0A04020102020204" pitchFamily="34" charset="0"/>
              </a:rPr>
              <a:t>3.4H</a:t>
            </a:r>
            <a:endParaRPr lang="es-419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D725B1F9-AF24-4750-96A7-EBC80D194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025" y="6145827"/>
            <a:ext cx="5230763" cy="2513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de uso de redes sociales por día</a:t>
            </a:r>
            <a:endParaRPr kumimoji="0" lang="es-ES" altLang="es-419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áfico 33" descr="Crecimiento empresarial">
            <a:extLst>
              <a:ext uri="{FF2B5EF4-FFF2-40B4-BE49-F238E27FC236}">
                <a16:creationId xmlns:a16="http://schemas.microsoft.com/office/drawing/2014/main" id="{C5A04D18-BDFA-4FE4-B5D2-A0781FE4AE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9532" y="4176232"/>
            <a:ext cx="731785" cy="731785"/>
          </a:xfrm>
          <a:prstGeom prst="rect">
            <a:avLst/>
          </a:prstGeom>
        </p:spPr>
      </p:pic>
      <p:pic>
        <p:nvPicPr>
          <p:cNvPr id="26" name="Gráfico 25" descr="Cronómetro">
            <a:extLst>
              <a:ext uri="{FF2B5EF4-FFF2-40B4-BE49-F238E27FC236}">
                <a16:creationId xmlns:a16="http://schemas.microsoft.com/office/drawing/2014/main" id="{8649CCDC-FC1D-4C04-B7F7-BD48DCA2CF8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94911" y="4997340"/>
            <a:ext cx="830997" cy="830997"/>
          </a:xfrm>
          <a:prstGeom prst="rect">
            <a:avLst/>
          </a:prstGeom>
        </p:spPr>
      </p:pic>
      <p:pic>
        <p:nvPicPr>
          <p:cNvPr id="37" name="Gráfico 36" descr="Cronómetro">
            <a:extLst>
              <a:ext uri="{FF2B5EF4-FFF2-40B4-BE49-F238E27FC236}">
                <a16:creationId xmlns:a16="http://schemas.microsoft.com/office/drawing/2014/main" id="{275EE515-A565-404D-8323-9783CB284EF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94911" y="5896569"/>
            <a:ext cx="830997" cy="83099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13A69248-7F77-4410-8FBE-728346050563}"/>
              </a:ext>
            </a:extLst>
          </p:cNvPr>
          <p:cNvSpPr txBox="1"/>
          <p:nvPr/>
        </p:nvSpPr>
        <p:spPr>
          <a:xfrm>
            <a:off x="40617" y="6543594"/>
            <a:ext cx="22060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Fuente: Reporte Hootsuite 2020</a:t>
            </a:r>
            <a:endParaRPr lang="es-419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9A72797-03D1-45C4-A171-99BD9BE775CE}"/>
              </a:ext>
            </a:extLst>
          </p:cNvPr>
          <p:cNvSpPr txBox="1"/>
          <p:nvPr/>
        </p:nvSpPr>
        <p:spPr>
          <a:xfrm>
            <a:off x="234124" y="228587"/>
            <a:ext cx="3660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</a:rPr>
              <a:t>ALGUNAS CIFRAS EN COLOMBIA</a:t>
            </a:r>
            <a:endParaRPr lang="es-419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5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  <p:bldP spid="13" grpId="0"/>
      <p:bldP spid="16" grpId="0"/>
      <p:bldP spid="17" grpId="0"/>
      <p:bldP spid="21" grpId="0"/>
      <p:bldP spid="22" grpId="0"/>
      <p:bldP spid="23" grpId="0"/>
      <p:bldP spid="24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06B88-86DE-4DBB-954D-6DCE0D2F8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585057-72F1-4381-B4CA-858D0007A9F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B85879-BED0-4C7B-A3B3-04DCAF3B56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93F660-C739-499F-A896-BB6366857704}"/>
              </a:ext>
            </a:extLst>
          </p:cNvPr>
          <p:cNvSpPr txBox="1"/>
          <p:nvPr/>
        </p:nvSpPr>
        <p:spPr>
          <a:xfrm>
            <a:off x="1611654" y="1588453"/>
            <a:ext cx="3044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dirty="0">
                <a:ln>
                  <a:solidFill>
                    <a:schemeClr val="bg1"/>
                  </a:solidFill>
                </a:ln>
                <a:noFill/>
                <a:latin typeface="Arial Black" panose="020B0A04020102020204" pitchFamily="34" charset="0"/>
              </a:rPr>
              <a:t>OBJETIVO:</a:t>
            </a:r>
            <a:endParaRPr lang="es-419" sz="3600" dirty="0">
              <a:ln>
                <a:solidFill>
                  <a:schemeClr val="bg1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4E1372C-C2EE-42B2-A984-AA78A5A0E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180" y="1115874"/>
            <a:ext cx="6536045" cy="25596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sz="2800" dirty="0">
                <a:solidFill>
                  <a:schemeClr val="bg1"/>
                </a:solidFill>
              </a:rPr>
              <a:t>Contribuir al </a:t>
            </a:r>
            <a:r>
              <a:rPr lang="es-CO" sz="2800" b="1" dirty="0">
                <a:solidFill>
                  <a:srgbClr val="E2E935"/>
                </a:solidFill>
              </a:rPr>
              <a:t>cumplimiento de la estrategia</a:t>
            </a:r>
            <a:r>
              <a:rPr lang="es-CO" sz="2800" b="1" dirty="0">
                <a:solidFill>
                  <a:schemeClr val="bg1"/>
                </a:solidFill>
              </a:rPr>
              <a:t> </a:t>
            </a:r>
            <a:r>
              <a:rPr lang="es-CO" sz="2800" dirty="0">
                <a:solidFill>
                  <a:schemeClr val="bg1"/>
                </a:solidFill>
              </a:rPr>
              <a:t>y los</a:t>
            </a:r>
            <a:r>
              <a:rPr lang="es-CO" sz="2800" b="1" dirty="0">
                <a:solidFill>
                  <a:schemeClr val="bg1"/>
                </a:solidFill>
              </a:rPr>
              <a:t> </a:t>
            </a:r>
            <a:r>
              <a:rPr lang="es-CO" sz="2800" b="1" dirty="0">
                <a:solidFill>
                  <a:srgbClr val="E2E935"/>
                </a:solidFill>
              </a:rPr>
              <a:t>objetivos y resultados de negocio</a:t>
            </a:r>
            <a:r>
              <a:rPr lang="es-CO" sz="2800" dirty="0">
                <a:solidFill>
                  <a:schemeClr val="bg1"/>
                </a:solidFill>
              </a:rPr>
              <a:t>, a través de la construcción de </a:t>
            </a:r>
            <a:r>
              <a:rPr lang="es-CO" sz="2800" b="1" dirty="0">
                <a:solidFill>
                  <a:srgbClr val="E2E935"/>
                </a:solidFill>
              </a:rPr>
              <a:t>reputación positiva</a:t>
            </a:r>
            <a:r>
              <a:rPr lang="es-CO" sz="2800" dirty="0">
                <a:solidFill>
                  <a:schemeClr val="bg1"/>
                </a:solidFill>
              </a:rPr>
              <a:t>, la </a:t>
            </a:r>
            <a:r>
              <a:rPr lang="es-CO" sz="2800" b="1" dirty="0">
                <a:solidFill>
                  <a:srgbClr val="E2E935"/>
                </a:solidFill>
              </a:rPr>
              <a:t>generación de confianza y positivismo </a:t>
            </a:r>
            <a:r>
              <a:rPr lang="es-CO" sz="2800" b="1" dirty="0">
                <a:solidFill>
                  <a:schemeClr val="bg1"/>
                </a:solidFill>
              </a:rPr>
              <a:t>entre los grupos de interés. </a:t>
            </a:r>
            <a:endParaRPr kumimoji="0" lang="es-ES" altLang="es-419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32526FE-EBA0-4F10-90C9-16C51CFFA95D}"/>
              </a:ext>
            </a:extLst>
          </p:cNvPr>
          <p:cNvSpPr txBox="1">
            <a:spLocks/>
          </p:cNvSpPr>
          <p:nvPr/>
        </p:nvSpPr>
        <p:spPr>
          <a:xfrm>
            <a:off x="1737643" y="347977"/>
            <a:ext cx="2918781" cy="719138"/>
          </a:xfrm>
          <a:prstGeom prst="rect">
            <a:avLst/>
          </a:prstGeom>
        </p:spPr>
        <p:txBody>
          <a:bodyPr vert="horz" lIns="122950" tIns="61475" rIns="122950" bIns="61475" rtlCol="0" anchor="t">
            <a:noAutofit/>
          </a:bodyPr>
          <a:lstStyle>
            <a:lvl1pPr algn="l" defTabSz="1229502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600" dirty="0">
                <a:solidFill>
                  <a:schemeClr val="accent1"/>
                </a:solidFill>
                <a:latin typeface="Arial Black" panose="020B0A04020102020204" pitchFamily="34" charset="0"/>
              </a:rPr>
              <a:t>Argos</a:t>
            </a:r>
            <a:r>
              <a:rPr lang="es-ES" sz="2600" dirty="0">
                <a:solidFill>
                  <a:schemeClr val="bg1"/>
                </a:solidFill>
                <a:latin typeface="Arial Black" panose="020B0A04020102020204" pitchFamily="34" charset="0"/>
              </a:rPr>
              <a:t> en redes sociales</a:t>
            </a:r>
            <a:endParaRPr lang="es-419" sz="2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18462"/>
      </p:ext>
    </p:extLst>
  </p:cSld>
  <p:clrMapOvr>
    <a:masterClrMapping/>
  </p:clrMapOvr>
</p:sld>
</file>

<file path=ppt/theme/theme1.xml><?xml version="1.0" encoding="utf-8"?>
<a:theme xmlns:a="http://schemas.openxmlformats.org/drawingml/2006/main" name="Agenda">
  <a:themeElements>
    <a:clrScheme name="ARGOS">
      <a:dk1>
        <a:sysClr val="windowText" lastClr="000000"/>
      </a:dk1>
      <a:lt1>
        <a:sysClr val="window" lastClr="FFFFFF"/>
      </a:lt1>
      <a:dk2>
        <a:srgbClr val="071D49"/>
      </a:dk2>
      <a:lt2>
        <a:srgbClr val="EEECE1"/>
      </a:lt2>
      <a:accent1>
        <a:srgbClr val="C4D600"/>
      </a:accent1>
      <a:accent2>
        <a:srgbClr val="00C389"/>
      </a:accent2>
      <a:accent3>
        <a:srgbClr val="00A3E0"/>
      </a:accent3>
      <a:accent4>
        <a:srgbClr val="753BBD"/>
      </a:accent4>
      <a:accent5>
        <a:srgbClr val="FF6A13"/>
      </a:accent5>
      <a:accent6>
        <a:srgbClr val="F0B323"/>
      </a:accent6>
      <a:hlink>
        <a:srgbClr val="6CC24A"/>
      </a:hlink>
      <a:folHlink>
        <a:srgbClr val="ACA39A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sión">
  <a:themeElements>
    <a:clrScheme name="ARGOS">
      <a:dk1>
        <a:sysClr val="windowText" lastClr="000000"/>
      </a:dk1>
      <a:lt1>
        <a:sysClr val="window" lastClr="FFFFFF"/>
      </a:lt1>
      <a:dk2>
        <a:srgbClr val="071D49"/>
      </a:dk2>
      <a:lt2>
        <a:srgbClr val="EEECE1"/>
      </a:lt2>
      <a:accent1>
        <a:srgbClr val="C4D600"/>
      </a:accent1>
      <a:accent2>
        <a:srgbClr val="00C389"/>
      </a:accent2>
      <a:accent3>
        <a:srgbClr val="00A3E0"/>
      </a:accent3>
      <a:accent4>
        <a:srgbClr val="753BBD"/>
      </a:accent4>
      <a:accent5>
        <a:srgbClr val="FF6A13"/>
      </a:accent5>
      <a:accent6>
        <a:srgbClr val="F0B323"/>
      </a:accent6>
      <a:hlink>
        <a:srgbClr val="6CC24A"/>
      </a:hlink>
      <a:folHlink>
        <a:srgbClr val="ACA39A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terior fondo blanco">
  <a:themeElements>
    <a:clrScheme name="ARGOS">
      <a:dk1>
        <a:sysClr val="windowText" lastClr="000000"/>
      </a:dk1>
      <a:lt1>
        <a:sysClr val="window" lastClr="FFFFFF"/>
      </a:lt1>
      <a:dk2>
        <a:srgbClr val="071D49"/>
      </a:dk2>
      <a:lt2>
        <a:srgbClr val="EEECE1"/>
      </a:lt2>
      <a:accent1>
        <a:srgbClr val="C4D600"/>
      </a:accent1>
      <a:accent2>
        <a:srgbClr val="00C389"/>
      </a:accent2>
      <a:accent3>
        <a:srgbClr val="00A3E0"/>
      </a:accent3>
      <a:accent4>
        <a:srgbClr val="753BBD"/>
      </a:accent4>
      <a:accent5>
        <a:srgbClr val="FF6A13"/>
      </a:accent5>
      <a:accent6>
        <a:srgbClr val="F0B323"/>
      </a:accent6>
      <a:hlink>
        <a:srgbClr val="6CC24A"/>
      </a:hlink>
      <a:folHlink>
        <a:srgbClr val="ACA39A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terior banda verde">
  <a:themeElements>
    <a:clrScheme name="ARGOS">
      <a:dk1>
        <a:sysClr val="windowText" lastClr="000000"/>
      </a:dk1>
      <a:lt1>
        <a:sysClr val="window" lastClr="FFFFFF"/>
      </a:lt1>
      <a:dk2>
        <a:srgbClr val="071D49"/>
      </a:dk2>
      <a:lt2>
        <a:srgbClr val="EEECE1"/>
      </a:lt2>
      <a:accent1>
        <a:srgbClr val="C4D600"/>
      </a:accent1>
      <a:accent2>
        <a:srgbClr val="00C389"/>
      </a:accent2>
      <a:accent3>
        <a:srgbClr val="00A3E0"/>
      </a:accent3>
      <a:accent4>
        <a:srgbClr val="753BBD"/>
      </a:accent4>
      <a:accent5>
        <a:srgbClr val="FF6A13"/>
      </a:accent5>
      <a:accent6>
        <a:srgbClr val="F0B323"/>
      </a:accent6>
      <a:hlink>
        <a:srgbClr val="6CC24A"/>
      </a:hlink>
      <a:folHlink>
        <a:srgbClr val="ACA39A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5B039B7870DAE4C8342BA963AD51BFC" ma:contentTypeVersion="11" ma:contentTypeDescription="Crear nuevo documento." ma:contentTypeScope="" ma:versionID="bba52dc127c404d4ccd6a4c8d4fd6eae">
  <xsd:schema xmlns:xsd="http://www.w3.org/2001/XMLSchema" xmlns:xs="http://www.w3.org/2001/XMLSchema" xmlns:p="http://schemas.microsoft.com/office/2006/metadata/properties" xmlns:ns2="9ca85551-590d-4e4e-ab80-483241fecc2b" xmlns:ns3="edeee4e0-b990-4758-90e2-1d6c4ee12520" targetNamespace="http://schemas.microsoft.com/office/2006/metadata/properties" ma:root="true" ma:fieldsID="a3f21e68919087ae775e1d9909b3fb9b" ns2:_="" ns3:_="">
    <xsd:import namespace="9ca85551-590d-4e4e-ab80-483241fecc2b"/>
    <xsd:import namespace="edeee4e0-b990-4758-90e2-1d6c4ee125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a85551-590d-4e4e-ab80-483241fecc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ee4e0-b990-4758-90e2-1d6c4ee1252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A7F3CB-9C39-472F-932B-4673CDCB5E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994F17-FE5B-49ED-9DB0-929D62052E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a85551-590d-4e4e-ab80-483241fecc2b"/>
    <ds:schemaRef ds:uri="edeee4e0-b990-4758-90e2-1d6c4ee125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BC9A7E-F34A-4067-932D-1C7D47B740EB}">
  <ds:schemaRefs>
    <ds:schemaRef ds:uri="http://schemas.microsoft.com/office/infopath/2007/PartnerControls"/>
    <ds:schemaRef ds:uri="43953fbf-1bc8-45cd-921e-16dedc79cbf2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7363d257-708b-495f-8cf1-f7899df765a6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9179</TotalTime>
  <Words>446</Words>
  <Application>Microsoft Office PowerPoint</Application>
  <PresentationFormat>Personalizado</PresentationFormat>
  <Paragraphs>134</Paragraphs>
  <Slides>22</Slides>
  <Notes>13</Notes>
  <HiddenSlides>1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22</vt:i4>
      </vt:variant>
    </vt:vector>
  </HeadingPairs>
  <TitlesOfParts>
    <vt:vector size="33" baseType="lpstr">
      <vt:lpstr>Arial</vt:lpstr>
      <vt:lpstr>Arial Black</vt:lpstr>
      <vt:lpstr>Calibri</vt:lpstr>
      <vt:lpstr>Courier New</vt:lpstr>
      <vt:lpstr>Open Sans</vt:lpstr>
      <vt:lpstr>Symbol</vt:lpstr>
      <vt:lpstr>Trebuchet MS</vt:lpstr>
      <vt:lpstr>Agenda</vt:lpstr>
      <vt:lpstr>División</vt:lpstr>
      <vt:lpstr>Interior fondo blanco</vt:lpstr>
      <vt:lpstr>Interior banda verde</vt:lpstr>
      <vt:lpstr>Presentación de PowerPoint</vt:lpstr>
      <vt:lpstr>Presentación de PowerPoint</vt:lpstr>
      <vt:lpstr>Presentación de PowerPoint</vt:lpstr>
      <vt:lpstr>Las redes sociales más populares en el mundo a julio de 2020.  Listadas según el número de usuarios activos (en millones).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Número de seguidores en las redes sociales de Argos</vt:lpstr>
      <vt:lpstr>A quiénes les hablamos en redes</vt:lpstr>
      <vt:lpstr>Lo que hablamos en redes…</vt:lpstr>
      <vt:lpstr>Algunos ejemplos</vt:lpstr>
      <vt:lpstr>Algunos ejemplos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Eduardo Saenz</dc:creator>
  <cp:lastModifiedBy>Juliana Henao</cp:lastModifiedBy>
  <cp:revision>4</cp:revision>
  <dcterms:created xsi:type="dcterms:W3CDTF">2020-09-30T21:52:59Z</dcterms:created>
  <dcterms:modified xsi:type="dcterms:W3CDTF">2020-11-19T22:21:50Z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0x01010065B039B7870DAE4C8342BA963AD51BFC</vt:lpwstr>
  </property>
</Properties>
</file>