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70" r:id="rId7"/>
    <p:sldId id="259" r:id="rId8"/>
    <p:sldId id="275" r:id="rId9"/>
    <p:sldId id="274" r:id="rId10"/>
    <p:sldId id="260" r:id="rId11"/>
    <p:sldId id="273" r:id="rId12"/>
    <p:sldId id="262" r:id="rId13"/>
    <p:sldId id="276" r:id="rId14"/>
    <p:sldId id="265" r:id="rId15"/>
    <p:sldId id="266" r:id="rId16"/>
    <p:sldId id="278" r:id="rId17"/>
  </p:sldIdLst>
  <p:sldSz cx="16256000" cy="9144000"/>
  <p:notesSz cx="16256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Ospina" initials="NO" lastIdx="17" clrIdx="0">
    <p:extLst>
      <p:ext uri="{19B8F6BF-5375-455C-9EA6-DF929625EA0E}">
        <p15:presenceInfo xmlns:p15="http://schemas.microsoft.com/office/powerpoint/2012/main" userId="S::nospinaos@argos.com.co::3f2be364-211f-4b9e-a0b0-5db2362051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0D9"/>
    <a:srgbClr val="B9D200"/>
    <a:srgbClr val="01043A"/>
    <a:srgbClr val="C4D600"/>
    <a:srgbClr val="C4D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E3C59-62ED-4188-B7DB-99408289F947}" v="15" dt="2020-11-25T15:08:40.272"/>
    <p1510:client id="{9D9D5A62-F5A6-445F-96FF-5A593CA191C5}" v="6" dt="2020-11-26T13:17:14.7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40"/>
    <p:restoredTop sz="94249" autoAdjust="0"/>
  </p:normalViewPr>
  <p:slideViewPr>
    <p:cSldViewPr>
      <p:cViewPr varScale="1">
        <p:scale>
          <a:sx n="59" d="100"/>
          <a:sy n="59" d="100"/>
        </p:scale>
        <p:origin x="7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Ospina" userId="3f2be364-211f-4b9e-a0b0-5db2362051a2" providerId="ADAL" clId="{622E3C59-62ED-4188-B7DB-99408289F947}"/>
    <pc:docChg chg="modSld">
      <pc:chgData name="Natalia Ospina" userId="3f2be364-211f-4b9e-a0b0-5db2362051a2" providerId="ADAL" clId="{622E3C59-62ED-4188-B7DB-99408289F947}" dt="2020-11-26T19:23:49.235" v="0" actId="729"/>
      <pc:docMkLst>
        <pc:docMk/>
      </pc:docMkLst>
      <pc:sldChg chg="mod modShow">
        <pc:chgData name="Natalia Ospina" userId="3f2be364-211f-4b9e-a0b0-5db2362051a2" providerId="ADAL" clId="{622E3C59-62ED-4188-B7DB-99408289F947}" dt="2020-11-26T19:23:49.235" v="0" actId="729"/>
        <pc:sldMkLst>
          <pc:docMk/>
          <pc:sldMk cId="0" sldId="26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iendargos.com.co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iendargos.com.co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iendargos.com.co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iendargos.com.co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77149-FC16-4655-9E43-A7E3ADDF1D9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21A02CD-5F9B-4086-92E4-7076AFC2F2E8}">
      <dgm:prSet phldrT="[Texto]" custT="1"/>
      <dgm:spPr>
        <a:solidFill>
          <a:schemeClr val="bg1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O" sz="2000" dirty="0">
              <a:solidFill>
                <a:srgbClr val="002060"/>
              </a:solidFill>
              <a:latin typeface="Integral CF" panose="00000500000000000000" pitchFamily="2" charset="0"/>
            </a:rPr>
            <a:t>Registra tu FAMILIAR</a:t>
          </a:r>
        </a:p>
        <a:p>
          <a:pPr algn="l">
            <a:buFont typeface="Arial" panose="020B0604020202020204" pitchFamily="34" charset="0"/>
            <a:buChar char="•"/>
          </a:pPr>
          <a:endParaRPr lang="es-CO" sz="2000" dirty="0">
            <a:solidFill>
              <a:srgbClr val="002060"/>
            </a:solidFill>
            <a:latin typeface="Integral CF" panose="00000500000000000000" pitchFamily="2" charset="0"/>
          </a:endParaRPr>
        </a:p>
        <a:p>
          <a:pPr algn="l">
            <a:buFont typeface="Arial" panose="020B0604020202020204" pitchFamily="34" charset="0"/>
            <a:buChar char="•"/>
          </a:pPr>
          <a:r>
            <a:rPr lang="es-CO" sz="20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Ingresa a </a:t>
          </a:r>
          <a:r>
            <a:rPr lang="es-CO" sz="2000" b="1" u="sng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empleadosamigos.argos.co</a:t>
          </a:r>
          <a:endParaRPr lang="es-CO" sz="20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algn="l">
            <a:buFont typeface="Arial" panose="020B0604020202020204" pitchFamily="34" charset="0"/>
            <a:buChar char="•"/>
          </a:pPr>
          <a:endParaRPr lang="es-CO" sz="20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algn="l">
            <a:buFont typeface="Arial" panose="020B0604020202020204" pitchFamily="34" charset="0"/>
            <a:buChar char="•"/>
          </a:pPr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Diligencia el formulario con los datos de tu familiar: </a:t>
          </a:r>
          <a:r>
            <a:rPr lang="es-CO" sz="2000" b="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Nombre, cédula, correo electrónico, teléfono, etc.</a:t>
          </a:r>
          <a:endParaRPr lang="es-CO" sz="2000" b="0" dirty="0">
            <a:solidFill>
              <a:srgbClr val="002060"/>
            </a:solidFill>
          </a:endParaRPr>
        </a:p>
      </dgm:t>
    </dgm:pt>
    <dgm:pt modelId="{4A9683F9-825E-4CE5-889E-44184E43DD96}" type="parTrans" cxnId="{3A88A14C-5BF4-41D9-B903-552E6DC8F943}">
      <dgm:prSet/>
      <dgm:spPr/>
      <dgm:t>
        <a:bodyPr/>
        <a:lstStyle/>
        <a:p>
          <a:endParaRPr lang="es-CO" sz="2000"/>
        </a:p>
      </dgm:t>
    </dgm:pt>
    <dgm:pt modelId="{D472874F-145C-46A2-932B-5136635E0B77}" type="sibTrans" cxnId="{3A88A14C-5BF4-41D9-B903-552E6DC8F943}">
      <dgm:prSet custT="1"/>
      <dgm:spPr>
        <a:solidFill>
          <a:srgbClr val="C4D600"/>
        </a:solidFill>
      </dgm:spPr>
      <dgm:t>
        <a:bodyPr/>
        <a:lstStyle/>
        <a:p>
          <a:endParaRPr lang="es-CO" sz="2000"/>
        </a:p>
      </dgm:t>
    </dgm:pt>
    <dgm:pt modelId="{872C61DD-9F20-4437-85C2-A3598B3789DD}">
      <dgm:prSet phldrT="[Texto]" custT="1"/>
      <dgm:spPr>
        <a:solidFill>
          <a:schemeClr val="bg1"/>
        </a:solidFill>
      </dgm:spPr>
      <dgm:t>
        <a:bodyPr/>
        <a:lstStyle/>
        <a:p>
          <a:pPr algn="l"/>
          <a:r>
            <a:rPr lang="es-CO" sz="2000" dirty="0">
              <a:solidFill>
                <a:srgbClr val="002060"/>
              </a:solidFill>
              <a:latin typeface="Integral CF" panose="00000500000000000000" pitchFamily="2" charset="0"/>
            </a:rPr>
            <a:t>Invita a tu FAMILIAR a comprar en la TIENDA ARGOS</a:t>
          </a:r>
        </a:p>
        <a:p>
          <a:pPr algn="l"/>
          <a:endParaRPr lang="es-CO" sz="2000" dirty="0">
            <a:solidFill>
              <a:srgbClr val="002060"/>
            </a:solidFill>
            <a:latin typeface="Integral CF" panose="00000500000000000000" pitchFamily="2" charset="0"/>
          </a:endParaRPr>
        </a:p>
        <a:p>
          <a:pPr algn="l"/>
          <a:r>
            <a:rPr lang="es-CO" sz="2000" dirty="0">
              <a:solidFill>
                <a:srgbClr val="002060"/>
              </a:solidFill>
              <a:latin typeface="Trebuchet MS" panose="020B0603020202020204" pitchFamily="34" charset="0"/>
            </a:rPr>
            <a:t>Ingresa a </a:t>
          </a:r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www.tiendargos.com.co</a:t>
          </a:r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 </a:t>
          </a:r>
          <a:endParaRPr lang="es-CO" sz="20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algn="l"/>
          <a:endParaRPr lang="es-CO" sz="20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algn="l"/>
          <a:r>
            <a:rPr lang="es-CO" sz="2000" b="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Tu familiar debe utilizar el mismo correo con el que fue registrado para visualizar el descuento en la Tienda Argos.</a:t>
          </a:r>
          <a:endParaRPr lang="es-CO" sz="2000" b="0" dirty="0">
            <a:solidFill>
              <a:srgbClr val="002060"/>
            </a:solidFill>
          </a:endParaRPr>
        </a:p>
      </dgm:t>
    </dgm:pt>
    <dgm:pt modelId="{E5717998-6E28-4D9F-90A1-D05DC0D42C9F}" type="parTrans" cxnId="{696F5FD0-3F41-48DC-B848-388668D920B7}">
      <dgm:prSet/>
      <dgm:spPr/>
      <dgm:t>
        <a:bodyPr/>
        <a:lstStyle/>
        <a:p>
          <a:endParaRPr lang="es-CO" sz="2000"/>
        </a:p>
      </dgm:t>
    </dgm:pt>
    <dgm:pt modelId="{3DBBDBA5-8928-4814-ACC0-EF4A90B4F1A0}" type="sibTrans" cxnId="{696F5FD0-3F41-48DC-B848-388668D920B7}">
      <dgm:prSet/>
      <dgm:spPr>
        <a:solidFill>
          <a:srgbClr val="C4D600"/>
        </a:solidFill>
      </dgm:spPr>
      <dgm:t>
        <a:bodyPr/>
        <a:lstStyle/>
        <a:p>
          <a:endParaRPr lang="es-CO" sz="2000"/>
        </a:p>
      </dgm:t>
    </dgm:pt>
    <dgm:pt modelId="{744A3995-9B54-474E-AD80-F99AC0D804C3}" type="pres">
      <dgm:prSet presAssocID="{52277149-FC16-4655-9E43-A7E3ADDF1D9B}" presName="Name0" presStyleCnt="0">
        <dgm:presLayoutVars>
          <dgm:dir/>
          <dgm:resizeHandles val="exact"/>
        </dgm:presLayoutVars>
      </dgm:prSet>
      <dgm:spPr/>
    </dgm:pt>
    <dgm:pt modelId="{2D3FFD28-E211-42A6-BF18-EE9A54168F93}" type="pres">
      <dgm:prSet presAssocID="{B21A02CD-5F9B-4086-92E4-7076AFC2F2E8}" presName="node" presStyleLbl="node1" presStyleIdx="0" presStyleCnt="2" custScaleX="102076" custScaleY="174530">
        <dgm:presLayoutVars>
          <dgm:bulletEnabled val="1"/>
        </dgm:presLayoutVars>
      </dgm:prSet>
      <dgm:spPr/>
    </dgm:pt>
    <dgm:pt modelId="{1C231912-98D6-443B-83AF-26AAC21ECCE3}" type="pres">
      <dgm:prSet presAssocID="{D472874F-145C-46A2-932B-5136635E0B77}" presName="sibTrans" presStyleLbl="sibTrans2D1" presStyleIdx="0" presStyleCnt="1"/>
      <dgm:spPr/>
    </dgm:pt>
    <dgm:pt modelId="{204AC3E9-9AC9-4EF8-BC06-3A286CADD402}" type="pres">
      <dgm:prSet presAssocID="{D472874F-145C-46A2-932B-5136635E0B77}" presName="connectorText" presStyleLbl="sibTrans2D1" presStyleIdx="0" presStyleCnt="1"/>
      <dgm:spPr/>
    </dgm:pt>
    <dgm:pt modelId="{B3344660-CE0C-4B4D-A62A-CF9D8D78EB58}" type="pres">
      <dgm:prSet presAssocID="{872C61DD-9F20-4437-85C2-A3598B3789DD}" presName="node" presStyleLbl="node1" presStyleIdx="1" presStyleCnt="2" custScaleY="174530">
        <dgm:presLayoutVars>
          <dgm:bulletEnabled val="1"/>
        </dgm:presLayoutVars>
      </dgm:prSet>
      <dgm:spPr/>
    </dgm:pt>
  </dgm:ptLst>
  <dgm:cxnLst>
    <dgm:cxn modelId="{23288419-A466-4E0B-A7FC-4C7335CC01A8}" type="presOf" srcId="{D472874F-145C-46A2-932B-5136635E0B77}" destId="{1C231912-98D6-443B-83AF-26AAC21ECCE3}" srcOrd="0" destOrd="0" presId="urn:microsoft.com/office/officeart/2005/8/layout/process1"/>
    <dgm:cxn modelId="{3CD22642-8DAC-429E-832F-D1AA0EA1A5C8}" type="presOf" srcId="{872C61DD-9F20-4437-85C2-A3598B3789DD}" destId="{B3344660-CE0C-4B4D-A62A-CF9D8D78EB58}" srcOrd="0" destOrd="0" presId="urn:microsoft.com/office/officeart/2005/8/layout/process1"/>
    <dgm:cxn modelId="{3A88A14C-5BF4-41D9-B903-552E6DC8F943}" srcId="{52277149-FC16-4655-9E43-A7E3ADDF1D9B}" destId="{B21A02CD-5F9B-4086-92E4-7076AFC2F2E8}" srcOrd="0" destOrd="0" parTransId="{4A9683F9-825E-4CE5-889E-44184E43DD96}" sibTransId="{D472874F-145C-46A2-932B-5136635E0B77}"/>
    <dgm:cxn modelId="{8F4E204D-8442-4C03-BCFD-DB1F4F814E9A}" type="presOf" srcId="{D472874F-145C-46A2-932B-5136635E0B77}" destId="{204AC3E9-9AC9-4EF8-BC06-3A286CADD402}" srcOrd="1" destOrd="0" presId="urn:microsoft.com/office/officeart/2005/8/layout/process1"/>
    <dgm:cxn modelId="{41190EA8-8B3B-46FB-B489-2C2084B08206}" type="presOf" srcId="{52277149-FC16-4655-9E43-A7E3ADDF1D9B}" destId="{744A3995-9B54-474E-AD80-F99AC0D804C3}" srcOrd="0" destOrd="0" presId="urn:microsoft.com/office/officeart/2005/8/layout/process1"/>
    <dgm:cxn modelId="{696F5FD0-3F41-48DC-B848-388668D920B7}" srcId="{52277149-FC16-4655-9E43-A7E3ADDF1D9B}" destId="{872C61DD-9F20-4437-85C2-A3598B3789DD}" srcOrd="1" destOrd="0" parTransId="{E5717998-6E28-4D9F-90A1-D05DC0D42C9F}" sibTransId="{3DBBDBA5-8928-4814-ACC0-EF4A90B4F1A0}"/>
    <dgm:cxn modelId="{133A17DB-8C72-423E-9573-A96A63DC3A6D}" type="presOf" srcId="{B21A02CD-5F9B-4086-92E4-7076AFC2F2E8}" destId="{2D3FFD28-E211-42A6-BF18-EE9A54168F93}" srcOrd="0" destOrd="0" presId="urn:microsoft.com/office/officeart/2005/8/layout/process1"/>
    <dgm:cxn modelId="{2A3C66FE-0D4E-4394-BD2F-834E24512450}" type="presParOf" srcId="{744A3995-9B54-474E-AD80-F99AC0D804C3}" destId="{2D3FFD28-E211-42A6-BF18-EE9A54168F93}" srcOrd="0" destOrd="0" presId="urn:microsoft.com/office/officeart/2005/8/layout/process1"/>
    <dgm:cxn modelId="{1A71990F-42B2-4F32-A5E6-2ABC7CD7EA33}" type="presParOf" srcId="{744A3995-9B54-474E-AD80-F99AC0D804C3}" destId="{1C231912-98D6-443B-83AF-26AAC21ECCE3}" srcOrd="1" destOrd="0" presId="urn:microsoft.com/office/officeart/2005/8/layout/process1"/>
    <dgm:cxn modelId="{9C850879-BCCD-4621-8101-BCE8FEBCABAA}" type="presParOf" srcId="{1C231912-98D6-443B-83AF-26AAC21ECCE3}" destId="{204AC3E9-9AC9-4EF8-BC06-3A286CADD402}" srcOrd="0" destOrd="0" presId="urn:microsoft.com/office/officeart/2005/8/layout/process1"/>
    <dgm:cxn modelId="{CE0E4EC0-9408-4FEB-AD7D-895FABFAE6F4}" type="presParOf" srcId="{744A3995-9B54-474E-AD80-F99AC0D804C3}" destId="{B3344660-CE0C-4B4D-A62A-CF9D8D78EB58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C0957-B695-4325-96A3-FF164A7C0E0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684CA57-1FBF-4D5D-B95D-F627709D199F}">
      <dgm:prSet phldrT="[Texto]" custT="1"/>
      <dgm:spPr/>
      <dgm:t>
        <a:bodyPr/>
        <a:lstStyle/>
        <a:p>
          <a:pPr>
            <a:buNone/>
          </a:pPr>
          <a:r>
            <a:rPr lang="es-CO" sz="2800" dirty="0">
              <a:solidFill>
                <a:srgbClr val="002060"/>
              </a:solidFill>
              <a:latin typeface="Integral CF" panose="00000500000000000000" pitchFamily="2" charset="0"/>
            </a:rPr>
            <a:t>Registra tu REFERIDO</a:t>
          </a:r>
        </a:p>
      </dgm:t>
    </dgm:pt>
    <dgm:pt modelId="{C2CA0333-7430-4350-8EDC-6D0458229CFE}" type="parTrans" cxnId="{E485EA30-F18E-40E0-8B5B-48A5DCBDA65A}">
      <dgm:prSet/>
      <dgm:spPr/>
      <dgm:t>
        <a:bodyPr/>
        <a:lstStyle/>
        <a:p>
          <a:endParaRPr lang="es-CO"/>
        </a:p>
      </dgm:t>
    </dgm:pt>
    <dgm:pt modelId="{A05E9716-7D1F-4358-BD28-63AEFF38DC11}" type="sibTrans" cxnId="{E485EA30-F18E-40E0-8B5B-48A5DCBDA65A}">
      <dgm:prSet/>
      <dgm:spPr/>
      <dgm:t>
        <a:bodyPr/>
        <a:lstStyle/>
        <a:p>
          <a:endParaRPr lang="es-CO"/>
        </a:p>
      </dgm:t>
    </dgm:pt>
    <dgm:pt modelId="{17E54DFB-3F36-4CF2-8C70-39C903483EA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20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Ingresa a </a:t>
          </a:r>
          <a:r>
            <a:rPr lang="es-CO" sz="2000" b="1" u="sng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empleadosamigos.argos.co</a:t>
          </a:r>
          <a:endParaRPr lang="es-CO" sz="2000" dirty="0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4575CF64-0799-440D-85B6-A91B4982272C}" type="parTrans" cxnId="{60F0EB22-16A2-4C33-8564-4F5CE203FB0F}">
      <dgm:prSet/>
      <dgm:spPr/>
      <dgm:t>
        <a:bodyPr/>
        <a:lstStyle/>
        <a:p>
          <a:endParaRPr lang="es-CO"/>
        </a:p>
      </dgm:t>
    </dgm:pt>
    <dgm:pt modelId="{66039944-4D87-4D7F-A5FC-7ED2DE9D9217}" type="sibTrans" cxnId="{60F0EB22-16A2-4C33-8564-4F5CE203FB0F}">
      <dgm:prSet/>
      <dgm:spPr/>
      <dgm:t>
        <a:bodyPr/>
        <a:lstStyle/>
        <a:p>
          <a:endParaRPr lang="es-CO"/>
        </a:p>
      </dgm:t>
    </dgm:pt>
    <dgm:pt modelId="{6D799D22-98B3-4BC2-8916-4A267BAEB939}">
      <dgm:prSet phldrT="[Texto]" custT="1"/>
      <dgm:spPr/>
      <dgm:t>
        <a:bodyPr/>
        <a:lstStyle/>
        <a:p>
          <a:r>
            <a:rPr lang="es-CO" sz="2800" dirty="0">
              <a:solidFill>
                <a:srgbClr val="002060"/>
              </a:solidFill>
              <a:latin typeface="Integral CF" panose="00000500000000000000" pitchFamily="2" charset="0"/>
            </a:rPr>
            <a:t>Invita a tu referido a comprar en la TIENDA ARGOS</a:t>
          </a:r>
        </a:p>
      </dgm:t>
    </dgm:pt>
    <dgm:pt modelId="{D87526EE-5EAE-46FA-8E93-BAC71EF8E637}" type="parTrans" cxnId="{FD30C87A-15B1-4353-8A23-509D8C7B2F8E}">
      <dgm:prSet/>
      <dgm:spPr/>
      <dgm:t>
        <a:bodyPr/>
        <a:lstStyle/>
        <a:p>
          <a:endParaRPr lang="es-CO"/>
        </a:p>
      </dgm:t>
    </dgm:pt>
    <dgm:pt modelId="{CB8961AF-DE1C-4E3C-A2C0-57CE982D2E13}" type="sibTrans" cxnId="{FD30C87A-15B1-4353-8A23-509D8C7B2F8E}">
      <dgm:prSet/>
      <dgm:spPr/>
      <dgm:t>
        <a:bodyPr/>
        <a:lstStyle/>
        <a:p>
          <a:endParaRPr lang="es-CO"/>
        </a:p>
      </dgm:t>
    </dgm:pt>
    <dgm:pt modelId="{2D23B4C3-CBC7-40C0-900A-C0F509AF1CD3}">
      <dgm:prSet phldrT="[Texto]" custT="1"/>
      <dgm:spPr/>
      <dgm:t>
        <a:bodyPr/>
        <a:lstStyle/>
        <a:p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Tu referido debe utilizar el mismo correo con el que fue registrado </a:t>
          </a:r>
          <a:r>
            <a:rPr lang="es-CO" sz="2000" b="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para visualizar el descuento en la Tienda Argos </a:t>
          </a:r>
          <a:endParaRPr lang="es-CO" sz="2000" b="0" dirty="0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636F5F10-44E0-44CE-84CE-BC464E7C637E}" type="parTrans" cxnId="{BA73E1B0-15EC-4ADB-892F-D84AECC831EB}">
      <dgm:prSet/>
      <dgm:spPr/>
      <dgm:t>
        <a:bodyPr/>
        <a:lstStyle/>
        <a:p>
          <a:endParaRPr lang="es-CO"/>
        </a:p>
      </dgm:t>
    </dgm:pt>
    <dgm:pt modelId="{1F39990A-DC08-473B-8FB2-6BF4CF67E81E}" type="sibTrans" cxnId="{BA73E1B0-15EC-4ADB-892F-D84AECC831EB}">
      <dgm:prSet/>
      <dgm:spPr/>
      <dgm:t>
        <a:bodyPr/>
        <a:lstStyle/>
        <a:p>
          <a:endParaRPr lang="es-CO"/>
        </a:p>
      </dgm:t>
    </dgm:pt>
    <dgm:pt modelId="{5BE79C6A-1755-475D-BEF4-06E5BA0FE741}">
      <dgm:prSet phldrT="[Texto]" custT="1"/>
      <dgm:spPr/>
      <dgm:t>
        <a:bodyPr/>
        <a:lstStyle/>
        <a:p>
          <a:r>
            <a:rPr lang="es-CO" sz="2800" dirty="0">
              <a:solidFill>
                <a:srgbClr val="002060"/>
              </a:solidFill>
              <a:latin typeface="Integral CF" panose="00000500000000000000" pitchFamily="2" charset="0"/>
            </a:rPr>
            <a:t>Acumula PUNTOS</a:t>
          </a:r>
        </a:p>
        <a:p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Por las compras de tus referidos acumulas puntos que podrás redimir en increíbles premios en </a:t>
          </a:r>
          <a:r>
            <a:rPr lang="es-CO" sz="2000" b="1" u="sng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empleados.amigosdeargos.com</a:t>
          </a:r>
          <a:endParaRPr lang="es-CO" sz="2800" dirty="0">
            <a:solidFill>
              <a:srgbClr val="002060"/>
            </a:solidFill>
            <a:latin typeface="Integral CF" panose="00000500000000000000" pitchFamily="2" charset="0"/>
          </a:endParaRPr>
        </a:p>
      </dgm:t>
    </dgm:pt>
    <dgm:pt modelId="{1E6944B7-42A7-46FB-A55C-20E24E091D33}" type="parTrans" cxnId="{A12B263B-7D1A-4E19-8D5B-932737FB0150}">
      <dgm:prSet/>
      <dgm:spPr/>
      <dgm:t>
        <a:bodyPr/>
        <a:lstStyle/>
        <a:p>
          <a:endParaRPr lang="es-CO"/>
        </a:p>
      </dgm:t>
    </dgm:pt>
    <dgm:pt modelId="{1D897B7E-90EA-4015-928C-35B811B33445}" type="sibTrans" cxnId="{A12B263B-7D1A-4E19-8D5B-932737FB0150}">
      <dgm:prSet/>
      <dgm:spPr/>
      <dgm:t>
        <a:bodyPr/>
        <a:lstStyle/>
        <a:p>
          <a:endParaRPr lang="es-CO"/>
        </a:p>
      </dgm:t>
    </dgm:pt>
    <dgm:pt modelId="{AB87DD20-0557-4224-B31E-72BE3366F111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Diligencia el formulario con los datos de tu referido</a:t>
          </a:r>
          <a:r>
            <a:rPr lang="es-CO" sz="2000" b="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: Nombre, cédula, correo electrónico, teléfono, etc.</a:t>
          </a:r>
          <a:endParaRPr lang="es-CO" sz="2000" b="0" dirty="0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FD4F05FB-DE65-4DCD-B77B-758F11633526}" type="parTrans" cxnId="{8268F764-3AB7-4F92-AABE-CD99F0A76CBF}">
      <dgm:prSet/>
      <dgm:spPr/>
      <dgm:t>
        <a:bodyPr/>
        <a:lstStyle/>
        <a:p>
          <a:endParaRPr lang="es-CO"/>
        </a:p>
      </dgm:t>
    </dgm:pt>
    <dgm:pt modelId="{5925596C-27AA-428A-A984-AECF3B34C877}" type="sibTrans" cxnId="{8268F764-3AB7-4F92-AABE-CD99F0A76CBF}">
      <dgm:prSet/>
      <dgm:spPr/>
      <dgm:t>
        <a:bodyPr/>
        <a:lstStyle/>
        <a:p>
          <a:endParaRPr lang="es-CO"/>
        </a:p>
      </dgm:t>
    </dgm:pt>
    <dgm:pt modelId="{02B38F52-7E70-45D5-B99B-4F0E59C278FF}">
      <dgm:prSet phldrT="[Texto]" custT="1"/>
      <dgm:spPr/>
      <dgm:t>
        <a:bodyPr/>
        <a:lstStyle/>
        <a:p>
          <a:r>
            <a:rPr lang="es-CO" sz="2000" dirty="0">
              <a:solidFill>
                <a:srgbClr val="002060"/>
              </a:solidFill>
              <a:latin typeface="Trebuchet MS" panose="020B0603020202020204" pitchFamily="34" charset="0"/>
            </a:rPr>
            <a:t>Ingresa a </a:t>
          </a:r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www.tiendargos.com.co</a:t>
          </a:r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 </a:t>
          </a:r>
          <a:endParaRPr lang="es-CO" sz="2000" dirty="0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DEF2D45C-EEAB-40D5-8328-CC70853C0A2B}" type="parTrans" cxnId="{2AB79566-7D3F-4275-B0CB-411011794DDC}">
      <dgm:prSet/>
      <dgm:spPr/>
      <dgm:t>
        <a:bodyPr/>
        <a:lstStyle/>
        <a:p>
          <a:endParaRPr lang="es-CO"/>
        </a:p>
      </dgm:t>
    </dgm:pt>
    <dgm:pt modelId="{EDBF62F7-DA12-4E9E-9CEA-8F07B144CDB9}" type="sibTrans" cxnId="{2AB79566-7D3F-4275-B0CB-411011794DDC}">
      <dgm:prSet/>
      <dgm:spPr/>
      <dgm:t>
        <a:bodyPr/>
        <a:lstStyle/>
        <a:p>
          <a:endParaRPr lang="es-CO"/>
        </a:p>
      </dgm:t>
    </dgm:pt>
    <dgm:pt modelId="{F867A6C0-8235-4180-9A0E-BE6BDA0EED2C}">
      <dgm:prSet custT="1"/>
      <dgm:spPr/>
      <dgm:t>
        <a:bodyPr/>
        <a:lstStyle/>
        <a:p>
          <a:endParaRPr lang="es-CO" sz="2000" b="1" dirty="0">
            <a:solidFill>
              <a:srgbClr val="002060"/>
            </a:solidFill>
            <a:latin typeface="Trebuchet MS" panose="020B0603020202020204" pitchFamily="34" charset="0"/>
            <a:cs typeface="Trebuchet MS"/>
          </a:endParaRPr>
        </a:p>
      </dgm:t>
    </dgm:pt>
    <dgm:pt modelId="{F53AEA66-2055-48EC-8D2F-C9295E3B5D86}" type="parTrans" cxnId="{AF43CD5A-0469-4148-AC2B-7A862B5D6F1C}">
      <dgm:prSet/>
      <dgm:spPr/>
      <dgm:t>
        <a:bodyPr/>
        <a:lstStyle/>
        <a:p>
          <a:endParaRPr lang="es-CO"/>
        </a:p>
      </dgm:t>
    </dgm:pt>
    <dgm:pt modelId="{F5862DBD-0E52-4459-864C-07C5AB0DD3CD}" type="sibTrans" cxnId="{AF43CD5A-0469-4148-AC2B-7A862B5D6F1C}">
      <dgm:prSet/>
      <dgm:spPr/>
      <dgm:t>
        <a:bodyPr/>
        <a:lstStyle/>
        <a:p>
          <a:endParaRPr lang="es-CO"/>
        </a:p>
      </dgm:t>
    </dgm:pt>
    <dgm:pt modelId="{6B3F3099-63EE-4ADA-930E-52AC35AFC37B}">
      <dgm:prSet custT="1"/>
      <dgm:spPr/>
      <dgm:t>
        <a:bodyPr/>
        <a:lstStyle/>
        <a:p>
          <a:r>
            <a:rPr lang="es-CO" sz="2000" b="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Por cada </a:t>
          </a:r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nuevo referido </a:t>
          </a:r>
          <a:r>
            <a:rPr lang="es-CO" sz="2000" b="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con</a:t>
          </a:r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 c</a:t>
          </a:r>
          <a:r>
            <a:rPr lang="es-CO" sz="2000" b="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ompra</a:t>
          </a:r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 ganas 10 puntos. </a:t>
          </a:r>
        </a:p>
      </dgm:t>
    </dgm:pt>
    <dgm:pt modelId="{1416F75E-F4CB-4323-9718-DED61EF68B37}" type="parTrans" cxnId="{30E811C4-6FA3-4E6C-931F-373366F84C54}">
      <dgm:prSet/>
      <dgm:spPr/>
      <dgm:t>
        <a:bodyPr/>
        <a:lstStyle/>
        <a:p>
          <a:endParaRPr lang="es-CO"/>
        </a:p>
      </dgm:t>
    </dgm:pt>
    <dgm:pt modelId="{B19566E2-9BD7-429F-9B52-781DB02D9E4C}" type="sibTrans" cxnId="{30E811C4-6FA3-4E6C-931F-373366F84C54}">
      <dgm:prSet/>
      <dgm:spPr/>
      <dgm:t>
        <a:bodyPr/>
        <a:lstStyle/>
        <a:p>
          <a:endParaRPr lang="es-CO"/>
        </a:p>
      </dgm:t>
    </dgm:pt>
    <dgm:pt modelId="{494C27B9-9720-41FE-974F-B7030C8871F8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CO" sz="2000" dirty="0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5357F69F-846D-455C-9718-D2F6D01E1CD7}" type="parTrans" cxnId="{8DBEC384-8AD2-4D5E-957C-41BC34E8992F}">
      <dgm:prSet/>
      <dgm:spPr/>
      <dgm:t>
        <a:bodyPr/>
        <a:lstStyle/>
        <a:p>
          <a:endParaRPr lang="es-CO"/>
        </a:p>
      </dgm:t>
    </dgm:pt>
    <dgm:pt modelId="{C2F7AA42-D637-49BF-9497-8ECD1DFFE0D1}" type="sibTrans" cxnId="{8DBEC384-8AD2-4D5E-957C-41BC34E8992F}">
      <dgm:prSet/>
      <dgm:spPr/>
      <dgm:t>
        <a:bodyPr/>
        <a:lstStyle/>
        <a:p>
          <a:endParaRPr lang="es-CO"/>
        </a:p>
      </dgm:t>
    </dgm:pt>
    <dgm:pt modelId="{C9908EC9-0598-4028-B7E8-181D33003915}">
      <dgm:prSet phldrT="[Texto]" custT="1"/>
      <dgm:spPr/>
      <dgm:t>
        <a:bodyPr/>
        <a:lstStyle/>
        <a:p>
          <a:endParaRPr lang="es-CO" sz="2000" dirty="0">
            <a:solidFill>
              <a:srgbClr val="002060"/>
            </a:solidFill>
            <a:latin typeface="Trebuchet MS" panose="020B0603020202020204" pitchFamily="34" charset="0"/>
          </a:endParaRPr>
        </a:p>
      </dgm:t>
    </dgm:pt>
    <dgm:pt modelId="{8F62BFE7-65D5-42EA-8B74-5B6CD9D359F0}" type="parTrans" cxnId="{E7039CCD-B027-4125-9AC0-DE88500174F1}">
      <dgm:prSet/>
      <dgm:spPr/>
      <dgm:t>
        <a:bodyPr/>
        <a:lstStyle/>
        <a:p>
          <a:endParaRPr lang="es-CO"/>
        </a:p>
      </dgm:t>
    </dgm:pt>
    <dgm:pt modelId="{95B56D45-EE3E-4E4D-BB9E-A5B3B305BFFE}" type="sibTrans" cxnId="{E7039CCD-B027-4125-9AC0-DE88500174F1}">
      <dgm:prSet/>
      <dgm:spPr/>
      <dgm:t>
        <a:bodyPr/>
        <a:lstStyle/>
        <a:p>
          <a:endParaRPr lang="es-CO"/>
        </a:p>
      </dgm:t>
    </dgm:pt>
    <dgm:pt modelId="{2FF5416F-81E6-42F6-8D71-90666E19D020}">
      <dgm:prSet custT="1"/>
      <dgm:spPr/>
      <dgm:t>
        <a:bodyPr/>
        <a:lstStyle/>
        <a:p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Por cada $32.000 en compras </a:t>
          </a:r>
          <a:r>
            <a:rPr lang="es-CO" sz="2000" b="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de tu referido </a:t>
          </a:r>
          <a:r>
            <a:rPr lang="es-CO" sz="2000" b="1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ganas 5 puntos.</a:t>
          </a:r>
        </a:p>
      </dgm:t>
    </dgm:pt>
    <dgm:pt modelId="{20AF882D-93B2-404A-985B-21AA28778331}" type="parTrans" cxnId="{61F846EE-CE02-47A4-8378-EC53AADA23B4}">
      <dgm:prSet/>
      <dgm:spPr/>
      <dgm:t>
        <a:bodyPr/>
        <a:lstStyle/>
        <a:p>
          <a:endParaRPr lang="es-CO"/>
        </a:p>
      </dgm:t>
    </dgm:pt>
    <dgm:pt modelId="{004805C3-D74D-480D-AF52-28A8BA22E568}" type="sibTrans" cxnId="{61F846EE-CE02-47A4-8378-EC53AADA23B4}">
      <dgm:prSet/>
      <dgm:spPr/>
      <dgm:t>
        <a:bodyPr/>
        <a:lstStyle/>
        <a:p>
          <a:endParaRPr lang="es-CO"/>
        </a:p>
      </dgm:t>
    </dgm:pt>
    <dgm:pt modelId="{A78642C2-D303-4958-B67F-B65167EF7A25}" type="pres">
      <dgm:prSet presAssocID="{136C0957-B695-4325-96A3-FF164A7C0E0A}" presName="rootnode" presStyleCnt="0">
        <dgm:presLayoutVars>
          <dgm:chMax/>
          <dgm:chPref/>
          <dgm:dir/>
          <dgm:animLvl val="lvl"/>
        </dgm:presLayoutVars>
      </dgm:prSet>
      <dgm:spPr/>
    </dgm:pt>
    <dgm:pt modelId="{7B3C3D03-111A-4FAE-AD9F-5385705B1FF8}" type="pres">
      <dgm:prSet presAssocID="{B684CA57-1FBF-4D5D-B95D-F627709D199F}" presName="composite" presStyleCnt="0"/>
      <dgm:spPr/>
    </dgm:pt>
    <dgm:pt modelId="{72016F91-29D7-4ED6-BB40-2B5C1BCCBEA2}" type="pres">
      <dgm:prSet presAssocID="{B684CA57-1FBF-4D5D-B95D-F627709D199F}" presName="LShape" presStyleLbl="alignNode1" presStyleIdx="0" presStyleCnt="5" custLinFactNeighborY="19200"/>
      <dgm:spPr>
        <a:solidFill>
          <a:srgbClr val="C4D600"/>
        </a:solidFill>
        <a:ln>
          <a:noFill/>
        </a:ln>
      </dgm:spPr>
    </dgm:pt>
    <dgm:pt modelId="{DB5B28A2-A0D2-4330-A885-633D0A7BD4F5}" type="pres">
      <dgm:prSet presAssocID="{B684CA57-1FBF-4D5D-B95D-F627709D199F}" presName="ParentText" presStyleLbl="revTx" presStyleIdx="0" presStyleCnt="3" custScaleY="72151" custLinFactNeighborX="1218" custLinFactNeighborY="540">
        <dgm:presLayoutVars>
          <dgm:chMax val="0"/>
          <dgm:chPref val="0"/>
          <dgm:bulletEnabled val="1"/>
        </dgm:presLayoutVars>
      </dgm:prSet>
      <dgm:spPr/>
    </dgm:pt>
    <dgm:pt modelId="{DD1CD211-484E-4BAD-8B94-C2EAE3B60DC1}" type="pres">
      <dgm:prSet presAssocID="{B684CA57-1FBF-4D5D-B95D-F627709D199F}" presName="Triangle" presStyleLbl="alignNode1" presStyleIdx="1" presStyleCnt="5" custLinFactNeighborY="72790"/>
      <dgm:spPr>
        <a:solidFill>
          <a:srgbClr val="01043A"/>
        </a:solidFill>
        <a:ln>
          <a:noFill/>
        </a:ln>
      </dgm:spPr>
    </dgm:pt>
    <dgm:pt modelId="{871105F7-6E80-4344-8F39-8CFF293BFDAF}" type="pres">
      <dgm:prSet presAssocID="{A05E9716-7D1F-4358-BD28-63AEFF38DC11}" presName="sibTrans" presStyleCnt="0"/>
      <dgm:spPr/>
    </dgm:pt>
    <dgm:pt modelId="{C0BE323A-9A81-439C-B1F7-A467ED2262D5}" type="pres">
      <dgm:prSet presAssocID="{A05E9716-7D1F-4358-BD28-63AEFF38DC11}" presName="space" presStyleCnt="0"/>
      <dgm:spPr/>
    </dgm:pt>
    <dgm:pt modelId="{BF4493B3-3EC3-4518-BAB6-E0E6DA34D6C4}" type="pres">
      <dgm:prSet presAssocID="{6D799D22-98B3-4BC2-8916-4A267BAEB939}" presName="composite" presStyleCnt="0"/>
      <dgm:spPr/>
    </dgm:pt>
    <dgm:pt modelId="{29782B39-1497-4BD0-9B54-302B7ACD98BA}" type="pres">
      <dgm:prSet presAssocID="{6D799D22-98B3-4BC2-8916-4A267BAEB939}" presName="LShape" presStyleLbl="alignNode1" presStyleIdx="2" presStyleCnt="5"/>
      <dgm:spPr>
        <a:solidFill>
          <a:srgbClr val="C4D600"/>
        </a:solidFill>
        <a:ln>
          <a:noFill/>
        </a:ln>
      </dgm:spPr>
    </dgm:pt>
    <dgm:pt modelId="{01078B30-8ED0-4A4F-B108-26A4D8E49DD2}" type="pres">
      <dgm:prSet presAssocID="{6D799D22-98B3-4BC2-8916-4A267BAEB939}" presName="ParentText" presStyleLbl="revTx" presStyleIdx="1" presStyleCnt="3" custScaleY="68652" custLinFactNeighborX="1934" custLinFactNeighborY="-15457">
        <dgm:presLayoutVars>
          <dgm:chMax val="0"/>
          <dgm:chPref val="0"/>
          <dgm:bulletEnabled val="1"/>
        </dgm:presLayoutVars>
      </dgm:prSet>
      <dgm:spPr/>
    </dgm:pt>
    <dgm:pt modelId="{4DEE2711-2DE9-4BCF-8E11-D9299A216500}" type="pres">
      <dgm:prSet presAssocID="{6D799D22-98B3-4BC2-8916-4A267BAEB939}" presName="Triangle" presStyleLbl="alignNode1" presStyleIdx="3" presStyleCnt="5"/>
      <dgm:spPr>
        <a:solidFill>
          <a:srgbClr val="01043A"/>
        </a:solidFill>
        <a:ln>
          <a:noFill/>
        </a:ln>
      </dgm:spPr>
    </dgm:pt>
    <dgm:pt modelId="{937880FA-BAC3-4249-8D1D-C8EAB5CF9B49}" type="pres">
      <dgm:prSet presAssocID="{CB8961AF-DE1C-4E3C-A2C0-57CE982D2E13}" presName="sibTrans" presStyleCnt="0"/>
      <dgm:spPr/>
    </dgm:pt>
    <dgm:pt modelId="{4E6414E4-0473-41C2-A4AD-2E5441064CF6}" type="pres">
      <dgm:prSet presAssocID="{CB8961AF-DE1C-4E3C-A2C0-57CE982D2E13}" presName="space" presStyleCnt="0"/>
      <dgm:spPr/>
    </dgm:pt>
    <dgm:pt modelId="{E7219C06-F105-4C34-AEFA-C1362896D340}" type="pres">
      <dgm:prSet presAssocID="{5BE79C6A-1755-475D-BEF4-06E5BA0FE741}" presName="composite" presStyleCnt="0"/>
      <dgm:spPr/>
    </dgm:pt>
    <dgm:pt modelId="{081F7C8E-BAB6-4E54-A22B-4873FA51CF58}" type="pres">
      <dgm:prSet presAssocID="{5BE79C6A-1755-475D-BEF4-06E5BA0FE741}" presName="LShape" presStyleLbl="alignNode1" presStyleIdx="4" presStyleCnt="5"/>
      <dgm:spPr>
        <a:solidFill>
          <a:srgbClr val="C4D600"/>
        </a:solidFill>
        <a:ln>
          <a:noFill/>
        </a:ln>
      </dgm:spPr>
    </dgm:pt>
    <dgm:pt modelId="{0D4C20F7-FF6A-40D3-A80F-873393590918}" type="pres">
      <dgm:prSet presAssocID="{5BE79C6A-1755-475D-BEF4-06E5BA0FE74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0F0EB22-16A2-4C33-8564-4F5CE203FB0F}" srcId="{B684CA57-1FBF-4D5D-B95D-F627709D199F}" destId="{17E54DFB-3F36-4CF2-8C70-39C903483EA3}" srcOrd="0" destOrd="0" parTransId="{4575CF64-0799-440D-85B6-A91B4982272C}" sibTransId="{66039944-4D87-4D7F-A5FC-7ED2DE9D9217}"/>
    <dgm:cxn modelId="{E485EA30-F18E-40E0-8B5B-48A5DCBDA65A}" srcId="{136C0957-B695-4325-96A3-FF164A7C0E0A}" destId="{B684CA57-1FBF-4D5D-B95D-F627709D199F}" srcOrd="0" destOrd="0" parTransId="{C2CA0333-7430-4350-8EDC-6D0458229CFE}" sibTransId="{A05E9716-7D1F-4358-BD28-63AEFF38DC11}"/>
    <dgm:cxn modelId="{A12B263B-7D1A-4E19-8D5B-932737FB0150}" srcId="{136C0957-B695-4325-96A3-FF164A7C0E0A}" destId="{5BE79C6A-1755-475D-BEF4-06E5BA0FE741}" srcOrd="2" destOrd="0" parTransId="{1E6944B7-42A7-46FB-A55C-20E24E091D33}" sibTransId="{1D897B7E-90EA-4015-928C-35B811B33445}"/>
    <dgm:cxn modelId="{71DABC5F-11CF-4423-922F-6B27F68164B1}" type="presOf" srcId="{6B3F3099-63EE-4ADA-930E-52AC35AFC37B}" destId="{0D4C20F7-FF6A-40D3-A80F-873393590918}" srcOrd="0" destOrd="2" presId="urn:microsoft.com/office/officeart/2009/3/layout/StepUpProcess"/>
    <dgm:cxn modelId="{369CDA43-A6FB-49FD-B88B-B6A943205411}" type="presOf" srcId="{17E54DFB-3F36-4CF2-8C70-39C903483EA3}" destId="{DB5B28A2-A0D2-4330-A885-633D0A7BD4F5}" srcOrd="0" destOrd="1" presId="urn:microsoft.com/office/officeart/2009/3/layout/StepUpProcess"/>
    <dgm:cxn modelId="{8268F764-3AB7-4F92-AABE-CD99F0A76CBF}" srcId="{B684CA57-1FBF-4D5D-B95D-F627709D199F}" destId="{AB87DD20-0557-4224-B31E-72BE3366F111}" srcOrd="2" destOrd="0" parTransId="{FD4F05FB-DE65-4DCD-B77B-758F11633526}" sibTransId="{5925596C-27AA-428A-A984-AECF3B34C877}"/>
    <dgm:cxn modelId="{2AB79566-7D3F-4275-B0CB-411011794DDC}" srcId="{6D799D22-98B3-4BC2-8916-4A267BAEB939}" destId="{02B38F52-7E70-45D5-B99B-4F0E59C278FF}" srcOrd="0" destOrd="0" parTransId="{DEF2D45C-EEAB-40D5-8328-CC70853C0A2B}" sibTransId="{EDBF62F7-DA12-4E9E-9CEA-8F07B144CDB9}"/>
    <dgm:cxn modelId="{F2F4174F-9DC5-4EE1-B18E-7ABE68BFF550}" type="presOf" srcId="{2D23B4C3-CBC7-40C0-900A-C0F509AF1CD3}" destId="{01078B30-8ED0-4A4F-B108-26A4D8E49DD2}" srcOrd="0" destOrd="3" presId="urn:microsoft.com/office/officeart/2009/3/layout/StepUpProcess"/>
    <dgm:cxn modelId="{CBC94150-A680-4236-B1A4-0D2189911FFB}" type="presOf" srcId="{C9908EC9-0598-4028-B7E8-181D33003915}" destId="{01078B30-8ED0-4A4F-B108-26A4D8E49DD2}" srcOrd="0" destOrd="2" presId="urn:microsoft.com/office/officeart/2009/3/layout/StepUpProcess"/>
    <dgm:cxn modelId="{FD30C87A-15B1-4353-8A23-509D8C7B2F8E}" srcId="{136C0957-B695-4325-96A3-FF164A7C0E0A}" destId="{6D799D22-98B3-4BC2-8916-4A267BAEB939}" srcOrd="1" destOrd="0" parTransId="{D87526EE-5EAE-46FA-8E93-BAC71EF8E637}" sibTransId="{CB8961AF-DE1C-4E3C-A2C0-57CE982D2E13}"/>
    <dgm:cxn modelId="{AF43CD5A-0469-4148-AC2B-7A862B5D6F1C}" srcId="{5BE79C6A-1755-475D-BEF4-06E5BA0FE741}" destId="{F867A6C0-8235-4180-9A0E-BE6BDA0EED2C}" srcOrd="0" destOrd="0" parTransId="{F53AEA66-2055-48EC-8D2F-C9295E3B5D86}" sibTransId="{F5862DBD-0E52-4459-864C-07C5AB0DD3CD}"/>
    <dgm:cxn modelId="{2EE7ED7B-F02B-4C73-A3D3-F1664118EF1E}" type="presOf" srcId="{494C27B9-9720-41FE-974F-B7030C8871F8}" destId="{DB5B28A2-A0D2-4330-A885-633D0A7BD4F5}" srcOrd="0" destOrd="2" presId="urn:microsoft.com/office/officeart/2009/3/layout/StepUpProcess"/>
    <dgm:cxn modelId="{8DBEC384-8AD2-4D5E-957C-41BC34E8992F}" srcId="{B684CA57-1FBF-4D5D-B95D-F627709D199F}" destId="{494C27B9-9720-41FE-974F-B7030C8871F8}" srcOrd="1" destOrd="0" parTransId="{5357F69F-846D-455C-9718-D2F6D01E1CD7}" sibTransId="{C2F7AA42-D637-49BF-9497-8ECD1DFFE0D1}"/>
    <dgm:cxn modelId="{6893298C-194D-49D6-BF11-9AA4725635B2}" type="presOf" srcId="{AB87DD20-0557-4224-B31E-72BE3366F111}" destId="{DB5B28A2-A0D2-4330-A885-633D0A7BD4F5}" srcOrd="0" destOrd="3" presId="urn:microsoft.com/office/officeart/2009/3/layout/StepUpProcess"/>
    <dgm:cxn modelId="{905C6C92-AB9F-4A66-8D07-469F6FF10105}" type="presOf" srcId="{6D799D22-98B3-4BC2-8916-4A267BAEB939}" destId="{01078B30-8ED0-4A4F-B108-26A4D8E49DD2}" srcOrd="0" destOrd="0" presId="urn:microsoft.com/office/officeart/2009/3/layout/StepUpProcess"/>
    <dgm:cxn modelId="{5965EE97-44D9-415F-BB98-22E1E8B9A113}" type="presOf" srcId="{F867A6C0-8235-4180-9A0E-BE6BDA0EED2C}" destId="{0D4C20F7-FF6A-40D3-A80F-873393590918}" srcOrd="0" destOrd="1" presId="urn:microsoft.com/office/officeart/2009/3/layout/StepUpProcess"/>
    <dgm:cxn modelId="{BA73E1B0-15EC-4ADB-892F-D84AECC831EB}" srcId="{6D799D22-98B3-4BC2-8916-4A267BAEB939}" destId="{2D23B4C3-CBC7-40C0-900A-C0F509AF1CD3}" srcOrd="2" destOrd="0" parTransId="{636F5F10-44E0-44CE-84CE-BC464E7C637E}" sibTransId="{1F39990A-DC08-473B-8FB2-6BF4CF67E81E}"/>
    <dgm:cxn modelId="{B5ADADB2-125F-41FF-B651-210488A6D6B5}" type="presOf" srcId="{B684CA57-1FBF-4D5D-B95D-F627709D199F}" destId="{DB5B28A2-A0D2-4330-A885-633D0A7BD4F5}" srcOrd="0" destOrd="0" presId="urn:microsoft.com/office/officeart/2009/3/layout/StepUpProcess"/>
    <dgm:cxn modelId="{30E811C4-6FA3-4E6C-931F-373366F84C54}" srcId="{F867A6C0-8235-4180-9A0E-BE6BDA0EED2C}" destId="{6B3F3099-63EE-4ADA-930E-52AC35AFC37B}" srcOrd="0" destOrd="0" parTransId="{1416F75E-F4CB-4323-9718-DED61EF68B37}" sibTransId="{B19566E2-9BD7-429F-9B52-781DB02D9E4C}"/>
    <dgm:cxn modelId="{E7039CCD-B027-4125-9AC0-DE88500174F1}" srcId="{6D799D22-98B3-4BC2-8916-4A267BAEB939}" destId="{C9908EC9-0598-4028-B7E8-181D33003915}" srcOrd="1" destOrd="0" parTransId="{8F62BFE7-65D5-42EA-8B74-5B6CD9D359F0}" sibTransId="{95B56D45-EE3E-4E4D-BB9E-A5B3B305BFFE}"/>
    <dgm:cxn modelId="{E6DA44D6-A05F-4F11-BEA2-E3A0C9C491CE}" type="presOf" srcId="{2FF5416F-81E6-42F6-8D71-90666E19D020}" destId="{0D4C20F7-FF6A-40D3-A80F-873393590918}" srcOrd="0" destOrd="3" presId="urn:microsoft.com/office/officeart/2009/3/layout/StepUpProcess"/>
    <dgm:cxn modelId="{825802E1-8B97-45CF-82D6-1460E0DCCB1C}" type="presOf" srcId="{5BE79C6A-1755-475D-BEF4-06E5BA0FE741}" destId="{0D4C20F7-FF6A-40D3-A80F-873393590918}" srcOrd="0" destOrd="0" presId="urn:microsoft.com/office/officeart/2009/3/layout/StepUpProcess"/>
    <dgm:cxn modelId="{4136F1E3-28D6-4476-877A-C5C3AC49E5BE}" type="presOf" srcId="{02B38F52-7E70-45D5-B99B-4F0E59C278FF}" destId="{01078B30-8ED0-4A4F-B108-26A4D8E49DD2}" srcOrd="0" destOrd="1" presId="urn:microsoft.com/office/officeart/2009/3/layout/StepUpProcess"/>
    <dgm:cxn modelId="{2BBCC2E8-93FF-4721-8150-21847A613A51}" type="presOf" srcId="{136C0957-B695-4325-96A3-FF164A7C0E0A}" destId="{A78642C2-D303-4958-B67F-B65167EF7A25}" srcOrd="0" destOrd="0" presId="urn:microsoft.com/office/officeart/2009/3/layout/StepUpProcess"/>
    <dgm:cxn modelId="{61F846EE-CE02-47A4-8378-EC53AADA23B4}" srcId="{F867A6C0-8235-4180-9A0E-BE6BDA0EED2C}" destId="{2FF5416F-81E6-42F6-8D71-90666E19D020}" srcOrd="1" destOrd="0" parTransId="{20AF882D-93B2-404A-985B-21AA28778331}" sibTransId="{004805C3-D74D-480D-AF52-28A8BA22E568}"/>
    <dgm:cxn modelId="{74B57577-A9FE-44E6-A551-A1D6F92C711A}" type="presParOf" srcId="{A78642C2-D303-4958-B67F-B65167EF7A25}" destId="{7B3C3D03-111A-4FAE-AD9F-5385705B1FF8}" srcOrd="0" destOrd="0" presId="urn:microsoft.com/office/officeart/2009/3/layout/StepUpProcess"/>
    <dgm:cxn modelId="{0759A853-CAA3-40E3-ACB1-4A6EA29A165F}" type="presParOf" srcId="{7B3C3D03-111A-4FAE-AD9F-5385705B1FF8}" destId="{72016F91-29D7-4ED6-BB40-2B5C1BCCBEA2}" srcOrd="0" destOrd="0" presId="urn:microsoft.com/office/officeart/2009/3/layout/StepUpProcess"/>
    <dgm:cxn modelId="{25453A51-7F57-4D06-8332-7B0AFD56080B}" type="presParOf" srcId="{7B3C3D03-111A-4FAE-AD9F-5385705B1FF8}" destId="{DB5B28A2-A0D2-4330-A885-633D0A7BD4F5}" srcOrd="1" destOrd="0" presId="urn:microsoft.com/office/officeart/2009/3/layout/StepUpProcess"/>
    <dgm:cxn modelId="{EEA56A2A-C645-4987-97FE-AC79BC6A30D7}" type="presParOf" srcId="{7B3C3D03-111A-4FAE-AD9F-5385705B1FF8}" destId="{DD1CD211-484E-4BAD-8B94-C2EAE3B60DC1}" srcOrd="2" destOrd="0" presId="urn:microsoft.com/office/officeart/2009/3/layout/StepUpProcess"/>
    <dgm:cxn modelId="{6D68CD68-9DFE-4FF7-9224-3222655B3C83}" type="presParOf" srcId="{A78642C2-D303-4958-B67F-B65167EF7A25}" destId="{871105F7-6E80-4344-8F39-8CFF293BFDAF}" srcOrd="1" destOrd="0" presId="urn:microsoft.com/office/officeart/2009/3/layout/StepUpProcess"/>
    <dgm:cxn modelId="{3837915C-311F-455C-A956-CCF071AC8644}" type="presParOf" srcId="{871105F7-6E80-4344-8F39-8CFF293BFDAF}" destId="{C0BE323A-9A81-439C-B1F7-A467ED2262D5}" srcOrd="0" destOrd="0" presId="urn:microsoft.com/office/officeart/2009/3/layout/StepUpProcess"/>
    <dgm:cxn modelId="{7DDE0E23-C503-4B86-B49F-BFF4F6271809}" type="presParOf" srcId="{A78642C2-D303-4958-B67F-B65167EF7A25}" destId="{BF4493B3-3EC3-4518-BAB6-E0E6DA34D6C4}" srcOrd="2" destOrd="0" presId="urn:microsoft.com/office/officeart/2009/3/layout/StepUpProcess"/>
    <dgm:cxn modelId="{34410959-D223-47A7-BFE1-BAE9F31B08EF}" type="presParOf" srcId="{BF4493B3-3EC3-4518-BAB6-E0E6DA34D6C4}" destId="{29782B39-1497-4BD0-9B54-302B7ACD98BA}" srcOrd="0" destOrd="0" presId="urn:microsoft.com/office/officeart/2009/3/layout/StepUpProcess"/>
    <dgm:cxn modelId="{E7CCB414-0906-4293-BB0C-981208296BFE}" type="presParOf" srcId="{BF4493B3-3EC3-4518-BAB6-E0E6DA34D6C4}" destId="{01078B30-8ED0-4A4F-B108-26A4D8E49DD2}" srcOrd="1" destOrd="0" presId="urn:microsoft.com/office/officeart/2009/3/layout/StepUpProcess"/>
    <dgm:cxn modelId="{FABCF8D5-E32C-44B1-82DE-6E5C9126F56A}" type="presParOf" srcId="{BF4493B3-3EC3-4518-BAB6-E0E6DA34D6C4}" destId="{4DEE2711-2DE9-4BCF-8E11-D9299A216500}" srcOrd="2" destOrd="0" presId="urn:microsoft.com/office/officeart/2009/3/layout/StepUpProcess"/>
    <dgm:cxn modelId="{3E120197-D293-4261-A6EA-BAA1CD234C6E}" type="presParOf" srcId="{A78642C2-D303-4958-B67F-B65167EF7A25}" destId="{937880FA-BAC3-4249-8D1D-C8EAB5CF9B49}" srcOrd="3" destOrd="0" presId="urn:microsoft.com/office/officeart/2009/3/layout/StepUpProcess"/>
    <dgm:cxn modelId="{FCA99239-AA8E-499A-9CAE-C1D37FACD562}" type="presParOf" srcId="{937880FA-BAC3-4249-8D1D-C8EAB5CF9B49}" destId="{4E6414E4-0473-41C2-A4AD-2E5441064CF6}" srcOrd="0" destOrd="0" presId="urn:microsoft.com/office/officeart/2009/3/layout/StepUpProcess"/>
    <dgm:cxn modelId="{8A883786-3471-43D1-92C4-5D97177D01E0}" type="presParOf" srcId="{A78642C2-D303-4958-B67F-B65167EF7A25}" destId="{E7219C06-F105-4C34-AEFA-C1362896D340}" srcOrd="4" destOrd="0" presId="urn:microsoft.com/office/officeart/2009/3/layout/StepUpProcess"/>
    <dgm:cxn modelId="{A125107D-C4BC-4313-8E95-1616A5A02C79}" type="presParOf" srcId="{E7219C06-F105-4C34-AEFA-C1362896D340}" destId="{081F7C8E-BAB6-4E54-A22B-4873FA51CF58}" srcOrd="0" destOrd="0" presId="urn:microsoft.com/office/officeart/2009/3/layout/StepUpProcess"/>
    <dgm:cxn modelId="{58D731C2-27F2-49C4-A2A1-BB8D91B120C4}" type="presParOf" srcId="{E7219C06-F105-4C34-AEFA-C1362896D340}" destId="{0D4C20F7-FF6A-40D3-A80F-87339359091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FFD28-E211-42A6-BF18-EE9A54168F93}">
      <dsp:nvSpPr>
        <dsp:cNvPr id="0" name=""/>
        <dsp:cNvSpPr/>
      </dsp:nvSpPr>
      <dsp:spPr>
        <a:xfrm>
          <a:off x="4644" y="0"/>
          <a:ext cx="3934396" cy="350290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2000" kern="1200" dirty="0">
              <a:solidFill>
                <a:srgbClr val="002060"/>
              </a:solidFill>
              <a:latin typeface="Integral CF" panose="00000500000000000000" pitchFamily="2" charset="0"/>
            </a:rPr>
            <a:t>Registra tu FAMILIAR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2000" kern="1200" dirty="0">
            <a:solidFill>
              <a:srgbClr val="002060"/>
            </a:solidFill>
            <a:latin typeface="Integral CF" panose="00000500000000000000" pitchFamily="2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2000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Ingresa a </a:t>
          </a:r>
          <a:r>
            <a:rPr lang="es-CO" sz="2000" b="1" u="sng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empleadosamigos.argos.co</a:t>
          </a:r>
          <a:endParaRPr lang="es-CO" sz="2000" kern="12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CO" sz="2000" kern="12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Diligencia el formulario con los datos de tu familiar: </a:t>
          </a:r>
          <a:r>
            <a:rPr lang="es-CO" sz="2000" b="0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Nombre, cédula, correo electrónico, teléfono, etc.</a:t>
          </a:r>
          <a:endParaRPr lang="es-CO" sz="2000" b="0" kern="1200" dirty="0">
            <a:solidFill>
              <a:srgbClr val="002060"/>
            </a:solidFill>
          </a:endParaRPr>
        </a:p>
      </dsp:txBody>
      <dsp:txXfrm>
        <a:off x="107240" y="102596"/>
        <a:ext cx="3729204" cy="3297709"/>
      </dsp:txXfrm>
    </dsp:sp>
    <dsp:sp modelId="{1C231912-98D6-443B-83AF-26AAC21ECCE3}">
      <dsp:nvSpPr>
        <dsp:cNvPr id="0" name=""/>
        <dsp:cNvSpPr/>
      </dsp:nvSpPr>
      <dsp:spPr>
        <a:xfrm>
          <a:off x="4324479" y="1273507"/>
          <a:ext cx="817128" cy="955886"/>
        </a:xfrm>
        <a:prstGeom prst="rightArrow">
          <a:avLst>
            <a:gd name="adj1" fmla="val 60000"/>
            <a:gd name="adj2" fmla="val 50000"/>
          </a:avLst>
        </a:prstGeom>
        <a:solidFill>
          <a:srgbClr val="C4D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/>
        </a:p>
      </dsp:txBody>
      <dsp:txXfrm>
        <a:off x="4324479" y="1464684"/>
        <a:ext cx="571990" cy="573532"/>
      </dsp:txXfrm>
    </dsp:sp>
    <dsp:sp modelId="{B3344660-CE0C-4B4D-A62A-CF9D8D78EB58}">
      <dsp:nvSpPr>
        <dsp:cNvPr id="0" name=""/>
        <dsp:cNvSpPr/>
      </dsp:nvSpPr>
      <dsp:spPr>
        <a:xfrm>
          <a:off x="5480793" y="0"/>
          <a:ext cx="3854379" cy="350290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002060"/>
              </a:solidFill>
              <a:latin typeface="Integral CF" panose="00000500000000000000" pitchFamily="2" charset="0"/>
            </a:rPr>
            <a:t>Invita a tu FAMILIAR a comprar en la TIENDA ARGOS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solidFill>
              <a:srgbClr val="002060"/>
            </a:solidFill>
            <a:latin typeface="Integral CF" panose="00000500000000000000" pitchFamily="2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002060"/>
              </a:solidFill>
              <a:latin typeface="Trebuchet MS" panose="020B0603020202020204" pitchFamily="34" charset="0"/>
            </a:rPr>
            <a:t>Ingresa a </a:t>
          </a: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www.tiendargos.com.co</a:t>
          </a: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 </a:t>
          </a:r>
          <a:endParaRPr lang="es-CO" sz="2000" kern="12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Tu familiar debe utilizar el mismo correo con el que fue registrado para visualizar el descuento en la Tienda Argos.</a:t>
          </a:r>
          <a:endParaRPr lang="es-CO" sz="2000" b="0" kern="1200" dirty="0">
            <a:solidFill>
              <a:srgbClr val="002060"/>
            </a:solidFill>
          </a:endParaRPr>
        </a:p>
      </dsp:txBody>
      <dsp:txXfrm>
        <a:off x="5583389" y="102596"/>
        <a:ext cx="3649187" cy="3297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16F91-29D7-4ED6-BB40-2B5C1BCCBEA2}">
      <dsp:nvSpPr>
        <dsp:cNvPr id="0" name=""/>
        <dsp:cNvSpPr/>
      </dsp:nvSpPr>
      <dsp:spPr>
        <a:xfrm rot="5400000">
          <a:off x="910648" y="1709776"/>
          <a:ext cx="2734550" cy="4550230"/>
        </a:xfrm>
        <a:prstGeom prst="corner">
          <a:avLst>
            <a:gd name="adj1" fmla="val 16120"/>
            <a:gd name="adj2" fmla="val 16110"/>
          </a:avLst>
        </a:prstGeom>
        <a:solidFill>
          <a:srgbClr val="C4D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B28A2-A0D2-4330-A885-633D0A7BD4F5}">
      <dsp:nvSpPr>
        <dsp:cNvPr id="0" name=""/>
        <dsp:cNvSpPr/>
      </dsp:nvSpPr>
      <dsp:spPr>
        <a:xfrm>
          <a:off x="504218" y="3065131"/>
          <a:ext cx="4107974" cy="259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002060"/>
              </a:solidFill>
              <a:latin typeface="Integral CF" panose="00000500000000000000" pitchFamily="2" charset="0"/>
            </a:rPr>
            <a:t>Registra tu REFERIDO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2000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Ingresa a </a:t>
          </a:r>
          <a:r>
            <a:rPr lang="es-CO" sz="2000" b="1" u="sng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empleadosamigos.argos.co</a:t>
          </a:r>
          <a:endParaRPr lang="es-CO" sz="2000" kern="12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CO" sz="2000" kern="12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Diligencia el formulario con los datos de tu referido</a:t>
          </a:r>
          <a:r>
            <a:rPr lang="es-CO" sz="2000" b="0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: Nombre, cédula, correo electrónico, teléfono, etc.</a:t>
          </a:r>
          <a:endParaRPr lang="es-CO" sz="2000" b="0" kern="1200" dirty="0">
            <a:solidFill>
              <a:srgbClr val="002060"/>
            </a:solidFill>
            <a:latin typeface="Trebuchet MS" panose="020B0603020202020204" pitchFamily="34" charset="0"/>
          </a:endParaRPr>
        </a:p>
      </dsp:txBody>
      <dsp:txXfrm>
        <a:off x="504218" y="3065131"/>
        <a:ext cx="4107974" cy="2598070"/>
      </dsp:txXfrm>
    </dsp:sp>
    <dsp:sp modelId="{DD1CD211-484E-4BAD-8B94-C2EAE3B60DC1}">
      <dsp:nvSpPr>
        <dsp:cNvPr id="0" name=""/>
        <dsp:cNvSpPr/>
      </dsp:nvSpPr>
      <dsp:spPr>
        <a:xfrm>
          <a:off x="3787068" y="1413937"/>
          <a:ext cx="775089" cy="775089"/>
        </a:xfrm>
        <a:prstGeom prst="triangle">
          <a:avLst>
            <a:gd name="adj" fmla="val 100000"/>
          </a:avLst>
        </a:prstGeom>
        <a:solidFill>
          <a:srgbClr val="01043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82B39-1497-4BD0-9B54-302B7ACD98BA}">
      <dsp:nvSpPr>
        <dsp:cNvPr id="0" name=""/>
        <dsp:cNvSpPr/>
      </dsp:nvSpPr>
      <dsp:spPr>
        <a:xfrm rot="5400000">
          <a:off x="5939610" y="504723"/>
          <a:ext cx="2734550" cy="4550230"/>
        </a:xfrm>
        <a:prstGeom prst="corner">
          <a:avLst>
            <a:gd name="adj1" fmla="val 16120"/>
            <a:gd name="adj2" fmla="val 16110"/>
          </a:avLst>
        </a:prstGeom>
        <a:solidFill>
          <a:srgbClr val="C4D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78B30-8ED0-4A4F-B108-26A4D8E49DD2}">
      <dsp:nvSpPr>
        <dsp:cNvPr id="0" name=""/>
        <dsp:cNvSpPr/>
      </dsp:nvSpPr>
      <dsp:spPr>
        <a:xfrm>
          <a:off x="5562594" y="1872075"/>
          <a:ext cx="4107974" cy="247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002060"/>
              </a:solidFill>
              <a:latin typeface="Integral CF" panose="00000500000000000000" pitchFamily="2" charset="0"/>
            </a:rPr>
            <a:t>Invita a tu referido a comprar en la TIENDA ARGOS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002060"/>
              </a:solidFill>
              <a:latin typeface="Trebuchet MS" panose="020B0603020202020204" pitchFamily="34" charset="0"/>
            </a:rPr>
            <a:t>Ingresa a </a:t>
          </a: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www.tiendargos.com.co</a:t>
          </a: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 </a:t>
          </a:r>
          <a:endParaRPr lang="es-CO" sz="2000" kern="12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2000" kern="1200" dirty="0">
            <a:solidFill>
              <a:srgbClr val="002060"/>
            </a:solidFill>
            <a:latin typeface="Trebuchet MS" panose="020B0603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Tu referido debe utilizar el mismo correo con el que fue registrado </a:t>
          </a:r>
          <a:r>
            <a:rPr lang="es-CO" sz="2000" b="0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para visualizar el descuento en la Tienda Argos </a:t>
          </a:r>
          <a:endParaRPr lang="es-CO" sz="2000" b="0" kern="1200" dirty="0">
            <a:solidFill>
              <a:srgbClr val="002060"/>
            </a:solidFill>
            <a:latin typeface="Trebuchet MS" panose="020B0603020202020204" pitchFamily="34" charset="0"/>
          </a:endParaRPr>
        </a:p>
      </dsp:txBody>
      <dsp:txXfrm>
        <a:off x="5562594" y="1872075"/>
        <a:ext cx="4107974" cy="2472076"/>
      </dsp:txXfrm>
    </dsp:sp>
    <dsp:sp modelId="{4DEE2711-2DE9-4BCF-8E11-D9299A216500}">
      <dsp:nvSpPr>
        <dsp:cNvPr id="0" name=""/>
        <dsp:cNvSpPr/>
      </dsp:nvSpPr>
      <dsp:spPr>
        <a:xfrm>
          <a:off x="8816030" y="169730"/>
          <a:ext cx="775089" cy="775089"/>
        </a:xfrm>
        <a:prstGeom prst="triangle">
          <a:avLst>
            <a:gd name="adj" fmla="val 100000"/>
          </a:avLst>
        </a:prstGeom>
        <a:solidFill>
          <a:srgbClr val="01043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F7C8E-BAB6-4E54-A22B-4873FA51CF58}">
      <dsp:nvSpPr>
        <dsp:cNvPr id="0" name=""/>
        <dsp:cNvSpPr/>
      </dsp:nvSpPr>
      <dsp:spPr>
        <a:xfrm rot="5400000">
          <a:off x="10968573" y="-739698"/>
          <a:ext cx="2734550" cy="4550230"/>
        </a:xfrm>
        <a:prstGeom prst="corner">
          <a:avLst>
            <a:gd name="adj1" fmla="val 16120"/>
            <a:gd name="adj2" fmla="val 16110"/>
          </a:avLst>
        </a:prstGeom>
        <a:solidFill>
          <a:srgbClr val="C4D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C20F7-FF6A-40D3-A80F-873393590918}">
      <dsp:nvSpPr>
        <dsp:cNvPr id="0" name=""/>
        <dsp:cNvSpPr/>
      </dsp:nvSpPr>
      <dsp:spPr>
        <a:xfrm>
          <a:off x="10512108" y="619840"/>
          <a:ext cx="4107974" cy="360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rgbClr val="002060"/>
              </a:solidFill>
              <a:latin typeface="Integral CF" panose="00000500000000000000" pitchFamily="2" charset="0"/>
            </a:rPr>
            <a:t>Acumula PUNTOS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Por las compras de tus referidos acumulas puntos que podrás redimir en increíbles premios en </a:t>
          </a:r>
          <a:r>
            <a:rPr lang="es-CO" sz="2000" b="1" u="sng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empleados.amigosdeargos.com</a:t>
          </a:r>
          <a:endParaRPr lang="es-CO" sz="2800" kern="1200" dirty="0">
            <a:solidFill>
              <a:srgbClr val="002060"/>
            </a:solidFill>
            <a:latin typeface="Integral CF" panose="000005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2000" b="1" kern="1200" dirty="0">
            <a:solidFill>
              <a:srgbClr val="002060"/>
            </a:solidFill>
            <a:latin typeface="Trebuchet MS" panose="020B0603020202020204" pitchFamily="34" charset="0"/>
            <a:cs typeface="Trebuchet M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Por cada </a:t>
          </a: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nuevo referido </a:t>
          </a:r>
          <a:r>
            <a:rPr lang="es-CO" sz="2000" b="0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con</a:t>
          </a: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 c</a:t>
          </a:r>
          <a:r>
            <a:rPr lang="es-CO" sz="2000" b="0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ompra</a:t>
          </a: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 ganas 10 puntos.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Por cada $32.000 en compras </a:t>
          </a:r>
          <a:r>
            <a:rPr lang="es-CO" sz="2000" b="0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de tu referido </a:t>
          </a:r>
          <a:r>
            <a:rPr lang="es-CO" sz="2000" b="1" kern="1200" dirty="0">
              <a:solidFill>
                <a:srgbClr val="002060"/>
              </a:solidFill>
              <a:latin typeface="Trebuchet MS" panose="020B0603020202020204" pitchFamily="34" charset="0"/>
              <a:cs typeface="Trebuchet MS"/>
            </a:rPr>
            <a:t>ganas 5 puntos.</a:t>
          </a:r>
        </a:p>
      </dsp:txBody>
      <dsp:txXfrm>
        <a:off x="10512108" y="619840"/>
        <a:ext cx="4107974" cy="360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B4107-9DED-428E-8D90-65B1E804CDF8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C6A8D-6A79-489E-9F60-4067D1E431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360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dirty="0">
                <a:solidFill>
                  <a:srgbClr val="01043A"/>
                </a:solidFill>
                <a:latin typeface="Integral CF" panose="00000500000000000000" pitchFamily="2" charset="0"/>
              </a:rPr>
              <a:t>CONSTRUIR TU SUEÑO.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C6A8D-6A79-489E-9F60-4067D1E431A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397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C6A8D-6A79-489E-9F60-4067D1E431A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55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C6A8D-6A79-489E-9F60-4067D1E431A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46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Para las empresas del grupo se esta trabajando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C6A8D-6A79-489E-9F60-4067D1E431A7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489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C6A8D-6A79-489E-9F60-4067D1E431A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635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C6A8D-6A79-489E-9F60-4067D1E431A7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202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13BC-7F18-4805-947F-EC8FC431E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B6CF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7680" y="487692"/>
            <a:ext cx="15280640" cy="6277610"/>
          </a:xfrm>
          <a:custGeom>
            <a:avLst/>
            <a:gdLst/>
            <a:ahLst/>
            <a:cxnLst/>
            <a:rect l="l" t="t" r="r" b="b"/>
            <a:pathLst>
              <a:path w="15280640" h="6277609">
                <a:moveTo>
                  <a:pt x="15280640" y="6277394"/>
                </a:moveTo>
                <a:lnTo>
                  <a:pt x="0" y="6277394"/>
                </a:lnTo>
                <a:lnTo>
                  <a:pt x="0" y="0"/>
                </a:lnTo>
                <a:lnTo>
                  <a:pt x="15280640" y="0"/>
                </a:lnTo>
                <a:lnTo>
                  <a:pt x="15280640" y="6277394"/>
                </a:lnTo>
                <a:close/>
              </a:path>
            </a:pathLst>
          </a:custGeom>
          <a:solidFill>
            <a:srgbClr val="853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7680" y="7252766"/>
            <a:ext cx="15280640" cy="1403985"/>
          </a:xfrm>
          <a:custGeom>
            <a:avLst/>
            <a:gdLst/>
            <a:ahLst/>
            <a:cxnLst/>
            <a:rect l="l" t="t" r="r" b="b"/>
            <a:pathLst>
              <a:path w="15280640" h="1403984">
                <a:moveTo>
                  <a:pt x="15280640" y="1403464"/>
                </a:moveTo>
                <a:lnTo>
                  <a:pt x="0" y="1403464"/>
                </a:lnTo>
                <a:lnTo>
                  <a:pt x="0" y="0"/>
                </a:lnTo>
                <a:lnTo>
                  <a:pt x="15280640" y="0"/>
                </a:lnTo>
                <a:lnTo>
                  <a:pt x="15280640" y="1403464"/>
                </a:lnTo>
                <a:close/>
              </a:path>
            </a:pathLst>
          </a:custGeom>
          <a:solidFill>
            <a:srgbClr val="B8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432722" y="7418344"/>
            <a:ext cx="1945639" cy="854710"/>
          </a:xfrm>
          <a:custGeom>
            <a:avLst/>
            <a:gdLst/>
            <a:ahLst/>
            <a:cxnLst/>
            <a:rect l="l" t="t" r="r" b="b"/>
            <a:pathLst>
              <a:path w="1945640" h="854709">
                <a:moveTo>
                  <a:pt x="262432" y="0"/>
                </a:moveTo>
                <a:lnTo>
                  <a:pt x="262051" y="0"/>
                </a:lnTo>
                <a:lnTo>
                  <a:pt x="262216" y="854354"/>
                </a:lnTo>
                <a:lnTo>
                  <a:pt x="312456" y="849673"/>
                </a:lnTo>
                <a:lnTo>
                  <a:pt x="358478" y="836354"/>
                </a:lnTo>
                <a:lnTo>
                  <a:pt x="399831" y="815477"/>
                </a:lnTo>
                <a:lnTo>
                  <a:pt x="436062" y="788125"/>
                </a:lnTo>
                <a:lnTo>
                  <a:pt x="466720" y="755381"/>
                </a:lnTo>
                <a:lnTo>
                  <a:pt x="491353" y="718327"/>
                </a:lnTo>
                <a:lnTo>
                  <a:pt x="509507" y="678044"/>
                </a:lnTo>
                <a:lnTo>
                  <a:pt x="520731" y="635616"/>
                </a:lnTo>
                <a:lnTo>
                  <a:pt x="524573" y="592124"/>
                </a:lnTo>
                <a:lnTo>
                  <a:pt x="520485" y="545759"/>
                </a:lnTo>
                <a:lnTo>
                  <a:pt x="508692" y="502059"/>
                </a:lnTo>
                <a:lnTo>
                  <a:pt x="489900" y="461727"/>
                </a:lnTo>
                <a:lnTo>
                  <a:pt x="464816" y="425465"/>
                </a:lnTo>
                <a:lnTo>
                  <a:pt x="434148" y="393977"/>
                </a:lnTo>
                <a:lnTo>
                  <a:pt x="398600" y="367964"/>
                </a:lnTo>
                <a:lnTo>
                  <a:pt x="358881" y="348130"/>
                </a:lnTo>
                <a:lnTo>
                  <a:pt x="315696" y="335178"/>
                </a:lnTo>
                <a:lnTo>
                  <a:pt x="262432" y="0"/>
                </a:lnTo>
                <a:close/>
              </a:path>
              <a:path w="1945640" h="854709">
                <a:moveTo>
                  <a:pt x="208775" y="335178"/>
                </a:moveTo>
                <a:lnTo>
                  <a:pt x="165573" y="348130"/>
                </a:lnTo>
                <a:lnTo>
                  <a:pt x="125855" y="367964"/>
                </a:lnTo>
                <a:lnTo>
                  <a:pt x="90322" y="393977"/>
                </a:lnTo>
                <a:lnTo>
                  <a:pt x="59677" y="425465"/>
                </a:lnTo>
                <a:lnTo>
                  <a:pt x="34620" y="461727"/>
                </a:lnTo>
                <a:lnTo>
                  <a:pt x="15854" y="502059"/>
                </a:lnTo>
                <a:lnTo>
                  <a:pt x="4080" y="545759"/>
                </a:lnTo>
                <a:lnTo>
                  <a:pt x="0" y="592124"/>
                </a:lnTo>
                <a:lnTo>
                  <a:pt x="4306" y="639690"/>
                </a:lnTo>
                <a:lnTo>
                  <a:pt x="16716" y="684431"/>
                </a:lnTo>
                <a:lnTo>
                  <a:pt x="36464" y="725584"/>
                </a:lnTo>
                <a:lnTo>
                  <a:pt x="62785" y="762386"/>
                </a:lnTo>
                <a:lnTo>
                  <a:pt x="94911" y="794075"/>
                </a:lnTo>
                <a:lnTo>
                  <a:pt x="132079" y="819886"/>
                </a:lnTo>
                <a:lnTo>
                  <a:pt x="208775" y="335178"/>
                </a:lnTo>
                <a:close/>
              </a:path>
              <a:path w="1945640" h="854709">
                <a:moveTo>
                  <a:pt x="817041" y="451370"/>
                </a:moveTo>
                <a:lnTo>
                  <a:pt x="814603" y="451370"/>
                </a:lnTo>
                <a:lnTo>
                  <a:pt x="698461" y="692175"/>
                </a:lnTo>
                <a:lnTo>
                  <a:pt x="743165" y="692175"/>
                </a:lnTo>
                <a:lnTo>
                  <a:pt x="767930" y="636485"/>
                </a:lnTo>
                <a:lnTo>
                  <a:pt x="906206" y="636485"/>
                </a:lnTo>
                <a:lnTo>
                  <a:pt x="892546" y="608126"/>
                </a:lnTo>
                <a:lnTo>
                  <a:pt x="780529" y="608126"/>
                </a:lnTo>
                <a:lnTo>
                  <a:pt x="812698" y="535432"/>
                </a:lnTo>
                <a:lnTo>
                  <a:pt x="857531" y="535432"/>
                </a:lnTo>
                <a:lnTo>
                  <a:pt x="817041" y="451370"/>
                </a:lnTo>
                <a:close/>
              </a:path>
              <a:path w="1945640" h="854709">
                <a:moveTo>
                  <a:pt x="906206" y="636485"/>
                </a:moveTo>
                <a:lnTo>
                  <a:pt x="857923" y="636485"/>
                </a:lnTo>
                <a:lnTo>
                  <a:pt x="882827" y="692175"/>
                </a:lnTo>
                <a:lnTo>
                  <a:pt x="933030" y="692175"/>
                </a:lnTo>
                <a:lnTo>
                  <a:pt x="906206" y="636485"/>
                </a:lnTo>
                <a:close/>
              </a:path>
              <a:path w="1945640" h="854709">
                <a:moveTo>
                  <a:pt x="857531" y="535432"/>
                </a:moveTo>
                <a:lnTo>
                  <a:pt x="812698" y="535432"/>
                </a:lnTo>
                <a:lnTo>
                  <a:pt x="845172" y="608126"/>
                </a:lnTo>
                <a:lnTo>
                  <a:pt x="892546" y="608126"/>
                </a:lnTo>
                <a:lnTo>
                  <a:pt x="857531" y="535432"/>
                </a:lnTo>
                <a:close/>
              </a:path>
              <a:path w="1945640" h="854709">
                <a:moveTo>
                  <a:pt x="1608772" y="450875"/>
                </a:moveTo>
                <a:lnTo>
                  <a:pt x="1556993" y="459833"/>
                </a:lnTo>
                <a:lnTo>
                  <a:pt x="1516481" y="484936"/>
                </a:lnTo>
                <a:lnTo>
                  <a:pt x="1490086" y="523527"/>
                </a:lnTo>
                <a:lnTo>
                  <a:pt x="1480654" y="572947"/>
                </a:lnTo>
                <a:lnTo>
                  <a:pt x="1490022" y="623919"/>
                </a:lnTo>
                <a:lnTo>
                  <a:pt x="1516181" y="663841"/>
                </a:lnTo>
                <a:lnTo>
                  <a:pt x="1556216" y="689876"/>
                </a:lnTo>
                <a:lnTo>
                  <a:pt x="1607210" y="699185"/>
                </a:lnTo>
                <a:lnTo>
                  <a:pt x="1657677" y="690031"/>
                </a:lnTo>
                <a:lnTo>
                  <a:pt x="1695833" y="665518"/>
                </a:lnTo>
                <a:lnTo>
                  <a:pt x="1608175" y="665518"/>
                </a:lnTo>
                <a:lnTo>
                  <a:pt x="1577577" y="658435"/>
                </a:lnTo>
                <a:lnTo>
                  <a:pt x="1553487" y="638719"/>
                </a:lnTo>
                <a:lnTo>
                  <a:pt x="1537711" y="608666"/>
                </a:lnTo>
                <a:lnTo>
                  <a:pt x="1532051" y="570572"/>
                </a:lnTo>
                <a:lnTo>
                  <a:pt x="1537667" y="535582"/>
                </a:lnTo>
                <a:lnTo>
                  <a:pt x="1553290" y="508060"/>
                </a:lnTo>
                <a:lnTo>
                  <a:pt x="1577084" y="490048"/>
                </a:lnTo>
                <a:lnTo>
                  <a:pt x="1607210" y="483590"/>
                </a:lnTo>
                <a:lnTo>
                  <a:pt x="1694440" y="483590"/>
                </a:lnTo>
                <a:lnTo>
                  <a:pt x="1658823" y="460109"/>
                </a:lnTo>
                <a:lnTo>
                  <a:pt x="1608772" y="450875"/>
                </a:lnTo>
                <a:close/>
              </a:path>
              <a:path w="1945640" h="854709">
                <a:moveTo>
                  <a:pt x="1694440" y="483590"/>
                </a:moveTo>
                <a:lnTo>
                  <a:pt x="1607210" y="483590"/>
                </a:lnTo>
                <a:lnTo>
                  <a:pt x="1636751" y="490675"/>
                </a:lnTo>
                <a:lnTo>
                  <a:pt x="1660101" y="510378"/>
                </a:lnTo>
                <a:lnTo>
                  <a:pt x="1675442" y="540372"/>
                </a:lnTo>
                <a:lnTo>
                  <a:pt x="1680959" y="578332"/>
                </a:lnTo>
                <a:lnTo>
                  <a:pt x="1675457" y="612840"/>
                </a:lnTo>
                <a:lnTo>
                  <a:pt x="1660221" y="640489"/>
                </a:lnTo>
                <a:lnTo>
                  <a:pt x="1637159" y="658856"/>
                </a:lnTo>
                <a:lnTo>
                  <a:pt x="1608175" y="665518"/>
                </a:lnTo>
                <a:lnTo>
                  <a:pt x="1695833" y="665518"/>
                </a:lnTo>
                <a:lnTo>
                  <a:pt x="1697380" y="664524"/>
                </a:lnTo>
                <a:lnTo>
                  <a:pt x="1723367" y="625601"/>
                </a:lnTo>
                <a:lnTo>
                  <a:pt x="1732686" y="576199"/>
                </a:lnTo>
                <a:lnTo>
                  <a:pt x="1723554" y="525574"/>
                </a:lnTo>
                <a:lnTo>
                  <a:pt x="1698009" y="485943"/>
                </a:lnTo>
                <a:lnTo>
                  <a:pt x="1694440" y="483590"/>
                </a:lnTo>
                <a:close/>
              </a:path>
              <a:path w="1945640" h="854709">
                <a:moveTo>
                  <a:pt x="1787956" y="646925"/>
                </a:moveTo>
                <a:lnTo>
                  <a:pt x="1787956" y="689483"/>
                </a:lnTo>
                <a:lnTo>
                  <a:pt x="1803979" y="693357"/>
                </a:lnTo>
                <a:lnTo>
                  <a:pt x="1820148" y="696160"/>
                </a:lnTo>
                <a:lnTo>
                  <a:pt x="1836302" y="697862"/>
                </a:lnTo>
                <a:lnTo>
                  <a:pt x="1852282" y="698436"/>
                </a:lnTo>
                <a:lnTo>
                  <a:pt x="1891279" y="693447"/>
                </a:lnTo>
                <a:lnTo>
                  <a:pt x="1920620" y="679010"/>
                </a:lnTo>
                <a:lnTo>
                  <a:pt x="1930658" y="666432"/>
                </a:lnTo>
                <a:lnTo>
                  <a:pt x="1856524" y="666432"/>
                </a:lnTo>
                <a:lnTo>
                  <a:pt x="1840475" y="665106"/>
                </a:lnTo>
                <a:lnTo>
                  <a:pt x="1823407" y="661269"/>
                </a:lnTo>
                <a:lnTo>
                  <a:pt x="1805755" y="655138"/>
                </a:lnTo>
                <a:lnTo>
                  <a:pt x="1787956" y="646925"/>
                </a:lnTo>
                <a:close/>
              </a:path>
              <a:path w="1945640" h="854709">
                <a:moveTo>
                  <a:pt x="1869643" y="452374"/>
                </a:moveTo>
                <a:lnTo>
                  <a:pt x="1834749" y="456957"/>
                </a:lnTo>
                <a:lnTo>
                  <a:pt x="1807940" y="470065"/>
                </a:lnTo>
                <a:lnTo>
                  <a:pt x="1790808" y="490735"/>
                </a:lnTo>
                <a:lnTo>
                  <a:pt x="1784946" y="518007"/>
                </a:lnTo>
                <a:lnTo>
                  <a:pt x="1786273" y="530957"/>
                </a:lnTo>
                <a:lnTo>
                  <a:pt x="1812296" y="568335"/>
                </a:lnTo>
                <a:lnTo>
                  <a:pt x="1850313" y="587514"/>
                </a:lnTo>
                <a:lnTo>
                  <a:pt x="1873196" y="598146"/>
                </a:lnTo>
                <a:lnTo>
                  <a:pt x="1888677" y="607972"/>
                </a:lnTo>
                <a:lnTo>
                  <a:pt x="1897476" y="618491"/>
                </a:lnTo>
                <a:lnTo>
                  <a:pt x="1900313" y="631202"/>
                </a:lnTo>
                <a:lnTo>
                  <a:pt x="1897139" y="645612"/>
                </a:lnTo>
                <a:lnTo>
                  <a:pt x="1888020" y="656732"/>
                </a:lnTo>
                <a:lnTo>
                  <a:pt x="1874099" y="663896"/>
                </a:lnTo>
                <a:lnTo>
                  <a:pt x="1856524" y="666432"/>
                </a:lnTo>
                <a:lnTo>
                  <a:pt x="1930658" y="666432"/>
                </a:lnTo>
                <a:lnTo>
                  <a:pt x="1939046" y="655922"/>
                </a:lnTo>
                <a:lnTo>
                  <a:pt x="1945297" y="624979"/>
                </a:lnTo>
                <a:lnTo>
                  <a:pt x="1941215" y="601018"/>
                </a:lnTo>
                <a:lnTo>
                  <a:pt x="1929272" y="582010"/>
                </a:lnTo>
                <a:lnTo>
                  <a:pt x="1908724" y="566034"/>
                </a:lnTo>
                <a:lnTo>
                  <a:pt x="1878825" y="551167"/>
                </a:lnTo>
                <a:lnTo>
                  <a:pt x="1858472" y="542233"/>
                </a:lnTo>
                <a:lnTo>
                  <a:pt x="1843498" y="534049"/>
                </a:lnTo>
                <a:lnTo>
                  <a:pt x="1834217" y="524619"/>
                </a:lnTo>
                <a:lnTo>
                  <a:pt x="1830946" y="511949"/>
                </a:lnTo>
                <a:lnTo>
                  <a:pt x="1833444" y="500343"/>
                </a:lnTo>
                <a:lnTo>
                  <a:pt x="1840993" y="491378"/>
                </a:lnTo>
                <a:lnTo>
                  <a:pt x="1852850" y="485599"/>
                </a:lnTo>
                <a:lnTo>
                  <a:pt x="1868271" y="483552"/>
                </a:lnTo>
                <a:lnTo>
                  <a:pt x="1928977" y="483552"/>
                </a:lnTo>
                <a:lnTo>
                  <a:pt x="1928977" y="462762"/>
                </a:lnTo>
                <a:lnTo>
                  <a:pt x="1914564" y="458337"/>
                </a:lnTo>
                <a:lnTo>
                  <a:pt x="1899553" y="455077"/>
                </a:lnTo>
                <a:lnTo>
                  <a:pt x="1884420" y="453063"/>
                </a:lnTo>
                <a:lnTo>
                  <a:pt x="1869643" y="452374"/>
                </a:lnTo>
                <a:close/>
              </a:path>
              <a:path w="1945640" h="854709">
                <a:moveTo>
                  <a:pt x="1928977" y="483552"/>
                </a:moveTo>
                <a:lnTo>
                  <a:pt x="1868271" y="483552"/>
                </a:lnTo>
                <a:lnTo>
                  <a:pt x="1883961" y="484716"/>
                </a:lnTo>
                <a:lnTo>
                  <a:pt x="1899700" y="488343"/>
                </a:lnTo>
                <a:lnTo>
                  <a:pt x="1914902" y="494632"/>
                </a:lnTo>
                <a:lnTo>
                  <a:pt x="1928977" y="503783"/>
                </a:lnTo>
                <a:lnTo>
                  <a:pt x="1928977" y="483552"/>
                </a:lnTo>
                <a:close/>
              </a:path>
              <a:path w="1945640" h="854709">
                <a:moveTo>
                  <a:pt x="1349209" y="452843"/>
                </a:moveTo>
                <a:lnTo>
                  <a:pt x="1302717" y="458893"/>
                </a:lnTo>
                <a:lnTo>
                  <a:pt x="1263700" y="476044"/>
                </a:lnTo>
                <a:lnTo>
                  <a:pt x="1233799" y="502800"/>
                </a:lnTo>
                <a:lnTo>
                  <a:pt x="1214655" y="537666"/>
                </a:lnTo>
                <a:lnTo>
                  <a:pt x="1207909" y="579145"/>
                </a:lnTo>
                <a:lnTo>
                  <a:pt x="1217525" y="627777"/>
                </a:lnTo>
                <a:lnTo>
                  <a:pt x="1244580" y="665451"/>
                </a:lnTo>
                <a:lnTo>
                  <a:pt x="1286390" y="689794"/>
                </a:lnTo>
                <a:lnTo>
                  <a:pt x="1340269" y="698436"/>
                </a:lnTo>
                <a:lnTo>
                  <a:pt x="1360925" y="697344"/>
                </a:lnTo>
                <a:lnTo>
                  <a:pt x="1381796" y="694148"/>
                </a:lnTo>
                <a:lnTo>
                  <a:pt x="1402103" y="688969"/>
                </a:lnTo>
                <a:lnTo>
                  <a:pt x="1421066" y="681926"/>
                </a:lnTo>
                <a:lnTo>
                  <a:pt x="1421066" y="666635"/>
                </a:lnTo>
                <a:lnTo>
                  <a:pt x="1342021" y="666635"/>
                </a:lnTo>
                <a:lnTo>
                  <a:pt x="1307736" y="660200"/>
                </a:lnTo>
                <a:lnTo>
                  <a:pt x="1281493" y="642023"/>
                </a:lnTo>
                <a:lnTo>
                  <a:pt x="1264708" y="613796"/>
                </a:lnTo>
                <a:lnTo>
                  <a:pt x="1258798" y="577215"/>
                </a:lnTo>
                <a:lnTo>
                  <a:pt x="1265046" y="539569"/>
                </a:lnTo>
                <a:lnTo>
                  <a:pt x="1282744" y="510576"/>
                </a:lnTo>
                <a:lnTo>
                  <a:pt x="1310319" y="491934"/>
                </a:lnTo>
                <a:lnTo>
                  <a:pt x="1346199" y="485343"/>
                </a:lnTo>
                <a:lnTo>
                  <a:pt x="1407502" y="485343"/>
                </a:lnTo>
                <a:lnTo>
                  <a:pt x="1407502" y="460400"/>
                </a:lnTo>
                <a:lnTo>
                  <a:pt x="1392218" y="456926"/>
                </a:lnTo>
                <a:lnTo>
                  <a:pt x="1377546" y="454583"/>
                </a:lnTo>
                <a:lnTo>
                  <a:pt x="1363279" y="453260"/>
                </a:lnTo>
                <a:lnTo>
                  <a:pt x="1349209" y="452843"/>
                </a:lnTo>
                <a:close/>
              </a:path>
              <a:path w="1945640" h="854709">
                <a:moveTo>
                  <a:pt x="1421066" y="572287"/>
                </a:moveTo>
                <a:lnTo>
                  <a:pt x="1376044" y="572287"/>
                </a:lnTo>
                <a:lnTo>
                  <a:pt x="1376044" y="660260"/>
                </a:lnTo>
                <a:lnTo>
                  <a:pt x="1368553" y="663072"/>
                </a:lnTo>
                <a:lnTo>
                  <a:pt x="1360471" y="665062"/>
                </a:lnTo>
                <a:lnTo>
                  <a:pt x="1351670" y="666244"/>
                </a:lnTo>
                <a:lnTo>
                  <a:pt x="1342021" y="666635"/>
                </a:lnTo>
                <a:lnTo>
                  <a:pt x="1421066" y="666635"/>
                </a:lnTo>
                <a:lnTo>
                  <a:pt x="1421066" y="572287"/>
                </a:lnTo>
                <a:close/>
              </a:path>
              <a:path w="1945640" h="854709">
                <a:moveTo>
                  <a:pt x="1407502" y="485343"/>
                </a:moveTo>
                <a:lnTo>
                  <a:pt x="1346199" y="485343"/>
                </a:lnTo>
                <a:lnTo>
                  <a:pt x="1362066" y="486515"/>
                </a:lnTo>
                <a:lnTo>
                  <a:pt x="1377780" y="490023"/>
                </a:lnTo>
                <a:lnTo>
                  <a:pt x="1393029" y="495855"/>
                </a:lnTo>
                <a:lnTo>
                  <a:pt x="1407502" y="503999"/>
                </a:lnTo>
                <a:lnTo>
                  <a:pt x="1407502" y="485343"/>
                </a:lnTo>
                <a:close/>
              </a:path>
              <a:path w="1945640" h="854709">
                <a:moveTo>
                  <a:pt x="1029601" y="458939"/>
                </a:moveTo>
                <a:lnTo>
                  <a:pt x="983500" y="458939"/>
                </a:lnTo>
                <a:lnTo>
                  <a:pt x="983500" y="692175"/>
                </a:lnTo>
                <a:lnTo>
                  <a:pt x="1029220" y="692175"/>
                </a:lnTo>
                <a:lnTo>
                  <a:pt x="1029220" y="590613"/>
                </a:lnTo>
                <a:lnTo>
                  <a:pt x="1085251" y="590613"/>
                </a:lnTo>
                <a:lnTo>
                  <a:pt x="1081290" y="586066"/>
                </a:lnTo>
                <a:lnTo>
                  <a:pt x="1107416" y="577669"/>
                </a:lnTo>
                <a:lnTo>
                  <a:pt x="1116107" y="571309"/>
                </a:lnTo>
                <a:lnTo>
                  <a:pt x="1031011" y="571309"/>
                </a:lnTo>
                <a:lnTo>
                  <a:pt x="1029220" y="571106"/>
                </a:lnTo>
                <a:lnTo>
                  <a:pt x="1029220" y="485508"/>
                </a:lnTo>
                <a:lnTo>
                  <a:pt x="1030871" y="485406"/>
                </a:lnTo>
                <a:lnTo>
                  <a:pt x="1034935" y="485343"/>
                </a:lnTo>
                <a:lnTo>
                  <a:pt x="1130279" y="485343"/>
                </a:lnTo>
                <a:lnTo>
                  <a:pt x="1129811" y="484609"/>
                </a:lnTo>
                <a:lnTo>
                  <a:pt x="1090993" y="463169"/>
                </a:lnTo>
                <a:lnTo>
                  <a:pt x="1050413" y="459147"/>
                </a:lnTo>
                <a:lnTo>
                  <a:pt x="1029601" y="458939"/>
                </a:lnTo>
                <a:close/>
              </a:path>
              <a:path w="1945640" h="854709">
                <a:moveTo>
                  <a:pt x="1085251" y="590613"/>
                </a:moveTo>
                <a:lnTo>
                  <a:pt x="1029220" y="590613"/>
                </a:lnTo>
                <a:lnTo>
                  <a:pt x="1090239" y="662874"/>
                </a:lnTo>
                <a:lnTo>
                  <a:pt x="1124490" y="689335"/>
                </a:lnTo>
                <a:lnTo>
                  <a:pt x="1153515" y="692175"/>
                </a:lnTo>
                <a:lnTo>
                  <a:pt x="1182852" y="692175"/>
                </a:lnTo>
                <a:lnTo>
                  <a:pt x="1175169" y="686269"/>
                </a:lnTo>
                <a:lnTo>
                  <a:pt x="1170939" y="682713"/>
                </a:lnTo>
                <a:lnTo>
                  <a:pt x="1164158" y="675843"/>
                </a:lnTo>
                <a:lnTo>
                  <a:pt x="1150038" y="661222"/>
                </a:lnTo>
                <a:lnTo>
                  <a:pt x="1126010" y="635784"/>
                </a:lnTo>
                <a:lnTo>
                  <a:pt x="1100339" y="607931"/>
                </a:lnTo>
                <a:lnTo>
                  <a:pt x="1085251" y="590613"/>
                </a:lnTo>
                <a:close/>
              </a:path>
              <a:path w="1945640" h="854709">
                <a:moveTo>
                  <a:pt x="1130279" y="485343"/>
                </a:moveTo>
                <a:lnTo>
                  <a:pt x="1037208" y="485343"/>
                </a:lnTo>
                <a:lnTo>
                  <a:pt x="1062680" y="487895"/>
                </a:lnTo>
                <a:lnTo>
                  <a:pt x="1080914" y="495533"/>
                </a:lnTo>
                <a:lnTo>
                  <a:pt x="1091878" y="508226"/>
                </a:lnTo>
                <a:lnTo>
                  <a:pt x="1095540" y="525945"/>
                </a:lnTo>
                <a:lnTo>
                  <a:pt x="1091269" y="543775"/>
                </a:lnTo>
                <a:lnTo>
                  <a:pt x="1079117" y="558176"/>
                </a:lnTo>
                <a:lnTo>
                  <a:pt x="1060076" y="567802"/>
                </a:lnTo>
                <a:lnTo>
                  <a:pt x="1035138" y="571309"/>
                </a:lnTo>
                <a:lnTo>
                  <a:pt x="1116107" y="571309"/>
                </a:lnTo>
                <a:lnTo>
                  <a:pt x="1127398" y="563046"/>
                </a:lnTo>
                <a:lnTo>
                  <a:pt x="1140169" y="543877"/>
                </a:lnTo>
                <a:lnTo>
                  <a:pt x="1144663" y="521843"/>
                </a:lnTo>
                <a:lnTo>
                  <a:pt x="1140771" y="501766"/>
                </a:lnTo>
                <a:lnTo>
                  <a:pt x="1130279" y="485343"/>
                </a:lnTo>
                <a:close/>
              </a:path>
            </a:pathLst>
          </a:custGeom>
          <a:solidFill>
            <a:srgbClr val="001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5068" y="865523"/>
            <a:ext cx="1442586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311" y="2635721"/>
            <a:ext cx="15281376" cy="5528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B6CF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http://image.cadenaemail.com/lib/fe951570756d0c7d7d/m/32/35ee02bc-f5b3-4383-9ddc-729d66ec1ef5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://www.tiendargos.com.co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http://image.cadenaemail.com/lib/fe951570756d0c7d7d/m/32/35ee02bc-f5b3-4383-9ddc-729d66ec1ef5.png" TargetMode="Externa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://www.tiendargos.com.co/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6CFA1C-4D99-4542-82BC-AE91B46F0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37800" cy="9144000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0DF27B25-9156-4203-BAA0-A61A068572C2}"/>
              </a:ext>
            </a:extLst>
          </p:cNvPr>
          <p:cNvSpPr/>
          <p:nvPr/>
        </p:nvSpPr>
        <p:spPr>
          <a:xfrm>
            <a:off x="10337800" y="0"/>
            <a:ext cx="5918200" cy="9118601"/>
          </a:xfrm>
          <a:custGeom>
            <a:avLst/>
            <a:gdLst/>
            <a:ahLst/>
            <a:cxnLst/>
            <a:rect l="l" t="t" r="r" b="b"/>
            <a:pathLst>
              <a:path w="4841875" h="2774315">
                <a:moveTo>
                  <a:pt x="4841862" y="0"/>
                </a:moveTo>
                <a:lnTo>
                  <a:pt x="0" y="0"/>
                </a:lnTo>
                <a:lnTo>
                  <a:pt x="0" y="2774073"/>
                </a:lnTo>
                <a:lnTo>
                  <a:pt x="4841862" y="2774073"/>
                </a:lnTo>
                <a:lnTo>
                  <a:pt x="4841862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lang="es-CO" sz="3200" b="1" spc="-15" dirty="0">
              <a:solidFill>
                <a:srgbClr val="B6CF00"/>
              </a:solidFill>
              <a:latin typeface="Trebuchet MS"/>
            </a:endParaRPr>
          </a:p>
          <a:p>
            <a:r>
              <a:rPr lang="es-CO" sz="3200" b="1" spc="-15" dirty="0">
                <a:solidFill>
                  <a:srgbClr val="B6CF00"/>
                </a:solidFill>
                <a:latin typeface="Trebuchet MS"/>
              </a:rPr>
              <a:t> </a:t>
            </a:r>
            <a:endParaRPr lang="es-CO" sz="3200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E138A91C-2765-47AF-9103-C29D0CC21E37}"/>
              </a:ext>
            </a:extLst>
          </p:cNvPr>
          <p:cNvSpPr/>
          <p:nvPr/>
        </p:nvSpPr>
        <p:spPr>
          <a:xfrm>
            <a:off x="8585200" y="2946401"/>
            <a:ext cx="7670800" cy="6197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1747D5BD-D3B7-4DE4-9AF4-F315421FE55A}"/>
              </a:ext>
            </a:extLst>
          </p:cNvPr>
          <p:cNvSpPr txBox="1"/>
          <p:nvPr/>
        </p:nvSpPr>
        <p:spPr>
          <a:xfrm>
            <a:off x="689583" y="7621620"/>
            <a:ext cx="13197551" cy="63735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2907030">
              <a:spcBef>
                <a:spcPts val="100"/>
              </a:spcBef>
            </a:pPr>
            <a:r>
              <a:rPr lang="es-CO" sz="4000" b="1" dirty="0">
                <a:solidFill>
                  <a:srgbClr val="01043A"/>
                </a:solidFill>
                <a:latin typeface="Integral CF" panose="00000500000000000000" pitchFamily="2" charset="0"/>
              </a:rPr>
              <a:t>Somos LOS ALIADOS PARA</a:t>
            </a:r>
            <a:endParaRPr sz="4000" b="1" dirty="0">
              <a:solidFill>
                <a:srgbClr val="01043A"/>
              </a:solidFill>
              <a:latin typeface="Integral CF" panose="00000500000000000000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7DFE6C-A42E-463A-A4DE-E2C330FF395F}"/>
              </a:ext>
            </a:extLst>
          </p:cNvPr>
          <p:cNvSpPr txBox="1"/>
          <p:nvPr/>
        </p:nvSpPr>
        <p:spPr>
          <a:xfrm>
            <a:off x="-750110" y="7269080"/>
            <a:ext cx="1033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315" marR="2907030">
              <a:spcBef>
                <a:spcPts val="20"/>
              </a:spcBef>
            </a:pPr>
            <a:r>
              <a:rPr lang="es-CO" sz="3200" b="1" dirty="0">
                <a:solidFill>
                  <a:srgbClr val="01043A"/>
                </a:solidFill>
                <a:latin typeface="Trade Gothic LT Pro" panose="020B0503040303020004" pitchFamily="34" charset="0"/>
              </a:rPr>
              <a:t>Remodela o construye tu hogar,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5B64702-3D3B-4313-B42F-47EBD74B3D25}"/>
              </a:ext>
            </a:extLst>
          </p:cNvPr>
          <p:cNvSpPr txBox="1"/>
          <p:nvPr/>
        </p:nvSpPr>
        <p:spPr>
          <a:xfrm>
            <a:off x="611763" y="8136780"/>
            <a:ext cx="8486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rgbClr val="01043A"/>
                </a:solidFill>
                <a:latin typeface="Integral CF" panose="00000500000000000000" pitchFamily="2" charset="0"/>
              </a:rPr>
              <a:t>CONSTRUIR TU SUEÑO.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183022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5778" y="4875973"/>
            <a:ext cx="7553138" cy="4023412"/>
          </a:xfrm>
          <a:custGeom>
            <a:avLst/>
            <a:gdLst/>
            <a:ahLst/>
            <a:cxnLst/>
            <a:rect l="l" t="t" r="r" b="b"/>
            <a:pathLst>
              <a:path w="7322819" h="6421755">
                <a:moveTo>
                  <a:pt x="0" y="0"/>
                </a:moveTo>
                <a:lnTo>
                  <a:pt x="7322223" y="0"/>
                </a:lnTo>
                <a:lnTo>
                  <a:pt x="7322223" y="6421450"/>
                </a:lnTo>
                <a:lnTo>
                  <a:pt x="0" y="6421450"/>
                </a:lnTo>
                <a:lnTo>
                  <a:pt x="0" y="0"/>
                </a:lnTo>
                <a:close/>
              </a:path>
            </a:pathLst>
          </a:custGeom>
          <a:solidFill>
            <a:srgbClr val="39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79" y="4875973"/>
            <a:ext cx="7568763" cy="4009162"/>
          </a:xfrm>
          <a:custGeom>
            <a:avLst/>
            <a:gdLst/>
            <a:ahLst/>
            <a:cxnLst/>
            <a:rect l="l" t="t" r="r" b="b"/>
            <a:pathLst>
              <a:path w="7396480" h="6421755">
                <a:moveTo>
                  <a:pt x="0" y="0"/>
                </a:moveTo>
                <a:lnTo>
                  <a:pt x="7396480" y="0"/>
                </a:lnTo>
                <a:lnTo>
                  <a:pt x="7396480" y="6421450"/>
                </a:lnTo>
                <a:lnTo>
                  <a:pt x="0" y="64214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" y="487680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40" y="0"/>
                </a:lnTo>
                <a:lnTo>
                  <a:pt x="15280640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5355" y="839328"/>
            <a:ext cx="7192645" cy="48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3690"/>
              </a:lnSpc>
              <a:spcBef>
                <a:spcPts val="105"/>
              </a:spcBef>
            </a:pPr>
            <a:r>
              <a:rPr lang="es-CO" sz="3450" dirty="0"/>
              <a:t>DISFRUTA TUS PUNTOS</a:t>
            </a:r>
            <a:endParaRPr sz="3450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4A031DDF-ECA8-42C4-A4FB-DCA562D2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988" y="487528"/>
            <a:ext cx="2939982" cy="12599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EA3B632-6BF3-4A03-BCD4-94B4CBC82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28" b="11002"/>
          <a:stretch/>
        </p:blipFill>
        <p:spPr>
          <a:xfrm>
            <a:off x="487679" y="2038661"/>
            <a:ext cx="9926321" cy="2677162"/>
          </a:xfrm>
          <a:prstGeom prst="rect">
            <a:avLst/>
          </a:prstGeom>
        </p:spPr>
      </p:pic>
      <p:sp>
        <p:nvSpPr>
          <p:cNvPr id="28" name="object 3">
            <a:extLst>
              <a:ext uri="{FF2B5EF4-FFF2-40B4-BE49-F238E27FC236}">
                <a16:creationId xmlns:a16="http://schemas.microsoft.com/office/drawing/2014/main" id="{4BB93A00-1355-4F1A-8776-FA23D8AB4303}"/>
              </a:ext>
            </a:extLst>
          </p:cNvPr>
          <p:cNvSpPr/>
          <p:nvPr/>
        </p:nvSpPr>
        <p:spPr>
          <a:xfrm>
            <a:off x="10566400" y="2018579"/>
            <a:ext cx="5201696" cy="2697244"/>
          </a:xfrm>
          <a:custGeom>
            <a:avLst/>
            <a:gdLst/>
            <a:ahLst/>
            <a:cxnLst/>
            <a:rect l="l" t="t" r="r" b="b"/>
            <a:pathLst>
              <a:path w="7396480" h="6421755">
                <a:moveTo>
                  <a:pt x="0" y="0"/>
                </a:moveTo>
                <a:lnTo>
                  <a:pt x="7396480" y="0"/>
                </a:lnTo>
                <a:lnTo>
                  <a:pt x="7396480" y="6421450"/>
                </a:lnTo>
                <a:lnTo>
                  <a:pt x="0" y="64214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8905191B-3BD2-4FF6-AC4E-120F9AEB9343}"/>
              </a:ext>
            </a:extLst>
          </p:cNvPr>
          <p:cNvSpPr txBox="1"/>
          <p:nvPr/>
        </p:nvSpPr>
        <p:spPr>
          <a:xfrm>
            <a:off x="8867249" y="5360338"/>
            <a:ext cx="6499751" cy="3054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ES"/>
            </a:defPPr>
            <a:lvl1pPr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  <a:defRPr sz="2400" spc="-5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s-CO" sz="2800" dirty="0">
                <a:latin typeface="Integral CF" panose="00000500000000000000" pitchFamily="2" charset="0"/>
              </a:rPr>
              <a:t>Vencimiento</a:t>
            </a:r>
          </a:p>
          <a:p>
            <a:r>
              <a:rPr lang="es-CO" sz="2800" dirty="0"/>
              <a:t>Los puntos que hayas ganado hasta el 31 de diciembre de 2019, vencerá este 31 de diciembre de 2020.</a:t>
            </a:r>
          </a:p>
          <a:p>
            <a:endParaRPr lang="es-CO" sz="2800" dirty="0"/>
          </a:p>
          <a:p>
            <a:r>
              <a:rPr lang="es-CO" sz="2800" dirty="0"/>
              <a:t>El restante de tus puntos vencerá año móvil. </a:t>
            </a:r>
            <a:endParaRPr lang="es-MX" sz="2800" dirty="0"/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EBB10DC2-7CF7-4B19-8281-07EB641DFC50}"/>
              </a:ext>
            </a:extLst>
          </p:cNvPr>
          <p:cNvSpPr txBox="1"/>
          <p:nvPr/>
        </p:nvSpPr>
        <p:spPr>
          <a:xfrm>
            <a:off x="1298486" y="5828544"/>
            <a:ext cx="6400800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ES"/>
            </a:defPPr>
            <a:lvl1pPr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  <a:defRPr sz="2400" spc="-5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s-MX" sz="2800" dirty="0">
                <a:latin typeface="Integral CF" panose="00000500000000000000" pitchFamily="2" charset="0"/>
              </a:rPr>
              <a:t>Redime</a:t>
            </a:r>
            <a:r>
              <a:rPr lang="es-MX" sz="2800" dirty="0"/>
              <a:t> tus puntos y disfruta todos los premios que tenemos para ti</a:t>
            </a:r>
          </a:p>
          <a:p>
            <a:endParaRPr lang="es-MX" sz="2800" dirty="0"/>
          </a:p>
          <a:p>
            <a:r>
              <a:rPr lang="es-MX" sz="2800" dirty="0"/>
              <a:t>Ingresa a </a:t>
            </a:r>
            <a:r>
              <a:rPr lang="es-CO" sz="2800" dirty="0">
                <a:solidFill>
                  <a:srgbClr val="FFFFFF"/>
                </a:solidFill>
                <a:latin typeface="Trebuchet MS"/>
                <a:cs typeface="Trebuchet MS"/>
              </a:rPr>
              <a:t>empleados.amigosdeargos.com</a:t>
            </a:r>
            <a:r>
              <a:rPr lang="es-MX" sz="2800" dirty="0"/>
              <a:t> </a:t>
            </a: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349348D7-A0B7-45FD-A07E-38AB02A488CF}"/>
              </a:ext>
            </a:extLst>
          </p:cNvPr>
          <p:cNvSpPr txBox="1"/>
          <p:nvPr/>
        </p:nvSpPr>
        <p:spPr>
          <a:xfrm>
            <a:off x="11023600" y="2440883"/>
            <a:ext cx="43434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ES"/>
            </a:defPPr>
            <a:lvl1pPr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  <a:defRPr sz="2400" spc="-5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s-CO" sz="2800" dirty="0">
                <a:latin typeface="Trebuchet MS" panose="020B0603020202020204" pitchFamily="34" charset="0"/>
              </a:rPr>
              <a:t>Ten en cuenta por la época pueden existir retrasos en los despachos  de tus premios.</a:t>
            </a:r>
            <a:endParaRPr lang="es-MX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9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5778" y="4875973"/>
            <a:ext cx="7553138" cy="4023412"/>
          </a:xfrm>
          <a:custGeom>
            <a:avLst/>
            <a:gdLst/>
            <a:ahLst/>
            <a:cxnLst/>
            <a:rect l="l" t="t" r="r" b="b"/>
            <a:pathLst>
              <a:path w="7322819" h="6421755">
                <a:moveTo>
                  <a:pt x="0" y="0"/>
                </a:moveTo>
                <a:lnTo>
                  <a:pt x="7322223" y="0"/>
                </a:lnTo>
                <a:lnTo>
                  <a:pt x="7322223" y="6421450"/>
                </a:lnTo>
                <a:lnTo>
                  <a:pt x="0" y="64214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79" y="4875973"/>
            <a:ext cx="7568763" cy="4009162"/>
          </a:xfrm>
          <a:custGeom>
            <a:avLst/>
            <a:gdLst/>
            <a:ahLst/>
            <a:cxnLst/>
            <a:rect l="l" t="t" r="r" b="b"/>
            <a:pathLst>
              <a:path w="7396480" h="6421755">
                <a:moveTo>
                  <a:pt x="0" y="0"/>
                </a:moveTo>
                <a:lnTo>
                  <a:pt x="7396480" y="0"/>
                </a:lnTo>
                <a:lnTo>
                  <a:pt x="7396480" y="6421450"/>
                </a:lnTo>
                <a:lnTo>
                  <a:pt x="0" y="642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1392" y="5173542"/>
            <a:ext cx="429259" cy="429259"/>
          </a:xfrm>
          <a:custGeom>
            <a:avLst/>
            <a:gdLst/>
            <a:ahLst/>
            <a:cxnLst/>
            <a:rect l="l" t="t" r="r" b="b"/>
            <a:pathLst>
              <a:path w="429260" h="429260">
                <a:moveTo>
                  <a:pt x="428815" y="214414"/>
                </a:moveTo>
                <a:lnTo>
                  <a:pt x="423153" y="263576"/>
                </a:lnTo>
                <a:lnTo>
                  <a:pt x="407023" y="308706"/>
                </a:lnTo>
                <a:lnTo>
                  <a:pt x="381714" y="348517"/>
                </a:lnTo>
                <a:lnTo>
                  <a:pt x="348510" y="381722"/>
                </a:lnTo>
                <a:lnTo>
                  <a:pt x="308699" y="407034"/>
                </a:lnTo>
                <a:lnTo>
                  <a:pt x="263567" y="423165"/>
                </a:lnTo>
                <a:lnTo>
                  <a:pt x="214401" y="428828"/>
                </a:lnTo>
                <a:lnTo>
                  <a:pt x="165243" y="423165"/>
                </a:lnTo>
                <a:lnTo>
                  <a:pt x="120116" y="407034"/>
                </a:lnTo>
                <a:lnTo>
                  <a:pt x="80307" y="381722"/>
                </a:lnTo>
                <a:lnTo>
                  <a:pt x="47104" y="348517"/>
                </a:lnTo>
                <a:lnTo>
                  <a:pt x="21793" y="308706"/>
                </a:lnTo>
                <a:lnTo>
                  <a:pt x="5662" y="263576"/>
                </a:lnTo>
                <a:lnTo>
                  <a:pt x="0" y="214414"/>
                </a:lnTo>
                <a:lnTo>
                  <a:pt x="5662" y="165251"/>
                </a:lnTo>
                <a:lnTo>
                  <a:pt x="21793" y="120121"/>
                </a:lnTo>
                <a:lnTo>
                  <a:pt x="47104" y="80310"/>
                </a:lnTo>
                <a:lnTo>
                  <a:pt x="80307" y="47105"/>
                </a:lnTo>
                <a:lnTo>
                  <a:pt x="120116" y="21793"/>
                </a:lnTo>
                <a:lnTo>
                  <a:pt x="165243" y="5662"/>
                </a:lnTo>
                <a:lnTo>
                  <a:pt x="214401" y="0"/>
                </a:lnTo>
                <a:lnTo>
                  <a:pt x="263567" y="5662"/>
                </a:lnTo>
                <a:lnTo>
                  <a:pt x="308699" y="21793"/>
                </a:lnTo>
                <a:lnTo>
                  <a:pt x="348510" y="47105"/>
                </a:lnTo>
                <a:lnTo>
                  <a:pt x="381714" y="80310"/>
                </a:lnTo>
                <a:lnTo>
                  <a:pt x="407023" y="120121"/>
                </a:lnTo>
                <a:lnTo>
                  <a:pt x="423153" y="165251"/>
                </a:lnTo>
                <a:lnTo>
                  <a:pt x="428815" y="21441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1392" y="5951782"/>
            <a:ext cx="429259" cy="429259"/>
          </a:xfrm>
          <a:custGeom>
            <a:avLst/>
            <a:gdLst/>
            <a:ahLst/>
            <a:cxnLst/>
            <a:rect l="l" t="t" r="r" b="b"/>
            <a:pathLst>
              <a:path w="429260" h="429260">
                <a:moveTo>
                  <a:pt x="428815" y="214414"/>
                </a:moveTo>
                <a:lnTo>
                  <a:pt x="423153" y="263566"/>
                </a:lnTo>
                <a:lnTo>
                  <a:pt x="407023" y="308690"/>
                </a:lnTo>
                <a:lnTo>
                  <a:pt x="381714" y="348497"/>
                </a:lnTo>
                <a:lnTo>
                  <a:pt x="348510" y="381699"/>
                </a:lnTo>
                <a:lnTo>
                  <a:pt x="308699" y="407009"/>
                </a:lnTo>
                <a:lnTo>
                  <a:pt x="263567" y="423139"/>
                </a:lnTo>
                <a:lnTo>
                  <a:pt x="214401" y="428802"/>
                </a:lnTo>
                <a:lnTo>
                  <a:pt x="165243" y="423139"/>
                </a:lnTo>
                <a:lnTo>
                  <a:pt x="120116" y="407009"/>
                </a:lnTo>
                <a:lnTo>
                  <a:pt x="80307" y="381699"/>
                </a:lnTo>
                <a:lnTo>
                  <a:pt x="47104" y="348497"/>
                </a:lnTo>
                <a:lnTo>
                  <a:pt x="21793" y="308690"/>
                </a:lnTo>
                <a:lnTo>
                  <a:pt x="5662" y="263566"/>
                </a:lnTo>
                <a:lnTo>
                  <a:pt x="0" y="214414"/>
                </a:lnTo>
                <a:lnTo>
                  <a:pt x="5662" y="165251"/>
                </a:lnTo>
                <a:lnTo>
                  <a:pt x="21793" y="120121"/>
                </a:lnTo>
                <a:lnTo>
                  <a:pt x="47104" y="80310"/>
                </a:lnTo>
                <a:lnTo>
                  <a:pt x="80307" y="47105"/>
                </a:lnTo>
                <a:lnTo>
                  <a:pt x="120116" y="21793"/>
                </a:lnTo>
                <a:lnTo>
                  <a:pt x="165243" y="5662"/>
                </a:lnTo>
                <a:lnTo>
                  <a:pt x="214401" y="0"/>
                </a:lnTo>
                <a:lnTo>
                  <a:pt x="263567" y="5662"/>
                </a:lnTo>
                <a:lnTo>
                  <a:pt x="308699" y="21793"/>
                </a:lnTo>
                <a:lnTo>
                  <a:pt x="348510" y="47105"/>
                </a:lnTo>
                <a:lnTo>
                  <a:pt x="381714" y="80310"/>
                </a:lnTo>
                <a:lnTo>
                  <a:pt x="407023" y="120121"/>
                </a:lnTo>
                <a:lnTo>
                  <a:pt x="423153" y="165251"/>
                </a:lnTo>
                <a:lnTo>
                  <a:pt x="428815" y="21441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392" y="7780651"/>
            <a:ext cx="429259" cy="429259"/>
          </a:xfrm>
          <a:custGeom>
            <a:avLst/>
            <a:gdLst/>
            <a:ahLst/>
            <a:cxnLst/>
            <a:rect l="l" t="t" r="r" b="b"/>
            <a:pathLst>
              <a:path w="429260" h="429259">
                <a:moveTo>
                  <a:pt x="428815" y="214414"/>
                </a:moveTo>
                <a:lnTo>
                  <a:pt x="423153" y="263576"/>
                </a:lnTo>
                <a:lnTo>
                  <a:pt x="407023" y="308706"/>
                </a:lnTo>
                <a:lnTo>
                  <a:pt x="381714" y="348517"/>
                </a:lnTo>
                <a:lnTo>
                  <a:pt x="348510" y="381722"/>
                </a:lnTo>
                <a:lnTo>
                  <a:pt x="308699" y="407034"/>
                </a:lnTo>
                <a:lnTo>
                  <a:pt x="263567" y="423165"/>
                </a:lnTo>
                <a:lnTo>
                  <a:pt x="214401" y="428828"/>
                </a:lnTo>
                <a:lnTo>
                  <a:pt x="165243" y="423165"/>
                </a:lnTo>
                <a:lnTo>
                  <a:pt x="120116" y="407034"/>
                </a:lnTo>
                <a:lnTo>
                  <a:pt x="80307" y="381722"/>
                </a:lnTo>
                <a:lnTo>
                  <a:pt x="47104" y="348517"/>
                </a:lnTo>
                <a:lnTo>
                  <a:pt x="21793" y="308706"/>
                </a:lnTo>
                <a:lnTo>
                  <a:pt x="5662" y="263576"/>
                </a:lnTo>
                <a:lnTo>
                  <a:pt x="0" y="214414"/>
                </a:lnTo>
                <a:lnTo>
                  <a:pt x="5662" y="165251"/>
                </a:lnTo>
                <a:lnTo>
                  <a:pt x="21793" y="120121"/>
                </a:lnTo>
                <a:lnTo>
                  <a:pt x="47104" y="80310"/>
                </a:lnTo>
                <a:lnTo>
                  <a:pt x="80307" y="47105"/>
                </a:lnTo>
                <a:lnTo>
                  <a:pt x="120116" y="21793"/>
                </a:lnTo>
                <a:lnTo>
                  <a:pt x="165243" y="5662"/>
                </a:lnTo>
                <a:lnTo>
                  <a:pt x="214401" y="0"/>
                </a:lnTo>
                <a:lnTo>
                  <a:pt x="263567" y="5662"/>
                </a:lnTo>
                <a:lnTo>
                  <a:pt x="308699" y="21793"/>
                </a:lnTo>
                <a:lnTo>
                  <a:pt x="348510" y="47105"/>
                </a:lnTo>
                <a:lnTo>
                  <a:pt x="381714" y="80310"/>
                </a:lnTo>
                <a:lnTo>
                  <a:pt x="407023" y="120121"/>
                </a:lnTo>
                <a:lnTo>
                  <a:pt x="423153" y="165251"/>
                </a:lnTo>
                <a:lnTo>
                  <a:pt x="428815" y="21441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" y="487680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40" y="0"/>
                </a:lnTo>
                <a:lnTo>
                  <a:pt x="15280640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5355" y="839328"/>
            <a:ext cx="7192645" cy="48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3690"/>
              </a:lnSpc>
              <a:spcBef>
                <a:spcPts val="105"/>
              </a:spcBef>
            </a:pPr>
            <a:r>
              <a:rPr lang="es-CO" sz="3450" dirty="0"/>
              <a:t>DISFRUTA TUS PUNTOS</a:t>
            </a:r>
            <a:endParaRPr sz="3450" dirty="0"/>
          </a:p>
        </p:txBody>
      </p:sp>
      <p:sp>
        <p:nvSpPr>
          <p:cNvPr id="9" name="object 9"/>
          <p:cNvSpPr txBox="1"/>
          <p:nvPr/>
        </p:nvSpPr>
        <p:spPr>
          <a:xfrm>
            <a:off x="1469987" y="5902058"/>
            <a:ext cx="6356137" cy="849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ES"/>
            </a:defPPr>
            <a:lvl1pPr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  <a:defRPr sz="2400" spc="-5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s-MX" dirty="0"/>
              <a:t>Si tienes una cuenta de correo corporativa, accede con tu usuario de red, de lo contrario, ingresa como externo digitando tu número de cédula y contraseña.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69987" y="7554607"/>
            <a:ext cx="6356137" cy="113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ES"/>
            </a:defPPr>
            <a:lvl1pPr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  <a:defRPr sz="2400" spc="-5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s-MX" dirty="0"/>
              <a:t>Visualiza en la página principal de tu perfil los puntos acumulados y el catálogo de premios para redimirlos.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48762" y="5138299"/>
            <a:ext cx="6270637" cy="6902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225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Agrega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al carrito de compras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productos  que más te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gusten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48762" y="6119685"/>
            <a:ext cx="6270637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57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Diligencia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información de 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envío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CO" sz="240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redime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tu producto. 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Recibirás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correo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CO" sz="2400" spc="-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confirmación cuando tu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redención fue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exitosa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48762" y="7925727"/>
            <a:ext cx="6270637" cy="6902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225"/>
              </a:spcBef>
            </a:pP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Prepárate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para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recibir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 premio de tus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sueños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puerta de tu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casa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5879" y="5089744"/>
            <a:ext cx="70217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</a:pPr>
            <a:r>
              <a:rPr sz="3300" b="1" baseline="1262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0443" y="5996018"/>
            <a:ext cx="1765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0443" y="7824970"/>
            <a:ext cx="1765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38513" y="5173542"/>
            <a:ext cx="429259" cy="429259"/>
          </a:xfrm>
          <a:custGeom>
            <a:avLst/>
            <a:gdLst/>
            <a:ahLst/>
            <a:cxnLst/>
            <a:rect l="l" t="t" r="r" b="b"/>
            <a:pathLst>
              <a:path w="429259" h="429260">
                <a:moveTo>
                  <a:pt x="428815" y="214414"/>
                </a:moveTo>
                <a:lnTo>
                  <a:pt x="423152" y="263576"/>
                </a:lnTo>
                <a:lnTo>
                  <a:pt x="407022" y="308706"/>
                </a:lnTo>
                <a:lnTo>
                  <a:pt x="381711" y="348517"/>
                </a:lnTo>
                <a:lnTo>
                  <a:pt x="348507" y="381722"/>
                </a:lnTo>
                <a:lnTo>
                  <a:pt x="308698" y="407034"/>
                </a:lnTo>
                <a:lnTo>
                  <a:pt x="263571" y="423165"/>
                </a:lnTo>
                <a:lnTo>
                  <a:pt x="214414" y="428828"/>
                </a:lnTo>
                <a:lnTo>
                  <a:pt x="165251" y="423165"/>
                </a:lnTo>
                <a:lnTo>
                  <a:pt x="120121" y="407034"/>
                </a:lnTo>
                <a:lnTo>
                  <a:pt x="80310" y="381722"/>
                </a:lnTo>
                <a:lnTo>
                  <a:pt x="47105" y="348517"/>
                </a:lnTo>
                <a:lnTo>
                  <a:pt x="21793" y="308706"/>
                </a:lnTo>
                <a:lnTo>
                  <a:pt x="5662" y="263576"/>
                </a:lnTo>
                <a:lnTo>
                  <a:pt x="0" y="214414"/>
                </a:lnTo>
                <a:lnTo>
                  <a:pt x="5662" y="165251"/>
                </a:lnTo>
                <a:lnTo>
                  <a:pt x="21793" y="120121"/>
                </a:lnTo>
                <a:lnTo>
                  <a:pt x="47105" y="80310"/>
                </a:lnTo>
                <a:lnTo>
                  <a:pt x="80310" y="47105"/>
                </a:lnTo>
                <a:lnTo>
                  <a:pt x="120121" y="21793"/>
                </a:lnTo>
                <a:lnTo>
                  <a:pt x="165251" y="5662"/>
                </a:lnTo>
                <a:lnTo>
                  <a:pt x="214414" y="0"/>
                </a:lnTo>
                <a:lnTo>
                  <a:pt x="263571" y="5662"/>
                </a:lnTo>
                <a:lnTo>
                  <a:pt x="308698" y="21793"/>
                </a:lnTo>
                <a:lnTo>
                  <a:pt x="348507" y="47105"/>
                </a:lnTo>
                <a:lnTo>
                  <a:pt x="381711" y="80310"/>
                </a:lnTo>
                <a:lnTo>
                  <a:pt x="407022" y="120121"/>
                </a:lnTo>
                <a:lnTo>
                  <a:pt x="423152" y="165251"/>
                </a:lnTo>
                <a:lnTo>
                  <a:pt x="428815" y="21441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38513" y="6154908"/>
            <a:ext cx="429259" cy="429259"/>
          </a:xfrm>
          <a:custGeom>
            <a:avLst/>
            <a:gdLst/>
            <a:ahLst/>
            <a:cxnLst/>
            <a:rect l="l" t="t" r="r" b="b"/>
            <a:pathLst>
              <a:path w="429259" h="429260">
                <a:moveTo>
                  <a:pt x="428815" y="214414"/>
                </a:moveTo>
                <a:lnTo>
                  <a:pt x="423152" y="263576"/>
                </a:lnTo>
                <a:lnTo>
                  <a:pt x="407022" y="308706"/>
                </a:lnTo>
                <a:lnTo>
                  <a:pt x="381711" y="348517"/>
                </a:lnTo>
                <a:lnTo>
                  <a:pt x="348507" y="381722"/>
                </a:lnTo>
                <a:lnTo>
                  <a:pt x="308698" y="407034"/>
                </a:lnTo>
                <a:lnTo>
                  <a:pt x="263571" y="423165"/>
                </a:lnTo>
                <a:lnTo>
                  <a:pt x="214414" y="428828"/>
                </a:lnTo>
                <a:lnTo>
                  <a:pt x="165251" y="423165"/>
                </a:lnTo>
                <a:lnTo>
                  <a:pt x="120121" y="407034"/>
                </a:lnTo>
                <a:lnTo>
                  <a:pt x="80310" y="381722"/>
                </a:lnTo>
                <a:lnTo>
                  <a:pt x="47105" y="348517"/>
                </a:lnTo>
                <a:lnTo>
                  <a:pt x="21793" y="308706"/>
                </a:lnTo>
                <a:lnTo>
                  <a:pt x="5662" y="263576"/>
                </a:lnTo>
                <a:lnTo>
                  <a:pt x="0" y="214414"/>
                </a:lnTo>
                <a:lnTo>
                  <a:pt x="5662" y="165251"/>
                </a:lnTo>
                <a:lnTo>
                  <a:pt x="21793" y="120121"/>
                </a:lnTo>
                <a:lnTo>
                  <a:pt x="47105" y="80310"/>
                </a:lnTo>
                <a:lnTo>
                  <a:pt x="80310" y="47105"/>
                </a:lnTo>
                <a:lnTo>
                  <a:pt x="120121" y="21793"/>
                </a:lnTo>
                <a:lnTo>
                  <a:pt x="165251" y="5662"/>
                </a:lnTo>
                <a:lnTo>
                  <a:pt x="214414" y="0"/>
                </a:lnTo>
                <a:lnTo>
                  <a:pt x="263571" y="5662"/>
                </a:lnTo>
                <a:lnTo>
                  <a:pt x="308698" y="21793"/>
                </a:lnTo>
                <a:lnTo>
                  <a:pt x="348507" y="47105"/>
                </a:lnTo>
                <a:lnTo>
                  <a:pt x="381711" y="80310"/>
                </a:lnTo>
                <a:lnTo>
                  <a:pt x="407022" y="120121"/>
                </a:lnTo>
                <a:lnTo>
                  <a:pt x="423152" y="165251"/>
                </a:lnTo>
                <a:lnTo>
                  <a:pt x="428815" y="21441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38513" y="8012407"/>
            <a:ext cx="429259" cy="429259"/>
          </a:xfrm>
          <a:custGeom>
            <a:avLst/>
            <a:gdLst/>
            <a:ahLst/>
            <a:cxnLst/>
            <a:rect l="l" t="t" r="r" b="b"/>
            <a:pathLst>
              <a:path w="429259" h="429259">
                <a:moveTo>
                  <a:pt x="428815" y="214401"/>
                </a:moveTo>
                <a:lnTo>
                  <a:pt x="423152" y="263563"/>
                </a:lnTo>
                <a:lnTo>
                  <a:pt x="407022" y="308694"/>
                </a:lnTo>
                <a:lnTo>
                  <a:pt x="381711" y="348505"/>
                </a:lnTo>
                <a:lnTo>
                  <a:pt x="348507" y="381710"/>
                </a:lnTo>
                <a:lnTo>
                  <a:pt x="308698" y="407021"/>
                </a:lnTo>
                <a:lnTo>
                  <a:pt x="263571" y="423152"/>
                </a:lnTo>
                <a:lnTo>
                  <a:pt x="214414" y="428815"/>
                </a:lnTo>
                <a:lnTo>
                  <a:pt x="165251" y="423152"/>
                </a:lnTo>
                <a:lnTo>
                  <a:pt x="120121" y="407021"/>
                </a:lnTo>
                <a:lnTo>
                  <a:pt x="80310" y="381710"/>
                </a:lnTo>
                <a:lnTo>
                  <a:pt x="47105" y="348505"/>
                </a:lnTo>
                <a:lnTo>
                  <a:pt x="21793" y="308694"/>
                </a:lnTo>
                <a:lnTo>
                  <a:pt x="5662" y="263563"/>
                </a:lnTo>
                <a:lnTo>
                  <a:pt x="0" y="214401"/>
                </a:lnTo>
                <a:lnTo>
                  <a:pt x="5662" y="165239"/>
                </a:lnTo>
                <a:lnTo>
                  <a:pt x="21793" y="120111"/>
                </a:lnTo>
                <a:lnTo>
                  <a:pt x="47105" y="80302"/>
                </a:lnTo>
                <a:lnTo>
                  <a:pt x="80310" y="47100"/>
                </a:lnTo>
                <a:lnTo>
                  <a:pt x="120121" y="21791"/>
                </a:lnTo>
                <a:lnTo>
                  <a:pt x="165251" y="5662"/>
                </a:lnTo>
                <a:lnTo>
                  <a:pt x="214414" y="0"/>
                </a:lnTo>
                <a:lnTo>
                  <a:pt x="263571" y="5662"/>
                </a:lnTo>
                <a:lnTo>
                  <a:pt x="308698" y="21791"/>
                </a:lnTo>
                <a:lnTo>
                  <a:pt x="348507" y="47100"/>
                </a:lnTo>
                <a:lnTo>
                  <a:pt x="381711" y="80302"/>
                </a:lnTo>
                <a:lnTo>
                  <a:pt x="407022" y="120111"/>
                </a:lnTo>
                <a:lnTo>
                  <a:pt x="423152" y="165239"/>
                </a:lnTo>
                <a:lnTo>
                  <a:pt x="428815" y="21440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767571" y="5207831"/>
            <a:ext cx="1765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67571" y="6199163"/>
            <a:ext cx="1765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67571" y="8037514"/>
            <a:ext cx="1765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0" name="object 19"/>
          <p:cNvSpPr txBox="1"/>
          <p:nvPr/>
        </p:nvSpPr>
        <p:spPr>
          <a:xfrm>
            <a:off x="1453542" y="5197093"/>
            <a:ext cx="63034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78155" algn="l"/>
              </a:tabLst>
            </a:pP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Ingresa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empleados.amigosdeargos.com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4A031DDF-ECA8-42C4-A4FB-DCA562D2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988" y="487528"/>
            <a:ext cx="2939982" cy="125999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8219B84B-FC95-4559-95A6-A2A867F5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84" y="1878234"/>
            <a:ext cx="15274886" cy="28670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0125" y="2325941"/>
            <a:ext cx="4730115" cy="6290310"/>
          </a:xfrm>
          <a:custGeom>
            <a:avLst/>
            <a:gdLst/>
            <a:ahLst/>
            <a:cxnLst/>
            <a:rect l="l" t="t" r="r" b="b"/>
            <a:pathLst>
              <a:path w="4730115" h="6290309">
                <a:moveTo>
                  <a:pt x="0" y="0"/>
                </a:moveTo>
                <a:lnTo>
                  <a:pt x="4729708" y="0"/>
                </a:lnTo>
                <a:lnTo>
                  <a:pt x="4729708" y="6289725"/>
                </a:lnTo>
                <a:lnTo>
                  <a:pt x="0" y="6289725"/>
                </a:lnTo>
                <a:lnTo>
                  <a:pt x="0" y="0"/>
                </a:lnTo>
                <a:close/>
              </a:path>
            </a:pathLst>
          </a:custGeom>
          <a:solidFill>
            <a:srgbClr val="00B8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67" y="2325941"/>
            <a:ext cx="4730115" cy="6290310"/>
          </a:xfrm>
          <a:custGeom>
            <a:avLst/>
            <a:gdLst/>
            <a:ahLst/>
            <a:cxnLst/>
            <a:rect l="l" t="t" r="r" b="b"/>
            <a:pathLst>
              <a:path w="4730115" h="6290309">
                <a:moveTo>
                  <a:pt x="0" y="0"/>
                </a:moveTo>
                <a:lnTo>
                  <a:pt x="4729708" y="0"/>
                </a:lnTo>
                <a:lnTo>
                  <a:pt x="4729708" y="6289725"/>
                </a:lnTo>
                <a:lnTo>
                  <a:pt x="0" y="6289725"/>
                </a:lnTo>
                <a:lnTo>
                  <a:pt x="0" y="0"/>
                </a:lnTo>
                <a:close/>
              </a:path>
            </a:pathLst>
          </a:custGeom>
          <a:solidFill>
            <a:srgbClr val="008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38599" y="2338235"/>
            <a:ext cx="4730115" cy="6277610"/>
          </a:xfrm>
          <a:custGeom>
            <a:avLst/>
            <a:gdLst/>
            <a:ahLst/>
            <a:cxnLst/>
            <a:rect l="l" t="t" r="r" b="b"/>
            <a:pathLst>
              <a:path w="4730115" h="6277609">
                <a:moveTo>
                  <a:pt x="0" y="0"/>
                </a:moveTo>
                <a:lnTo>
                  <a:pt x="4729708" y="0"/>
                </a:lnTo>
                <a:lnTo>
                  <a:pt x="4729708" y="6277419"/>
                </a:lnTo>
                <a:lnTo>
                  <a:pt x="0" y="6277419"/>
                </a:lnTo>
                <a:lnTo>
                  <a:pt x="0" y="0"/>
                </a:lnTo>
                <a:close/>
              </a:path>
            </a:pathLst>
          </a:custGeom>
          <a:solidFill>
            <a:srgbClr val="009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67" y="487680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27" y="0"/>
                </a:lnTo>
                <a:lnTo>
                  <a:pt x="15280627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7837" y="799010"/>
            <a:ext cx="13217316" cy="54591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R="5080">
              <a:lnSpc>
                <a:spcPct val="79700"/>
              </a:lnSpc>
              <a:spcBef>
                <a:spcPts val="944"/>
              </a:spcBef>
            </a:pPr>
            <a:r>
              <a:rPr lang="es-CO" sz="3450" dirty="0"/>
              <a:t>HAZ </a:t>
            </a:r>
            <a:r>
              <a:rPr sz="3450" dirty="0"/>
              <a:t>USO  RESPONSABLE </a:t>
            </a:r>
            <a:r>
              <a:rPr lang="es-CO" sz="3450" dirty="0"/>
              <a:t>DE LOS BENEFICIOS DEL PROGRAMA</a:t>
            </a:r>
            <a:endParaRPr sz="3450" dirty="0"/>
          </a:p>
        </p:txBody>
      </p:sp>
      <p:sp>
        <p:nvSpPr>
          <p:cNvPr id="7" name="object 7"/>
          <p:cNvSpPr txBox="1"/>
          <p:nvPr/>
        </p:nvSpPr>
        <p:spPr>
          <a:xfrm>
            <a:off x="487667" y="3841551"/>
            <a:ext cx="473011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2595" marR="33591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acuerdo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con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lo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establecido en 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Código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Conducta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Empresarial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en la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Política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Antifraude  adoptada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por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compañía,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uso  indebido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beneficios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los 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que los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colaboradores tengan  acceso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virtud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este  programa,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será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considerado un 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acto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indebido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que dará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lugar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la  suspensión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retiro del</a:t>
            </a:r>
            <a:r>
              <a:rPr sz="2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colaborador 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del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programa, quien además podrá 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ser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sancionado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acuerdo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con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lo  establecido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en el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Reglamento 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Interno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Trabajo.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0125" y="3638097"/>
            <a:ext cx="473011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marR="16637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caso de tener conocimiento de un  acto indebido por parte de alguno  de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colaboradores que participen  en el programa,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estos</a:t>
            </a:r>
            <a:endParaRPr sz="2000" dirty="0">
              <a:latin typeface="Trebuchet MS"/>
              <a:cs typeface="Trebuchet MS"/>
            </a:endParaRPr>
          </a:p>
          <a:p>
            <a:pPr marL="339725" marR="235331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podrán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ser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denunciados por  medio de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Línea  de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Transparencia.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38599" y="3638097"/>
            <a:ext cx="473011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3911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Argos se reserva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el derecho de  desvincular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 suspender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del  programa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cualquier persona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si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evidencia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la ocurrencia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de alguno  de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usos indebidos del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Programa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mencionados en el presente  documento, cualquier abuso de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los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beneficios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otorgados a los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empleados en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virtud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de este  programa,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otra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acción  malintencionada para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la obtención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de un beneficio indebido en el  marco del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Programa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ante el  incumplimiento del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Reglamento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Programa.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85905" y="4558855"/>
            <a:ext cx="4200801" cy="4585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Agrupar 28"/>
          <p:cNvGrpSpPr/>
          <p:nvPr/>
        </p:nvGrpSpPr>
        <p:grpSpPr>
          <a:xfrm>
            <a:off x="2329874" y="2515969"/>
            <a:ext cx="1045844" cy="1045844"/>
            <a:chOff x="2329874" y="2515969"/>
            <a:chExt cx="1045844" cy="1045844"/>
          </a:xfrm>
        </p:grpSpPr>
        <p:sp>
          <p:nvSpPr>
            <p:cNvPr id="11" name="object 11"/>
            <p:cNvSpPr/>
            <p:nvPr/>
          </p:nvSpPr>
          <p:spPr>
            <a:xfrm>
              <a:off x="2329874" y="2515969"/>
              <a:ext cx="1045844" cy="1045844"/>
            </a:xfrm>
            <a:custGeom>
              <a:avLst/>
              <a:gdLst/>
              <a:ahLst/>
              <a:cxnLst/>
              <a:rect l="l" t="t" r="r" b="b"/>
              <a:pathLst>
                <a:path w="1045845" h="1045845">
                  <a:moveTo>
                    <a:pt x="522655" y="0"/>
                  </a:moveTo>
                  <a:lnTo>
                    <a:pt x="475082" y="2135"/>
                  </a:lnTo>
                  <a:lnTo>
                    <a:pt x="428706" y="8420"/>
                  </a:lnTo>
                  <a:lnTo>
                    <a:pt x="383711" y="18669"/>
                  </a:lnTo>
                  <a:lnTo>
                    <a:pt x="340282" y="32698"/>
                  </a:lnTo>
                  <a:lnTo>
                    <a:pt x="298603" y="50322"/>
                  </a:lnTo>
                  <a:lnTo>
                    <a:pt x="258859" y="71356"/>
                  </a:lnTo>
                  <a:lnTo>
                    <a:pt x="221234" y="95617"/>
                  </a:lnTo>
                  <a:lnTo>
                    <a:pt x="185913" y="122919"/>
                  </a:lnTo>
                  <a:lnTo>
                    <a:pt x="153081" y="153079"/>
                  </a:lnTo>
                  <a:lnTo>
                    <a:pt x="122920" y="185911"/>
                  </a:lnTo>
                  <a:lnTo>
                    <a:pt x="95618" y="221232"/>
                  </a:lnTo>
                  <a:lnTo>
                    <a:pt x="71357" y="258856"/>
                  </a:lnTo>
                  <a:lnTo>
                    <a:pt x="50322" y="298599"/>
                  </a:lnTo>
                  <a:lnTo>
                    <a:pt x="32698" y="340276"/>
                  </a:lnTo>
                  <a:lnTo>
                    <a:pt x="18669" y="383704"/>
                  </a:lnTo>
                  <a:lnTo>
                    <a:pt x="8420" y="428697"/>
                  </a:lnTo>
                  <a:lnTo>
                    <a:pt x="2135" y="475072"/>
                  </a:lnTo>
                  <a:lnTo>
                    <a:pt x="0" y="522643"/>
                  </a:lnTo>
                  <a:lnTo>
                    <a:pt x="2135" y="570215"/>
                  </a:lnTo>
                  <a:lnTo>
                    <a:pt x="8420" y="616591"/>
                  </a:lnTo>
                  <a:lnTo>
                    <a:pt x="18669" y="661585"/>
                  </a:lnTo>
                  <a:lnTo>
                    <a:pt x="32698" y="705014"/>
                  </a:lnTo>
                  <a:lnTo>
                    <a:pt x="50322" y="746692"/>
                  </a:lnTo>
                  <a:lnTo>
                    <a:pt x="71357" y="786435"/>
                  </a:lnTo>
                  <a:lnTo>
                    <a:pt x="95618" y="824059"/>
                  </a:lnTo>
                  <a:lnTo>
                    <a:pt x="122920" y="859379"/>
                  </a:lnTo>
                  <a:lnTo>
                    <a:pt x="153081" y="892211"/>
                  </a:lnTo>
                  <a:lnTo>
                    <a:pt x="185913" y="922370"/>
                  </a:lnTo>
                  <a:lnTo>
                    <a:pt x="221234" y="949672"/>
                  </a:lnTo>
                  <a:lnTo>
                    <a:pt x="258859" y="973932"/>
                  </a:lnTo>
                  <a:lnTo>
                    <a:pt x="298603" y="994966"/>
                  </a:lnTo>
                  <a:lnTo>
                    <a:pt x="340282" y="1012589"/>
                  </a:lnTo>
                  <a:lnTo>
                    <a:pt x="383711" y="1026617"/>
                  </a:lnTo>
                  <a:lnTo>
                    <a:pt x="428706" y="1036866"/>
                  </a:lnTo>
                  <a:lnTo>
                    <a:pt x="475082" y="1043150"/>
                  </a:lnTo>
                  <a:lnTo>
                    <a:pt x="522655" y="1045286"/>
                  </a:lnTo>
                  <a:lnTo>
                    <a:pt x="570226" y="1043150"/>
                  </a:lnTo>
                  <a:lnTo>
                    <a:pt x="616600" y="1036866"/>
                  </a:lnTo>
                  <a:lnTo>
                    <a:pt x="661594" y="1026617"/>
                  </a:lnTo>
                  <a:lnTo>
                    <a:pt x="705022" y="1012589"/>
                  </a:lnTo>
                  <a:lnTo>
                    <a:pt x="746699" y="994966"/>
                  </a:lnTo>
                  <a:lnTo>
                    <a:pt x="786442" y="973932"/>
                  </a:lnTo>
                  <a:lnTo>
                    <a:pt x="824066" y="949672"/>
                  </a:lnTo>
                  <a:lnTo>
                    <a:pt x="859387" y="922370"/>
                  </a:lnTo>
                  <a:lnTo>
                    <a:pt x="892219" y="892211"/>
                  </a:lnTo>
                  <a:lnTo>
                    <a:pt x="922379" y="859379"/>
                  </a:lnTo>
                  <a:lnTo>
                    <a:pt x="949681" y="824059"/>
                  </a:lnTo>
                  <a:lnTo>
                    <a:pt x="973942" y="786435"/>
                  </a:lnTo>
                  <a:lnTo>
                    <a:pt x="994976" y="746692"/>
                  </a:lnTo>
                  <a:lnTo>
                    <a:pt x="1012600" y="705014"/>
                  </a:lnTo>
                  <a:lnTo>
                    <a:pt x="1026629" y="661585"/>
                  </a:lnTo>
                  <a:lnTo>
                    <a:pt x="1036878" y="616591"/>
                  </a:lnTo>
                  <a:lnTo>
                    <a:pt x="1043163" y="570215"/>
                  </a:lnTo>
                  <a:lnTo>
                    <a:pt x="1045298" y="522643"/>
                  </a:lnTo>
                  <a:lnTo>
                    <a:pt x="1043163" y="475072"/>
                  </a:lnTo>
                  <a:lnTo>
                    <a:pt x="1036878" y="428697"/>
                  </a:lnTo>
                  <a:lnTo>
                    <a:pt x="1026629" y="383704"/>
                  </a:lnTo>
                  <a:lnTo>
                    <a:pt x="1012600" y="340276"/>
                  </a:lnTo>
                  <a:lnTo>
                    <a:pt x="994976" y="298599"/>
                  </a:lnTo>
                  <a:lnTo>
                    <a:pt x="973942" y="258856"/>
                  </a:lnTo>
                  <a:lnTo>
                    <a:pt x="949681" y="221232"/>
                  </a:lnTo>
                  <a:lnTo>
                    <a:pt x="922379" y="185911"/>
                  </a:lnTo>
                  <a:lnTo>
                    <a:pt x="892219" y="153079"/>
                  </a:lnTo>
                  <a:lnTo>
                    <a:pt x="859387" y="122919"/>
                  </a:lnTo>
                  <a:lnTo>
                    <a:pt x="824066" y="95617"/>
                  </a:lnTo>
                  <a:lnTo>
                    <a:pt x="786442" y="71356"/>
                  </a:lnTo>
                  <a:lnTo>
                    <a:pt x="746699" y="50322"/>
                  </a:lnTo>
                  <a:lnTo>
                    <a:pt x="705022" y="32698"/>
                  </a:lnTo>
                  <a:lnTo>
                    <a:pt x="661594" y="18669"/>
                  </a:lnTo>
                  <a:lnTo>
                    <a:pt x="616600" y="8420"/>
                  </a:lnTo>
                  <a:lnTo>
                    <a:pt x="570226" y="2135"/>
                  </a:lnTo>
                  <a:lnTo>
                    <a:pt x="522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51578" y="2738188"/>
              <a:ext cx="601345" cy="601345"/>
            </a:xfrm>
            <a:custGeom>
              <a:avLst/>
              <a:gdLst/>
              <a:ahLst/>
              <a:cxnLst/>
              <a:rect l="l" t="t" r="r" b="b"/>
              <a:pathLst>
                <a:path w="601344" h="601345">
                  <a:moveTo>
                    <a:pt x="600836" y="0"/>
                  </a:moveTo>
                  <a:lnTo>
                    <a:pt x="0" y="0"/>
                  </a:lnTo>
                  <a:lnTo>
                    <a:pt x="0" y="600862"/>
                  </a:lnTo>
                  <a:lnTo>
                    <a:pt x="450621" y="600862"/>
                  </a:lnTo>
                  <a:lnTo>
                    <a:pt x="450621" y="450634"/>
                  </a:lnTo>
                  <a:lnTo>
                    <a:pt x="600836" y="450634"/>
                  </a:lnTo>
                  <a:lnTo>
                    <a:pt x="600836" y="73088"/>
                  </a:lnTo>
                  <a:lnTo>
                    <a:pt x="300431" y="73088"/>
                  </a:lnTo>
                  <a:lnTo>
                    <a:pt x="290201" y="71022"/>
                  </a:lnTo>
                  <a:lnTo>
                    <a:pt x="281849" y="65392"/>
                  </a:lnTo>
                  <a:lnTo>
                    <a:pt x="276219" y="57047"/>
                  </a:lnTo>
                  <a:lnTo>
                    <a:pt x="274154" y="46837"/>
                  </a:lnTo>
                  <a:lnTo>
                    <a:pt x="276219" y="36600"/>
                  </a:lnTo>
                  <a:lnTo>
                    <a:pt x="281849" y="28244"/>
                  </a:lnTo>
                  <a:lnTo>
                    <a:pt x="290201" y="22613"/>
                  </a:lnTo>
                  <a:lnTo>
                    <a:pt x="300431" y="20548"/>
                  </a:lnTo>
                  <a:lnTo>
                    <a:pt x="600836" y="20548"/>
                  </a:lnTo>
                  <a:lnTo>
                    <a:pt x="600836" y="0"/>
                  </a:lnTo>
                  <a:close/>
                </a:path>
                <a:path w="601344" h="601345">
                  <a:moveTo>
                    <a:pt x="600836" y="20548"/>
                  </a:moveTo>
                  <a:lnTo>
                    <a:pt x="326707" y="20548"/>
                  </a:lnTo>
                  <a:lnTo>
                    <a:pt x="336927" y="22613"/>
                  </a:lnTo>
                  <a:lnTo>
                    <a:pt x="345271" y="28244"/>
                  </a:lnTo>
                  <a:lnTo>
                    <a:pt x="350896" y="36600"/>
                  </a:lnTo>
                  <a:lnTo>
                    <a:pt x="352958" y="46837"/>
                  </a:lnTo>
                  <a:lnTo>
                    <a:pt x="350896" y="57047"/>
                  </a:lnTo>
                  <a:lnTo>
                    <a:pt x="345271" y="65392"/>
                  </a:lnTo>
                  <a:lnTo>
                    <a:pt x="336927" y="71022"/>
                  </a:lnTo>
                  <a:lnTo>
                    <a:pt x="326707" y="73088"/>
                  </a:lnTo>
                  <a:lnTo>
                    <a:pt x="600836" y="73088"/>
                  </a:lnTo>
                  <a:lnTo>
                    <a:pt x="600836" y="20548"/>
                  </a:lnTo>
                  <a:close/>
                </a:path>
              </a:pathLst>
            </a:custGeom>
            <a:solidFill>
              <a:srgbClr val="BAC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3035" y="2758737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5">
                  <a:moveTo>
                    <a:pt x="26263" y="0"/>
                  </a:moveTo>
                  <a:lnTo>
                    <a:pt x="0" y="0"/>
                  </a:lnTo>
                  <a:lnTo>
                    <a:pt x="10222" y="2064"/>
                  </a:lnTo>
                  <a:lnTo>
                    <a:pt x="18570" y="7696"/>
                  </a:lnTo>
                  <a:lnTo>
                    <a:pt x="24199" y="16052"/>
                  </a:lnTo>
                  <a:lnTo>
                    <a:pt x="26263" y="26289"/>
                  </a:lnTo>
                  <a:lnTo>
                    <a:pt x="24199" y="36498"/>
                  </a:lnTo>
                  <a:lnTo>
                    <a:pt x="18570" y="44843"/>
                  </a:lnTo>
                  <a:lnTo>
                    <a:pt x="10222" y="50474"/>
                  </a:lnTo>
                  <a:lnTo>
                    <a:pt x="0" y="52539"/>
                  </a:lnTo>
                  <a:lnTo>
                    <a:pt x="26263" y="52539"/>
                  </a:lnTo>
                  <a:lnTo>
                    <a:pt x="36493" y="50474"/>
                  </a:lnTo>
                  <a:lnTo>
                    <a:pt x="44845" y="44843"/>
                  </a:lnTo>
                  <a:lnTo>
                    <a:pt x="50475" y="36498"/>
                  </a:lnTo>
                  <a:lnTo>
                    <a:pt x="52539" y="26289"/>
                  </a:lnTo>
                  <a:lnTo>
                    <a:pt x="50475" y="16052"/>
                  </a:lnTo>
                  <a:lnTo>
                    <a:pt x="44845" y="7696"/>
                  </a:lnTo>
                  <a:lnTo>
                    <a:pt x="36493" y="2064"/>
                  </a:lnTo>
                  <a:lnTo>
                    <a:pt x="26263" y="0"/>
                  </a:lnTo>
                  <a:close/>
                </a:path>
              </a:pathLst>
            </a:custGeom>
            <a:solidFill>
              <a:srgbClr val="0B1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03240" y="3188829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4" h="150495">
                  <a:moveTo>
                    <a:pt x="150215" y="0"/>
                  </a:moveTo>
                  <a:lnTo>
                    <a:pt x="0" y="0"/>
                  </a:lnTo>
                  <a:lnTo>
                    <a:pt x="0" y="150215"/>
                  </a:lnTo>
                  <a:lnTo>
                    <a:pt x="150215" y="0"/>
                  </a:lnTo>
                  <a:close/>
                </a:path>
              </a:pathLst>
            </a:custGeom>
            <a:solidFill>
              <a:srgbClr val="0B1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56649" y="3011239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60">
                  <a:moveTo>
                    <a:pt x="0" y="0"/>
                  </a:moveTo>
                  <a:lnTo>
                    <a:pt x="390677" y="0"/>
                  </a:lnTo>
                </a:path>
              </a:pathLst>
            </a:custGeom>
            <a:ln w="31407">
              <a:solidFill>
                <a:srgbClr val="0B1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56649" y="3074028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60">
                  <a:moveTo>
                    <a:pt x="0" y="0"/>
                  </a:moveTo>
                  <a:lnTo>
                    <a:pt x="390677" y="0"/>
                  </a:lnTo>
                </a:path>
              </a:pathLst>
            </a:custGeom>
            <a:ln w="31381">
              <a:solidFill>
                <a:srgbClr val="0B1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56649" y="2948476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60">
                  <a:moveTo>
                    <a:pt x="0" y="0"/>
                  </a:moveTo>
                  <a:lnTo>
                    <a:pt x="390677" y="0"/>
                  </a:lnTo>
                </a:path>
              </a:pathLst>
            </a:custGeom>
            <a:ln w="31407">
              <a:solidFill>
                <a:srgbClr val="0B1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7553804" y="2515969"/>
            <a:ext cx="1045844" cy="1045844"/>
            <a:chOff x="7553804" y="2515969"/>
            <a:chExt cx="1045844" cy="1045844"/>
          </a:xfrm>
        </p:grpSpPr>
        <p:sp>
          <p:nvSpPr>
            <p:cNvPr id="12" name="object 12"/>
            <p:cNvSpPr/>
            <p:nvPr/>
          </p:nvSpPr>
          <p:spPr>
            <a:xfrm>
              <a:off x="7553804" y="2515969"/>
              <a:ext cx="1045844" cy="1045844"/>
            </a:xfrm>
            <a:custGeom>
              <a:avLst/>
              <a:gdLst/>
              <a:ahLst/>
              <a:cxnLst/>
              <a:rect l="l" t="t" r="r" b="b"/>
              <a:pathLst>
                <a:path w="1045845" h="1045845">
                  <a:moveTo>
                    <a:pt x="522655" y="0"/>
                  </a:moveTo>
                  <a:lnTo>
                    <a:pt x="475082" y="2135"/>
                  </a:lnTo>
                  <a:lnTo>
                    <a:pt x="428706" y="8420"/>
                  </a:lnTo>
                  <a:lnTo>
                    <a:pt x="383711" y="18669"/>
                  </a:lnTo>
                  <a:lnTo>
                    <a:pt x="340282" y="32698"/>
                  </a:lnTo>
                  <a:lnTo>
                    <a:pt x="298603" y="50322"/>
                  </a:lnTo>
                  <a:lnTo>
                    <a:pt x="258859" y="71356"/>
                  </a:lnTo>
                  <a:lnTo>
                    <a:pt x="221234" y="95617"/>
                  </a:lnTo>
                  <a:lnTo>
                    <a:pt x="185913" y="122919"/>
                  </a:lnTo>
                  <a:lnTo>
                    <a:pt x="153081" y="153079"/>
                  </a:lnTo>
                  <a:lnTo>
                    <a:pt x="122920" y="185911"/>
                  </a:lnTo>
                  <a:lnTo>
                    <a:pt x="95618" y="221232"/>
                  </a:lnTo>
                  <a:lnTo>
                    <a:pt x="71357" y="258856"/>
                  </a:lnTo>
                  <a:lnTo>
                    <a:pt x="50322" y="298599"/>
                  </a:lnTo>
                  <a:lnTo>
                    <a:pt x="32698" y="340276"/>
                  </a:lnTo>
                  <a:lnTo>
                    <a:pt x="18669" y="383704"/>
                  </a:lnTo>
                  <a:lnTo>
                    <a:pt x="8420" y="428697"/>
                  </a:lnTo>
                  <a:lnTo>
                    <a:pt x="2135" y="475072"/>
                  </a:lnTo>
                  <a:lnTo>
                    <a:pt x="0" y="522643"/>
                  </a:lnTo>
                  <a:lnTo>
                    <a:pt x="2135" y="570215"/>
                  </a:lnTo>
                  <a:lnTo>
                    <a:pt x="8420" y="616591"/>
                  </a:lnTo>
                  <a:lnTo>
                    <a:pt x="18669" y="661585"/>
                  </a:lnTo>
                  <a:lnTo>
                    <a:pt x="32698" y="705014"/>
                  </a:lnTo>
                  <a:lnTo>
                    <a:pt x="50322" y="746692"/>
                  </a:lnTo>
                  <a:lnTo>
                    <a:pt x="71357" y="786435"/>
                  </a:lnTo>
                  <a:lnTo>
                    <a:pt x="95618" y="824059"/>
                  </a:lnTo>
                  <a:lnTo>
                    <a:pt x="122920" y="859379"/>
                  </a:lnTo>
                  <a:lnTo>
                    <a:pt x="153081" y="892211"/>
                  </a:lnTo>
                  <a:lnTo>
                    <a:pt x="185913" y="922370"/>
                  </a:lnTo>
                  <a:lnTo>
                    <a:pt x="221234" y="949672"/>
                  </a:lnTo>
                  <a:lnTo>
                    <a:pt x="258859" y="973932"/>
                  </a:lnTo>
                  <a:lnTo>
                    <a:pt x="298603" y="994966"/>
                  </a:lnTo>
                  <a:lnTo>
                    <a:pt x="340282" y="1012589"/>
                  </a:lnTo>
                  <a:lnTo>
                    <a:pt x="383711" y="1026617"/>
                  </a:lnTo>
                  <a:lnTo>
                    <a:pt x="428706" y="1036866"/>
                  </a:lnTo>
                  <a:lnTo>
                    <a:pt x="475082" y="1043150"/>
                  </a:lnTo>
                  <a:lnTo>
                    <a:pt x="522655" y="1045286"/>
                  </a:lnTo>
                  <a:lnTo>
                    <a:pt x="570226" y="1043150"/>
                  </a:lnTo>
                  <a:lnTo>
                    <a:pt x="616600" y="1036866"/>
                  </a:lnTo>
                  <a:lnTo>
                    <a:pt x="661594" y="1026617"/>
                  </a:lnTo>
                  <a:lnTo>
                    <a:pt x="705022" y="1012589"/>
                  </a:lnTo>
                  <a:lnTo>
                    <a:pt x="746699" y="994966"/>
                  </a:lnTo>
                  <a:lnTo>
                    <a:pt x="786442" y="973932"/>
                  </a:lnTo>
                  <a:lnTo>
                    <a:pt x="824066" y="949672"/>
                  </a:lnTo>
                  <a:lnTo>
                    <a:pt x="859387" y="922370"/>
                  </a:lnTo>
                  <a:lnTo>
                    <a:pt x="892219" y="892211"/>
                  </a:lnTo>
                  <a:lnTo>
                    <a:pt x="922379" y="859379"/>
                  </a:lnTo>
                  <a:lnTo>
                    <a:pt x="949681" y="824059"/>
                  </a:lnTo>
                  <a:lnTo>
                    <a:pt x="973942" y="786435"/>
                  </a:lnTo>
                  <a:lnTo>
                    <a:pt x="994976" y="746692"/>
                  </a:lnTo>
                  <a:lnTo>
                    <a:pt x="1012600" y="705014"/>
                  </a:lnTo>
                  <a:lnTo>
                    <a:pt x="1026629" y="661585"/>
                  </a:lnTo>
                  <a:lnTo>
                    <a:pt x="1036878" y="616591"/>
                  </a:lnTo>
                  <a:lnTo>
                    <a:pt x="1043163" y="570215"/>
                  </a:lnTo>
                  <a:lnTo>
                    <a:pt x="1045298" y="522643"/>
                  </a:lnTo>
                  <a:lnTo>
                    <a:pt x="1043163" y="475072"/>
                  </a:lnTo>
                  <a:lnTo>
                    <a:pt x="1036878" y="428697"/>
                  </a:lnTo>
                  <a:lnTo>
                    <a:pt x="1026629" y="383704"/>
                  </a:lnTo>
                  <a:lnTo>
                    <a:pt x="1012600" y="340276"/>
                  </a:lnTo>
                  <a:lnTo>
                    <a:pt x="994976" y="298599"/>
                  </a:lnTo>
                  <a:lnTo>
                    <a:pt x="973942" y="258856"/>
                  </a:lnTo>
                  <a:lnTo>
                    <a:pt x="949681" y="221232"/>
                  </a:lnTo>
                  <a:lnTo>
                    <a:pt x="922379" y="185911"/>
                  </a:lnTo>
                  <a:lnTo>
                    <a:pt x="892219" y="153079"/>
                  </a:lnTo>
                  <a:lnTo>
                    <a:pt x="859387" y="122919"/>
                  </a:lnTo>
                  <a:lnTo>
                    <a:pt x="824066" y="95617"/>
                  </a:lnTo>
                  <a:lnTo>
                    <a:pt x="786442" y="71356"/>
                  </a:lnTo>
                  <a:lnTo>
                    <a:pt x="746699" y="50322"/>
                  </a:lnTo>
                  <a:lnTo>
                    <a:pt x="705022" y="32698"/>
                  </a:lnTo>
                  <a:lnTo>
                    <a:pt x="661594" y="18669"/>
                  </a:lnTo>
                  <a:lnTo>
                    <a:pt x="616600" y="8420"/>
                  </a:lnTo>
                  <a:lnTo>
                    <a:pt x="570226" y="2135"/>
                  </a:lnTo>
                  <a:lnTo>
                    <a:pt x="522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16346" y="2660686"/>
              <a:ext cx="469265" cy="796290"/>
            </a:xfrm>
            <a:custGeom>
              <a:avLst/>
              <a:gdLst/>
              <a:ahLst/>
              <a:cxnLst/>
              <a:rect l="l" t="t" r="r" b="b"/>
              <a:pathLst>
                <a:path w="469265" h="796289">
                  <a:moveTo>
                    <a:pt x="403047" y="0"/>
                  </a:moveTo>
                  <a:lnTo>
                    <a:pt x="65900" y="0"/>
                  </a:lnTo>
                  <a:lnTo>
                    <a:pt x="40312" y="5198"/>
                  </a:lnTo>
                  <a:lnTo>
                    <a:pt x="19357" y="19354"/>
                  </a:lnTo>
                  <a:lnTo>
                    <a:pt x="5199" y="40312"/>
                  </a:lnTo>
                  <a:lnTo>
                    <a:pt x="0" y="65912"/>
                  </a:lnTo>
                  <a:lnTo>
                    <a:pt x="0" y="730326"/>
                  </a:lnTo>
                  <a:lnTo>
                    <a:pt x="5199" y="755916"/>
                  </a:lnTo>
                  <a:lnTo>
                    <a:pt x="19357" y="776874"/>
                  </a:lnTo>
                  <a:lnTo>
                    <a:pt x="40312" y="791037"/>
                  </a:lnTo>
                  <a:lnTo>
                    <a:pt x="65900" y="796239"/>
                  </a:lnTo>
                  <a:lnTo>
                    <a:pt x="403047" y="796239"/>
                  </a:lnTo>
                  <a:lnTo>
                    <a:pt x="428640" y="791037"/>
                  </a:lnTo>
                  <a:lnTo>
                    <a:pt x="449594" y="776874"/>
                  </a:lnTo>
                  <a:lnTo>
                    <a:pt x="451560" y="773963"/>
                  </a:lnTo>
                  <a:lnTo>
                    <a:pt x="236270" y="773963"/>
                  </a:lnTo>
                  <a:lnTo>
                    <a:pt x="225300" y="771749"/>
                  </a:lnTo>
                  <a:lnTo>
                    <a:pt x="216347" y="765711"/>
                  </a:lnTo>
                  <a:lnTo>
                    <a:pt x="210313" y="756754"/>
                  </a:lnTo>
                  <a:lnTo>
                    <a:pt x="208102" y="745782"/>
                  </a:lnTo>
                  <a:lnTo>
                    <a:pt x="210313" y="734815"/>
                  </a:lnTo>
                  <a:lnTo>
                    <a:pt x="216347" y="725857"/>
                  </a:lnTo>
                  <a:lnTo>
                    <a:pt x="225300" y="719816"/>
                  </a:lnTo>
                  <a:lnTo>
                    <a:pt x="236270" y="717600"/>
                  </a:lnTo>
                  <a:lnTo>
                    <a:pt x="468947" y="717600"/>
                  </a:lnTo>
                  <a:lnTo>
                    <a:pt x="468947" y="677646"/>
                  </a:lnTo>
                  <a:lnTo>
                    <a:pt x="37376" y="677646"/>
                  </a:lnTo>
                  <a:lnTo>
                    <a:pt x="37376" y="79857"/>
                  </a:lnTo>
                  <a:lnTo>
                    <a:pt x="468947" y="79857"/>
                  </a:lnTo>
                  <a:lnTo>
                    <a:pt x="468947" y="65912"/>
                  </a:lnTo>
                  <a:lnTo>
                    <a:pt x="465886" y="50838"/>
                  </a:lnTo>
                  <a:lnTo>
                    <a:pt x="190576" y="50838"/>
                  </a:lnTo>
                  <a:lnTo>
                    <a:pt x="186537" y="46799"/>
                  </a:lnTo>
                  <a:lnTo>
                    <a:pt x="186537" y="36868"/>
                  </a:lnTo>
                  <a:lnTo>
                    <a:pt x="190576" y="32816"/>
                  </a:lnTo>
                  <a:lnTo>
                    <a:pt x="458686" y="32816"/>
                  </a:lnTo>
                  <a:lnTo>
                    <a:pt x="449594" y="19354"/>
                  </a:lnTo>
                  <a:lnTo>
                    <a:pt x="428640" y="5198"/>
                  </a:lnTo>
                  <a:lnTo>
                    <a:pt x="403047" y="0"/>
                  </a:lnTo>
                  <a:close/>
                </a:path>
                <a:path w="469265" h="796289">
                  <a:moveTo>
                    <a:pt x="468947" y="717600"/>
                  </a:moveTo>
                  <a:lnTo>
                    <a:pt x="236270" y="717600"/>
                  </a:lnTo>
                  <a:lnTo>
                    <a:pt x="247254" y="719816"/>
                  </a:lnTo>
                  <a:lnTo>
                    <a:pt x="256224" y="725857"/>
                  </a:lnTo>
                  <a:lnTo>
                    <a:pt x="262272" y="734815"/>
                  </a:lnTo>
                  <a:lnTo>
                    <a:pt x="264490" y="745782"/>
                  </a:lnTo>
                  <a:lnTo>
                    <a:pt x="262272" y="756754"/>
                  </a:lnTo>
                  <a:lnTo>
                    <a:pt x="256224" y="765711"/>
                  </a:lnTo>
                  <a:lnTo>
                    <a:pt x="247254" y="771749"/>
                  </a:lnTo>
                  <a:lnTo>
                    <a:pt x="236270" y="773963"/>
                  </a:lnTo>
                  <a:lnTo>
                    <a:pt x="451560" y="773963"/>
                  </a:lnTo>
                  <a:lnTo>
                    <a:pt x="463749" y="755916"/>
                  </a:lnTo>
                  <a:lnTo>
                    <a:pt x="468947" y="730326"/>
                  </a:lnTo>
                  <a:lnTo>
                    <a:pt x="468947" y="717600"/>
                  </a:lnTo>
                  <a:close/>
                </a:path>
                <a:path w="469265" h="796289">
                  <a:moveTo>
                    <a:pt x="468947" y="507453"/>
                  </a:moveTo>
                  <a:lnTo>
                    <a:pt x="431571" y="507453"/>
                  </a:lnTo>
                  <a:lnTo>
                    <a:pt x="431571" y="677646"/>
                  </a:lnTo>
                  <a:lnTo>
                    <a:pt x="468947" y="677646"/>
                  </a:lnTo>
                  <a:lnTo>
                    <a:pt x="468947" y="507453"/>
                  </a:lnTo>
                  <a:close/>
                </a:path>
                <a:path w="469265" h="796289">
                  <a:moveTo>
                    <a:pt x="468947" y="79857"/>
                  </a:moveTo>
                  <a:lnTo>
                    <a:pt x="431571" y="79857"/>
                  </a:lnTo>
                  <a:lnTo>
                    <a:pt x="431571" y="221589"/>
                  </a:lnTo>
                  <a:lnTo>
                    <a:pt x="468947" y="221589"/>
                  </a:lnTo>
                  <a:lnTo>
                    <a:pt x="468947" y="79857"/>
                  </a:lnTo>
                  <a:close/>
                </a:path>
                <a:path w="469265" h="796289">
                  <a:moveTo>
                    <a:pt x="458686" y="32816"/>
                  </a:moveTo>
                  <a:lnTo>
                    <a:pt x="282016" y="32816"/>
                  </a:lnTo>
                  <a:lnTo>
                    <a:pt x="286042" y="36868"/>
                  </a:lnTo>
                  <a:lnTo>
                    <a:pt x="286042" y="46799"/>
                  </a:lnTo>
                  <a:lnTo>
                    <a:pt x="282016" y="50838"/>
                  </a:lnTo>
                  <a:lnTo>
                    <a:pt x="465886" y="50838"/>
                  </a:lnTo>
                  <a:lnTo>
                    <a:pt x="463749" y="40312"/>
                  </a:lnTo>
                  <a:lnTo>
                    <a:pt x="458686" y="32816"/>
                  </a:lnTo>
                  <a:close/>
                </a:path>
              </a:pathLst>
            </a:custGeom>
            <a:solidFill>
              <a:srgbClr val="0B1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07691" y="2882282"/>
              <a:ext cx="460375" cy="354965"/>
            </a:xfrm>
            <a:custGeom>
              <a:avLst/>
              <a:gdLst/>
              <a:ahLst/>
              <a:cxnLst/>
              <a:rect l="l" t="t" r="r" b="b"/>
              <a:pathLst>
                <a:path w="460375" h="354964">
                  <a:moveTo>
                    <a:pt x="106349" y="285876"/>
                  </a:moveTo>
                  <a:lnTo>
                    <a:pt x="51968" y="285876"/>
                  </a:lnTo>
                  <a:lnTo>
                    <a:pt x="50317" y="354863"/>
                  </a:lnTo>
                  <a:lnTo>
                    <a:pt x="106349" y="285876"/>
                  </a:lnTo>
                  <a:close/>
                </a:path>
                <a:path w="460375" h="354964">
                  <a:moveTo>
                    <a:pt x="459968" y="0"/>
                  </a:moveTo>
                  <a:lnTo>
                    <a:pt x="0" y="0"/>
                  </a:lnTo>
                  <a:lnTo>
                    <a:pt x="0" y="285876"/>
                  </a:lnTo>
                  <a:lnTo>
                    <a:pt x="459968" y="285876"/>
                  </a:lnTo>
                  <a:lnTo>
                    <a:pt x="459968" y="163423"/>
                  </a:lnTo>
                  <a:lnTo>
                    <a:pt x="95580" y="163423"/>
                  </a:lnTo>
                  <a:lnTo>
                    <a:pt x="87477" y="161787"/>
                  </a:lnTo>
                  <a:lnTo>
                    <a:pt x="80856" y="157326"/>
                  </a:lnTo>
                  <a:lnTo>
                    <a:pt x="76390" y="150709"/>
                  </a:lnTo>
                  <a:lnTo>
                    <a:pt x="74752" y="142608"/>
                  </a:lnTo>
                  <a:lnTo>
                    <a:pt x="76390" y="134514"/>
                  </a:lnTo>
                  <a:lnTo>
                    <a:pt x="80856" y="127901"/>
                  </a:lnTo>
                  <a:lnTo>
                    <a:pt x="87477" y="123441"/>
                  </a:lnTo>
                  <a:lnTo>
                    <a:pt x="95580" y="121805"/>
                  </a:lnTo>
                  <a:lnTo>
                    <a:pt x="459968" y="121805"/>
                  </a:lnTo>
                  <a:lnTo>
                    <a:pt x="459968" y="0"/>
                  </a:lnTo>
                  <a:close/>
                </a:path>
                <a:path w="460375" h="354964">
                  <a:moveTo>
                    <a:pt x="175196" y="121805"/>
                  </a:moveTo>
                  <a:lnTo>
                    <a:pt x="95580" y="121805"/>
                  </a:lnTo>
                  <a:lnTo>
                    <a:pt x="103674" y="123441"/>
                  </a:lnTo>
                  <a:lnTo>
                    <a:pt x="110286" y="127901"/>
                  </a:lnTo>
                  <a:lnTo>
                    <a:pt x="114746" y="134514"/>
                  </a:lnTo>
                  <a:lnTo>
                    <a:pt x="116382" y="142608"/>
                  </a:lnTo>
                  <a:lnTo>
                    <a:pt x="114746" y="150709"/>
                  </a:lnTo>
                  <a:lnTo>
                    <a:pt x="110286" y="157326"/>
                  </a:lnTo>
                  <a:lnTo>
                    <a:pt x="103674" y="161787"/>
                  </a:lnTo>
                  <a:lnTo>
                    <a:pt x="95580" y="163423"/>
                  </a:lnTo>
                  <a:lnTo>
                    <a:pt x="175196" y="163423"/>
                  </a:lnTo>
                  <a:lnTo>
                    <a:pt x="154393" y="143471"/>
                  </a:lnTo>
                  <a:lnTo>
                    <a:pt x="154393" y="141782"/>
                  </a:lnTo>
                  <a:lnTo>
                    <a:pt x="154635" y="140131"/>
                  </a:lnTo>
                  <a:lnTo>
                    <a:pt x="156876" y="132917"/>
                  </a:lnTo>
                  <a:lnTo>
                    <a:pt x="161391" y="127101"/>
                  </a:lnTo>
                  <a:lnTo>
                    <a:pt x="167668" y="123218"/>
                  </a:lnTo>
                  <a:lnTo>
                    <a:pt x="175196" y="121805"/>
                  </a:lnTo>
                  <a:close/>
                </a:path>
                <a:path w="460375" h="354964">
                  <a:moveTo>
                    <a:pt x="254812" y="121805"/>
                  </a:moveTo>
                  <a:lnTo>
                    <a:pt x="176034" y="121805"/>
                  </a:lnTo>
                  <a:lnTo>
                    <a:pt x="176809" y="121945"/>
                  </a:lnTo>
                  <a:lnTo>
                    <a:pt x="177634" y="122046"/>
                  </a:lnTo>
                  <a:lnTo>
                    <a:pt x="184856" y="124275"/>
                  </a:lnTo>
                  <a:lnTo>
                    <a:pt x="190690" y="128789"/>
                  </a:lnTo>
                  <a:lnTo>
                    <a:pt x="194590" y="135071"/>
                  </a:lnTo>
                  <a:lnTo>
                    <a:pt x="196011" y="142608"/>
                  </a:lnTo>
                  <a:lnTo>
                    <a:pt x="194590" y="150151"/>
                  </a:lnTo>
                  <a:lnTo>
                    <a:pt x="190690" y="156437"/>
                  </a:lnTo>
                  <a:lnTo>
                    <a:pt x="184856" y="160948"/>
                  </a:lnTo>
                  <a:lnTo>
                    <a:pt x="177634" y="163169"/>
                  </a:lnTo>
                  <a:lnTo>
                    <a:pt x="176809" y="163271"/>
                  </a:lnTo>
                  <a:lnTo>
                    <a:pt x="176034" y="163423"/>
                  </a:lnTo>
                  <a:lnTo>
                    <a:pt x="254812" y="163423"/>
                  </a:lnTo>
                  <a:lnTo>
                    <a:pt x="246711" y="161787"/>
                  </a:lnTo>
                  <a:lnTo>
                    <a:pt x="240095" y="157326"/>
                  </a:lnTo>
                  <a:lnTo>
                    <a:pt x="235633" y="150709"/>
                  </a:lnTo>
                  <a:lnTo>
                    <a:pt x="233997" y="142608"/>
                  </a:lnTo>
                  <a:lnTo>
                    <a:pt x="235633" y="134514"/>
                  </a:lnTo>
                  <a:lnTo>
                    <a:pt x="240095" y="127901"/>
                  </a:lnTo>
                  <a:lnTo>
                    <a:pt x="246711" y="123441"/>
                  </a:lnTo>
                  <a:lnTo>
                    <a:pt x="254812" y="121805"/>
                  </a:lnTo>
                  <a:close/>
                </a:path>
                <a:path w="460375" h="354964">
                  <a:moveTo>
                    <a:pt x="459968" y="121805"/>
                  </a:moveTo>
                  <a:lnTo>
                    <a:pt x="254812" y="121805"/>
                  </a:lnTo>
                  <a:lnTo>
                    <a:pt x="262914" y="123441"/>
                  </a:lnTo>
                  <a:lnTo>
                    <a:pt x="269530" y="127901"/>
                  </a:lnTo>
                  <a:lnTo>
                    <a:pt x="273991" y="134514"/>
                  </a:lnTo>
                  <a:lnTo>
                    <a:pt x="275628" y="142608"/>
                  </a:lnTo>
                  <a:lnTo>
                    <a:pt x="273991" y="150709"/>
                  </a:lnTo>
                  <a:lnTo>
                    <a:pt x="269530" y="157326"/>
                  </a:lnTo>
                  <a:lnTo>
                    <a:pt x="262914" y="161787"/>
                  </a:lnTo>
                  <a:lnTo>
                    <a:pt x="254812" y="163423"/>
                  </a:lnTo>
                  <a:lnTo>
                    <a:pt x="459968" y="163423"/>
                  </a:lnTo>
                  <a:lnTo>
                    <a:pt x="459968" y="121805"/>
                  </a:lnTo>
                  <a:close/>
                </a:path>
              </a:pathLst>
            </a:custGeom>
            <a:solidFill>
              <a:srgbClr val="BAC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12794861" y="2515969"/>
            <a:ext cx="1045844" cy="1045844"/>
            <a:chOff x="12794861" y="2515969"/>
            <a:chExt cx="1045844" cy="1045844"/>
          </a:xfrm>
        </p:grpSpPr>
        <p:sp>
          <p:nvSpPr>
            <p:cNvPr id="13" name="object 13"/>
            <p:cNvSpPr/>
            <p:nvPr/>
          </p:nvSpPr>
          <p:spPr>
            <a:xfrm>
              <a:off x="12794861" y="2515969"/>
              <a:ext cx="1045844" cy="1045844"/>
            </a:xfrm>
            <a:custGeom>
              <a:avLst/>
              <a:gdLst/>
              <a:ahLst/>
              <a:cxnLst/>
              <a:rect l="l" t="t" r="r" b="b"/>
              <a:pathLst>
                <a:path w="1045844" h="1045845">
                  <a:moveTo>
                    <a:pt x="522655" y="0"/>
                  </a:moveTo>
                  <a:lnTo>
                    <a:pt x="475082" y="2135"/>
                  </a:lnTo>
                  <a:lnTo>
                    <a:pt x="428706" y="8420"/>
                  </a:lnTo>
                  <a:lnTo>
                    <a:pt x="383711" y="18669"/>
                  </a:lnTo>
                  <a:lnTo>
                    <a:pt x="340282" y="32698"/>
                  </a:lnTo>
                  <a:lnTo>
                    <a:pt x="298603" y="50322"/>
                  </a:lnTo>
                  <a:lnTo>
                    <a:pt x="258859" y="71356"/>
                  </a:lnTo>
                  <a:lnTo>
                    <a:pt x="221234" y="95617"/>
                  </a:lnTo>
                  <a:lnTo>
                    <a:pt x="185913" y="122919"/>
                  </a:lnTo>
                  <a:lnTo>
                    <a:pt x="153081" y="153079"/>
                  </a:lnTo>
                  <a:lnTo>
                    <a:pt x="122920" y="185911"/>
                  </a:lnTo>
                  <a:lnTo>
                    <a:pt x="95618" y="221232"/>
                  </a:lnTo>
                  <a:lnTo>
                    <a:pt x="71357" y="258856"/>
                  </a:lnTo>
                  <a:lnTo>
                    <a:pt x="50322" y="298599"/>
                  </a:lnTo>
                  <a:lnTo>
                    <a:pt x="32698" y="340276"/>
                  </a:lnTo>
                  <a:lnTo>
                    <a:pt x="18669" y="383704"/>
                  </a:lnTo>
                  <a:lnTo>
                    <a:pt x="8420" y="428697"/>
                  </a:lnTo>
                  <a:lnTo>
                    <a:pt x="2135" y="475072"/>
                  </a:lnTo>
                  <a:lnTo>
                    <a:pt x="0" y="522643"/>
                  </a:lnTo>
                  <a:lnTo>
                    <a:pt x="2135" y="570215"/>
                  </a:lnTo>
                  <a:lnTo>
                    <a:pt x="8420" y="616591"/>
                  </a:lnTo>
                  <a:lnTo>
                    <a:pt x="18669" y="661585"/>
                  </a:lnTo>
                  <a:lnTo>
                    <a:pt x="32698" y="705014"/>
                  </a:lnTo>
                  <a:lnTo>
                    <a:pt x="50322" y="746692"/>
                  </a:lnTo>
                  <a:lnTo>
                    <a:pt x="71357" y="786435"/>
                  </a:lnTo>
                  <a:lnTo>
                    <a:pt x="95618" y="824059"/>
                  </a:lnTo>
                  <a:lnTo>
                    <a:pt x="122920" y="859379"/>
                  </a:lnTo>
                  <a:lnTo>
                    <a:pt x="153081" y="892211"/>
                  </a:lnTo>
                  <a:lnTo>
                    <a:pt x="185913" y="922370"/>
                  </a:lnTo>
                  <a:lnTo>
                    <a:pt x="221234" y="949672"/>
                  </a:lnTo>
                  <a:lnTo>
                    <a:pt x="258859" y="973932"/>
                  </a:lnTo>
                  <a:lnTo>
                    <a:pt x="298603" y="994966"/>
                  </a:lnTo>
                  <a:lnTo>
                    <a:pt x="340282" y="1012589"/>
                  </a:lnTo>
                  <a:lnTo>
                    <a:pt x="383711" y="1026617"/>
                  </a:lnTo>
                  <a:lnTo>
                    <a:pt x="428706" y="1036866"/>
                  </a:lnTo>
                  <a:lnTo>
                    <a:pt x="475082" y="1043150"/>
                  </a:lnTo>
                  <a:lnTo>
                    <a:pt x="522655" y="1045286"/>
                  </a:lnTo>
                  <a:lnTo>
                    <a:pt x="570226" y="1043150"/>
                  </a:lnTo>
                  <a:lnTo>
                    <a:pt x="616600" y="1036866"/>
                  </a:lnTo>
                  <a:lnTo>
                    <a:pt x="661594" y="1026617"/>
                  </a:lnTo>
                  <a:lnTo>
                    <a:pt x="705022" y="1012589"/>
                  </a:lnTo>
                  <a:lnTo>
                    <a:pt x="746699" y="994966"/>
                  </a:lnTo>
                  <a:lnTo>
                    <a:pt x="786442" y="973932"/>
                  </a:lnTo>
                  <a:lnTo>
                    <a:pt x="824066" y="949672"/>
                  </a:lnTo>
                  <a:lnTo>
                    <a:pt x="859387" y="922370"/>
                  </a:lnTo>
                  <a:lnTo>
                    <a:pt x="892219" y="892211"/>
                  </a:lnTo>
                  <a:lnTo>
                    <a:pt x="922379" y="859379"/>
                  </a:lnTo>
                  <a:lnTo>
                    <a:pt x="949681" y="824059"/>
                  </a:lnTo>
                  <a:lnTo>
                    <a:pt x="973942" y="786435"/>
                  </a:lnTo>
                  <a:lnTo>
                    <a:pt x="994976" y="746692"/>
                  </a:lnTo>
                  <a:lnTo>
                    <a:pt x="1012600" y="705014"/>
                  </a:lnTo>
                  <a:lnTo>
                    <a:pt x="1026629" y="661585"/>
                  </a:lnTo>
                  <a:lnTo>
                    <a:pt x="1036878" y="616591"/>
                  </a:lnTo>
                  <a:lnTo>
                    <a:pt x="1043163" y="570215"/>
                  </a:lnTo>
                  <a:lnTo>
                    <a:pt x="1045298" y="522643"/>
                  </a:lnTo>
                  <a:lnTo>
                    <a:pt x="1043163" y="475072"/>
                  </a:lnTo>
                  <a:lnTo>
                    <a:pt x="1036878" y="428697"/>
                  </a:lnTo>
                  <a:lnTo>
                    <a:pt x="1026629" y="383704"/>
                  </a:lnTo>
                  <a:lnTo>
                    <a:pt x="1012600" y="340276"/>
                  </a:lnTo>
                  <a:lnTo>
                    <a:pt x="994976" y="298599"/>
                  </a:lnTo>
                  <a:lnTo>
                    <a:pt x="973942" y="258856"/>
                  </a:lnTo>
                  <a:lnTo>
                    <a:pt x="949681" y="221232"/>
                  </a:lnTo>
                  <a:lnTo>
                    <a:pt x="922379" y="185911"/>
                  </a:lnTo>
                  <a:lnTo>
                    <a:pt x="892219" y="153079"/>
                  </a:lnTo>
                  <a:lnTo>
                    <a:pt x="859387" y="122919"/>
                  </a:lnTo>
                  <a:lnTo>
                    <a:pt x="824066" y="95617"/>
                  </a:lnTo>
                  <a:lnTo>
                    <a:pt x="786442" y="71356"/>
                  </a:lnTo>
                  <a:lnTo>
                    <a:pt x="746699" y="50322"/>
                  </a:lnTo>
                  <a:lnTo>
                    <a:pt x="705022" y="32698"/>
                  </a:lnTo>
                  <a:lnTo>
                    <a:pt x="661594" y="18669"/>
                  </a:lnTo>
                  <a:lnTo>
                    <a:pt x="616600" y="8420"/>
                  </a:lnTo>
                  <a:lnTo>
                    <a:pt x="570226" y="2135"/>
                  </a:lnTo>
                  <a:lnTo>
                    <a:pt x="522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104324" y="3120943"/>
              <a:ext cx="238302" cy="979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019732" y="2791616"/>
              <a:ext cx="200025" cy="267335"/>
            </a:xfrm>
            <a:custGeom>
              <a:avLst/>
              <a:gdLst/>
              <a:ahLst/>
              <a:cxnLst/>
              <a:rect l="l" t="t" r="r" b="b"/>
              <a:pathLst>
                <a:path w="200025" h="267335">
                  <a:moveTo>
                    <a:pt x="199605" y="0"/>
                  </a:moveTo>
                  <a:lnTo>
                    <a:pt x="31534" y="101600"/>
                  </a:lnTo>
                  <a:lnTo>
                    <a:pt x="0" y="219379"/>
                  </a:lnTo>
                  <a:lnTo>
                    <a:pt x="892" y="235209"/>
                  </a:lnTo>
                  <a:lnTo>
                    <a:pt x="7102" y="249193"/>
                  </a:lnTo>
                  <a:lnTo>
                    <a:pt x="17698" y="260138"/>
                  </a:lnTo>
                  <a:lnTo>
                    <a:pt x="31750" y="266852"/>
                  </a:lnTo>
                  <a:lnTo>
                    <a:pt x="36918" y="261226"/>
                  </a:lnTo>
                  <a:lnTo>
                    <a:pt x="43040" y="256286"/>
                  </a:lnTo>
                  <a:lnTo>
                    <a:pt x="86169" y="231635"/>
                  </a:lnTo>
                  <a:lnTo>
                    <a:pt x="86321" y="230746"/>
                  </a:lnTo>
                  <a:lnTo>
                    <a:pt x="98717" y="132740"/>
                  </a:lnTo>
                  <a:lnTo>
                    <a:pt x="199605" y="0"/>
                  </a:lnTo>
                  <a:close/>
                </a:path>
              </a:pathLst>
            </a:custGeom>
            <a:solidFill>
              <a:srgbClr val="001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29587" y="2613012"/>
              <a:ext cx="323850" cy="396875"/>
            </a:xfrm>
            <a:custGeom>
              <a:avLst/>
              <a:gdLst/>
              <a:ahLst/>
              <a:cxnLst/>
              <a:rect l="l" t="t" r="r" b="b"/>
              <a:pathLst>
                <a:path w="323850" h="396875">
                  <a:moveTo>
                    <a:pt x="270192" y="0"/>
                  </a:moveTo>
                  <a:lnTo>
                    <a:pt x="252914" y="5900"/>
                  </a:lnTo>
                  <a:lnTo>
                    <a:pt x="238734" y="18422"/>
                  </a:lnTo>
                  <a:lnTo>
                    <a:pt x="9728" y="319882"/>
                  </a:lnTo>
                  <a:lnTo>
                    <a:pt x="0" y="396705"/>
                  </a:lnTo>
                  <a:lnTo>
                    <a:pt x="46812" y="369946"/>
                  </a:lnTo>
                  <a:lnTo>
                    <a:pt x="55710" y="365606"/>
                  </a:lnTo>
                  <a:lnTo>
                    <a:pt x="65057" y="362461"/>
                  </a:lnTo>
                  <a:lnTo>
                    <a:pt x="74721" y="360546"/>
                  </a:lnTo>
                  <a:lnTo>
                    <a:pt x="84569" y="359900"/>
                  </a:lnTo>
                  <a:lnTo>
                    <a:pt x="98922" y="359900"/>
                  </a:lnTo>
                  <a:lnTo>
                    <a:pt x="314617" y="75953"/>
                  </a:lnTo>
                  <a:lnTo>
                    <a:pt x="322834" y="58918"/>
                  </a:lnTo>
                  <a:lnTo>
                    <a:pt x="323850" y="40690"/>
                  </a:lnTo>
                  <a:lnTo>
                    <a:pt x="317960" y="23413"/>
                  </a:lnTo>
                  <a:lnTo>
                    <a:pt x="305460" y="9228"/>
                  </a:lnTo>
                  <a:lnTo>
                    <a:pt x="288422" y="1011"/>
                  </a:lnTo>
                  <a:lnTo>
                    <a:pt x="270192" y="0"/>
                  </a:lnTo>
                  <a:close/>
                </a:path>
                <a:path w="323850" h="396875">
                  <a:moveTo>
                    <a:pt x="98922" y="359900"/>
                  </a:moveTo>
                  <a:lnTo>
                    <a:pt x="89115" y="359900"/>
                  </a:lnTo>
                  <a:lnTo>
                    <a:pt x="93599" y="360319"/>
                  </a:lnTo>
                  <a:lnTo>
                    <a:pt x="98005" y="361107"/>
                  </a:lnTo>
                  <a:lnTo>
                    <a:pt x="98922" y="359900"/>
                  </a:lnTo>
                  <a:close/>
                </a:path>
              </a:pathLst>
            </a:custGeom>
            <a:solidFill>
              <a:srgbClr val="BAC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900874" y="3074026"/>
              <a:ext cx="171919" cy="251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165239" y="3191829"/>
              <a:ext cx="241071" cy="1380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053494" y="2832877"/>
              <a:ext cx="655320" cy="441325"/>
            </a:xfrm>
            <a:custGeom>
              <a:avLst/>
              <a:gdLst/>
              <a:ahLst/>
              <a:cxnLst/>
              <a:rect l="l" t="t" r="r" b="b"/>
              <a:pathLst>
                <a:path w="655319" h="441325">
                  <a:moveTo>
                    <a:pt x="325110" y="292087"/>
                  </a:moveTo>
                  <a:lnTo>
                    <a:pt x="325110" y="292430"/>
                  </a:lnTo>
                  <a:lnTo>
                    <a:pt x="295011" y="292430"/>
                  </a:lnTo>
                  <a:lnTo>
                    <a:pt x="301685" y="302160"/>
                  </a:lnTo>
                  <a:lnTo>
                    <a:pt x="306685" y="312959"/>
                  </a:lnTo>
                  <a:lnTo>
                    <a:pt x="309823" y="324644"/>
                  </a:lnTo>
                  <a:lnTo>
                    <a:pt x="310911" y="337032"/>
                  </a:lnTo>
                  <a:lnTo>
                    <a:pt x="310898" y="337438"/>
                  </a:lnTo>
                  <a:lnTo>
                    <a:pt x="335978" y="344839"/>
                  </a:lnTo>
                  <a:lnTo>
                    <a:pt x="356186" y="360359"/>
                  </a:lnTo>
                  <a:lnTo>
                    <a:pt x="369670" y="382008"/>
                  </a:lnTo>
                  <a:lnTo>
                    <a:pt x="374576" y="407796"/>
                  </a:lnTo>
                  <a:lnTo>
                    <a:pt x="374576" y="412915"/>
                  </a:lnTo>
                  <a:lnTo>
                    <a:pt x="374030" y="417893"/>
                  </a:lnTo>
                  <a:lnTo>
                    <a:pt x="372989" y="422706"/>
                  </a:lnTo>
                  <a:lnTo>
                    <a:pt x="393308" y="429590"/>
                  </a:lnTo>
                  <a:lnTo>
                    <a:pt x="415180" y="434887"/>
                  </a:lnTo>
                  <a:lnTo>
                    <a:pt x="438377" y="438453"/>
                  </a:lnTo>
                  <a:lnTo>
                    <a:pt x="462676" y="440143"/>
                  </a:lnTo>
                  <a:lnTo>
                    <a:pt x="479795" y="440966"/>
                  </a:lnTo>
                  <a:lnTo>
                    <a:pt x="504921" y="440688"/>
                  </a:lnTo>
                  <a:lnTo>
                    <a:pt x="541370" y="436388"/>
                  </a:lnTo>
                  <a:lnTo>
                    <a:pt x="592457" y="425145"/>
                  </a:lnTo>
                  <a:lnTo>
                    <a:pt x="654878" y="425119"/>
                  </a:lnTo>
                  <a:lnTo>
                    <a:pt x="654878" y="317538"/>
                  </a:lnTo>
                  <a:lnTo>
                    <a:pt x="449163" y="317538"/>
                  </a:lnTo>
                  <a:lnTo>
                    <a:pt x="439838" y="317439"/>
                  </a:lnTo>
                  <a:lnTo>
                    <a:pt x="390750" y="312627"/>
                  </a:lnTo>
                  <a:lnTo>
                    <a:pt x="345655" y="300548"/>
                  </a:lnTo>
                  <a:lnTo>
                    <a:pt x="325110" y="292087"/>
                  </a:lnTo>
                  <a:close/>
                </a:path>
                <a:path w="655319" h="441325">
                  <a:moveTo>
                    <a:pt x="308790" y="0"/>
                  </a:moveTo>
                  <a:lnTo>
                    <a:pt x="202351" y="140055"/>
                  </a:lnTo>
                  <a:lnTo>
                    <a:pt x="300624" y="140055"/>
                  </a:lnTo>
                  <a:lnTo>
                    <a:pt x="300624" y="161810"/>
                  </a:lnTo>
                  <a:lnTo>
                    <a:pt x="160708" y="161823"/>
                  </a:lnTo>
                  <a:lnTo>
                    <a:pt x="27028" y="229933"/>
                  </a:lnTo>
                  <a:lnTo>
                    <a:pt x="1539" y="262869"/>
                  </a:lnTo>
                  <a:lnTo>
                    <a:pt x="0" y="283670"/>
                  </a:lnTo>
                  <a:lnTo>
                    <a:pt x="6797" y="304177"/>
                  </a:lnTo>
                  <a:lnTo>
                    <a:pt x="15769" y="315881"/>
                  </a:lnTo>
                  <a:lnTo>
                    <a:pt x="27129" y="324491"/>
                  </a:lnTo>
                  <a:lnTo>
                    <a:pt x="40147" y="329805"/>
                  </a:lnTo>
                  <a:lnTo>
                    <a:pt x="54092" y="331622"/>
                  </a:lnTo>
                  <a:lnTo>
                    <a:pt x="60974" y="331183"/>
                  </a:lnTo>
                  <a:lnTo>
                    <a:pt x="67814" y="329852"/>
                  </a:lnTo>
                  <a:lnTo>
                    <a:pt x="74530" y="327609"/>
                  </a:lnTo>
                  <a:lnTo>
                    <a:pt x="81041" y="324434"/>
                  </a:lnTo>
                  <a:lnTo>
                    <a:pt x="175161" y="270649"/>
                  </a:lnTo>
                  <a:lnTo>
                    <a:pt x="654878" y="270649"/>
                  </a:lnTo>
                  <a:lnTo>
                    <a:pt x="654878" y="134607"/>
                  </a:lnTo>
                  <a:lnTo>
                    <a:pt x="505665" y="134607"/>
                  </a:lnTo>
                  <a:lnTo>
                    <a:pt x="308790" y="0"/>
                  </a:lnTo>
                  <a:close/>
                </a:path>
                <a:path w="655319" h="441325">
                  <a:moveTo>
                    <a:pt x="654878" y="273126"/>
                  </a:moveTo>
                  <a:lnTo>
                    <a:pt x="588355" y="273126"/>
                  </a:lnTo>
                  <a:lnTo>
                    <a:pt x="592305" y="275767"/>
                  </a:lnTo>
                  <a:lnTo>
                    <a:pt x="595086" y="282549"/>
                  </a:lnTo>
                  <a:lnTo>
                    <a:pt x="595086" y="285508"/>
                  </a:lnTo>
                  <a:lnTo>
                    <a:pt x="592851" y="290893"/>
                  </a:lnTo>
                  <a:lnTo>
                    <a:pt x="551030" y="305998"/>
                  </a:lnTo>
                  <a:lnTo>
                    <a:pt x="512026" y="313353"/>
                  </a:lnTo>
                  <a:lnTo>
                    <a:pt x="467074" y="317200"/>
                  </a:lnTo>
                  <a:lnTo>
                    <a:pt x="449163" y="317538"/>
                  </a:lnTo>
                  <a:lnTo>
                    <a:pt x="654878" y="317538"/>
                  </a:lnTo>
                  <a:lnTo>
                    <a:pt x="654878" y="273126"/>
                  </a:lnTo>
                  <a:close/>
                </a:path>
                <a:path w="655319" h="441325">
                  <a:moveTo>
                    <a:pt x="654878" y="270649"/>
                  </a:moveTo>
                  <a:lnTo>
                    <a:pt x="330952" y="270649"/>
                  </a:lnTo>
                  <a:lnTo>
                    <a:pt x="350670" y="279082"/>
                  </a:lnTo>
                  <a:lnTo>
                    <a:pt x="394102" y="291070"/>
                  </a:lnTo>
                  <a:lnTo>
                    <a:pt x="440199" y="295628"/>
                  </a:lnTo>
                  <a:lnTo>
                    <a:pt x="449036" y="295719"/>
                  </a:lnTo>
                  <a:lnTo>
                    <a:pt x="475239" y="294982"/>
                  </a:lnTo>
                  <a:lnTo>
                    <a:pt x="508023" y="291941"/>
                  </a:lnTo>
                  <a:lnTo>
                    <a:pt x="544000" y="285346"/>
                  </a:lnTo>
                  <a:lnTo>
                    <a:pt x="579783" y="273951"/>
                  </a:lnTo>
                  <a:lnTo>
                    <a:pt x="581103" y="273405"/>
                  </a:lnTo>
                  <a:lnTo>
                    <a:pt x="582513" y="273126"/>
                  </a:lnTo>
                  <a:lnTo>
                    <a:pt x="654878" y="273126"/>
                  </a:lnTo>
                  <a:lnTo>
                    <a:pt x="654878" y="270649"/>
                  </a:lnTo>
                  <a:close/>
                </a:path>
              </a:pathLst>
            </a:custGeom>
            <a:solidFill>
              <a:srgbClr val="001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04400F12-1D58-4788-B8F3-96CAFAC9E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1988" y="487528"/>
            <a:ext cx="2939982" cy="12599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87667" y="487680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27" y="0"/>
                </a:lnTo>
                <a:lnTo>
                  <a:pt x="15280627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2799" y="799010"/>
            <a:ext cx="11811001" cy="54591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R="5080">
              <a:lnSpc>
                <a:spcPct val="79700"/>
              </a:lnSpc>
              <a:spcBef>
                <a:spcPts val="944"/>
              </a:spcBef>
            </a:pPr>
            <a:r>
              <a:rPr lang="es-CO" sz="3450" dirty="0"/>
              <a:t>TENEMOS NOVEDADES PARA TI</a:t>
            </a:r>
            <a:endParaRPr sz="3450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4400F12-1D58-4788-B8F3-96CAFAC9E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988" y="487528"/>
            <a:ext cx="2939982" cy="125999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1676B36-E361-41A4-A538-C9E492089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66" y="2058850"/>
            <a:ext cx="15274303" cy="67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0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" y="2214397"/>
            <a:ext cx="15280640" cy="6442075"/>
          </a:xfrm>
          <a:custGeom>
            <a:avLst/>
            <a:gdLst/>
            <a:ahLst/>
            <a:cxnLst/>
            <a:rect l="l" t="t" r="r" b="b"/>
            <a:pathLst>
              <a:path w="15280640" h="6442075">
                <a:moveTo>
                  <a:pt x="0" y="0"/>
                </a:moveTo>
                <a:lnTo>
                  <a:pt x="15280640" y="0"/>
                </a:lnTo>
                <a:lnTo>
                  <a:pt x="15280640" y="6441821"/>
                </a:lnTo>
                <a:lnTo>
                  <a:pt x="0" y="6441821"/>
                </a:lnTo>
                <a:lnTo>
                  <a:pt x="0" y="0"/>
                </a:lnTo>
                <a:close/>
              </a:path>
            </a:pathLst>
          </a:custGeom>
          <a:solidFill>
            <a:srgbClr val="00ADB2"/>
          </a:solidFill>
        </p:spPr>
        <p:txBody>
          <a:bodyPr wrap="square" lIns="0" tIns="0" rIns="0" bIns="0" rtlCol="0"/>
          <a:lstStyle/>
          <a:p>
            <a:endParaRPr lang="es-CO" dirty="0"/>
          </a:p>
        </p:txBody>
      </p:sp>
      <p:sp>
        <p:nvSpPr>
          <p:cNvPr id="3" name="object 3"/>
          <p:cNvSpPr/>
          <p:nvPr/>
        </p:nvSpPr>
        <p:spPr>
          <a:xfrm>
            <a:off x="6570287" y="1270783"/>
            <a:ext cx="9198033" cy="7385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" y="487680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40" y="0"/>
                </a:lnTo>
                <a:lnTo>
                  <a:pt x="15280640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1909" y="817170"/>
            <a:ext cx="566674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450" dirty="0"/>
              <a:t>¿QUÉ ES </a:t>
            </a:r>
            <a:r>
              <a:rPr sz="3450" spc="-5" dirty="0"/>
              <a:t>AMIGOS </a:t>
            </a:r>
            <a:r>
              <a:rPr sz="3450" dirty="0"/>
              <a:t>DE</a:t>
            </a:r>
            <a:r>
              <a:rPr sz="3450" spc="-420" dirty="0"/>
              <a:t> </a:t>
            </a:r>
            <a:r>
              <a:rPr sz="3450" spc="-5" dirty="0"/>
              <a:t>ARGOS?</a:t>
            </a:r>
            <a:endParaRPr sz="3450" dirty="0"/>
          </a:p>
        </p:txBody>
      </p:sp>
      <p:sp>
        <p:nvSpPr>
          <p:cNvPr id="6" name="object 6"/>
          <p:cNvSpPr txBox="1"/>
          <p:nvPr/>
        </p:nvSpPr>
        <p:spPr>
          <a:xfrm>
            <a:off x="1256471" y="2742934"/>
            <a:ext cx="8882491" cy="3178178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r>
              <a:rPr lang="es-ES" sz="2800" b="1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Amigos de Argos es el programa de beneficios,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 para que los </a:t>
            </a:r>
            <a:r>
              <a:rPr lang="es-ES" sz="2800" b="1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empleados, sus familiares y amigos 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adquieran los productos de la compañía con </a:t>
            </a:r>
            <a:r>
              <a:rPr lang="es-ES" sz="3200" b="1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precios especiales 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y materialicen sus sueños de construir o remodelar sus hogares e inmuebles.</a:t>
            </a:r>
          </a:p>
          <a:p>
            <a:r>
              <a:rPr lang="es-E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Actualmente aplica sólo para Colombia.</a:t>
            </a:r>
            <a:endParaRPr lang="es-ES" sz="2800" b="0" i="0" dirty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  <a:p>
            <a:pPr marL="12700" marR="463550">
              <a:lnSpc>
                <a:spcPct val="97500"/>
              </a:lnSpc>
              <a:spcBef>
                <a:spcPts val="170"/>
              </a:spcBef>
            </a:pP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59580" y="8083162"/>
            <a:ext cx="47520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CO" sz="2400" b="1" dirty="0">
                <a:solidFill>
                  <a:schemeClr val="bg1"/>
                </a:solidFill>
                <a:latin typeface="Trebuchet MS"/>
                <a:cs typeface="Trebuchet MS"/>
              </a:rPr>
              <a:t>Visita empleadosamigos.argos.co</a:t>
            </a:r>
            <a:endParaRPr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2C166375-6D83-4C7D-85A9-C980A8785B63}"/>
              </a:ext>
            </a:extLst>
          </p:cNvPr>
          <p:cNvSpPr/>
          <p:nvPr/>
        </p:nvSpPr>
        <p:spPr>
          <a:xfrm>
            <a:off x="1381910" y="6691688"/>
            <a:ext cx="990042" cy="52098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C90CFE7E-1803-440B-A3C9-3CC4F7033090}"/>
              </a:ext>
            </a:extLst>
          </p:cNvPr>
          <p:cNvSpPr/>
          <p:nvPr/>
        </p:nvSpPr>
        <p:spPr>
          <a:xfrm>
            <a:off x="1335678" y="6565612"/>
            <a:ext cx="1082507" cy="727981"/>
          </a:xfrm>
          <a:custGeom>
            <a:avLst/>
            <a:gdLst/>
            <a:ahLst/>
            <a:cxnLst/>
            <a:rect l="l" t="t" r="r" b="b"/>
            <a:pathLst>
              <a:path w="1715135" h="1499235">
                <a:moveTo>
                  <a:pt x="857432" y="0"/>
                </a:moveTo>
                <a:lnTo>
                  <a:pt x="832059" y="6507"/>
                </a:lnTo>
                <a:lnTo>
                  <a:pt x="812333" y="26031"/>
                </a:lnTo>
                <a:lnTo>
                  <a:pt x="7038" y="1420822"/>
                </a:lnTo>
                <a:lnTo>
                  <a:pt x="0" y="1447678"/>
                </a:lnTo>
                <a:lnTo>
                  <a:pt x="7048" y="1472907"/>
                </a:lnTo>
                <a:lnTo>
                  <a:pt x="25369" y="1491627"/>
                </a:lnTo>
                <a:lnTo>
                  <a:pt x="52149" y="1498952"/>
                </a:lnTo>
                <a:lnTo>
                  <a:pt x="1662699" y="1498952"/>
                </a:lnTo>
                <a:lnTo>
                  <a:pt x="1689490" y="1491627"/>
                </a:lnTo>
                <a:lnTo>
                  <a:pt x="1707821" y="1472907"/>
                </a:lnTo>
                <a:lnTo>
                  <a:pt x="1714872" y="1447678"/>
                </a:lnTo>
                <a:lnTo>
                  <a:pt x="1707822" y="1420822"/>
                </a:lnTo>
                <a:lnTo>
                  <a:pt x="1661091" y="1339884"/>
                </a:lnTo>
                <a:lnTo>
                  <a:pt x="857430" y="1339884"/>
                </a:lnTo>
                <a:lnTo>
                  <a:pt x="828172" y="1334072"/>
                </a:lnTo>
                <a:lnTo>
                  <a:pt x="805434" y="1318082"/>
                </a:lnTo>
                <a:lnTo>
                  <a:pt x="790701" y="1294086"/>
                </a:lnTo>
                <a:lnTo>
                  <a:pt x="785460" y="1264256"/>
                </a:lnTo>
                <a:lnTo>
                  <a:pt x="790870" y="1233926"/>
                </a:lnTo>
                <a:lnTo>
                  <a:pt x="805886" y="1209995"/>
                </a:lnTo>
                <a:lnTo>
                  <a:pt x="828681" y="1194294"/>
                </a:lnTo>
                <a:lnTo>
                  <a:pt x="857430" y="1188653"/>
                </a:lnTo>
                <a:lnTo>
                  <a:pt x="1573773" y="1188653"/>
                </a:lnTo>
                <a:lnTo>
                  <a:pt x="1502397" y="1065031"/>
                </a:lnTo>
                <a:lnTo>
                  <a:pt x="785460" y="1065031"/>
                </a:lnTo>
                <a:lnTo>
                  <a:pt x="785460" y="462861"/>
                </a:lnTo>
                <a:lnTo>
                  <a:pt x="1154732" y="462861"/>
                </a:lnTo>
                <a:lnTo>
                  <a:pt x="902541" y="26031"/>
                </a:lnTo>
                <a:lnTo>
                  <a:pt x="882808" y="6507"/>
                </a:lnTo>
                <a:lnTo>
                  <a:pt x="857432" y="0"/>
                </a:lnTo>
                <a:close/>
              </a:path>
              <a:path w="1715135" h="1499235">
                <a:moveTo>
                  <a:pt x="1573773" y="1188653"/>
                </a:moveTo>
                <a:lnTo>
                  <a:pt x="857430" y="1188653"/>
                </a:lnTo>
                <a:lnTo>
                  <a:pt x="887203" y="1194294"/>
                </a:lnTo>
                <a:lnTo>
                  <a:pt x="909885" y="1209995"/>
                </a:lnTo>
                <a:lnTo>
                  <a:pt x="924332" y="1233926"/>
                </a:lnTo>
                <a:lnTo>
                  <a:pt x="929401" y="1264256"/>
                </a:lnTo>
                <a:lnTo>
                  <a:pt x="924332" y="1294086"/>
                </a:lnTo>
                <a:lnTo>
                  <a:pt x="909885" y="1318082"/>
                </a:lnTo>
                <a:lnTo>
                  <a:pt x="887203" y="1334072"/>
                </a:lnTo>
                <a:lnTo>
                  <a:pt x="857430" y="1339884"/>
                </a:lnTo>
                <a:lnTo>
                  <a:pt x="1661091" y="1339884"/>
                </a:lnTo>
                <a:lnTo>
                  <a:pt x="1573773" y="1188653"/>
                </a:lnTo>
                <a:close/>
              </a:path>
              <a:path w="1715135" h="1499235">
                <a:moveTo>
                  <a:pt x="1154732" y="462861"/>
                </a:moveTo>
                <a:lnTo>
                  <a:pt x="929401" y="462861"/>
                </a:lnTo>
                <a:lnTo>
                  <a:pt x="929401" y="1065031"/>
                </a:lnTo>
                <a:lnTo>
                  <a:pt x="1502397" y="1065031"/>
                </a:lnTo>
                <a:lnTo>
                  <a:pt x="1154732" y="462861"/>
                </a:lnTo>
                <a:close/>
              </a:path>
            </a:pathLst>
          </a:custGeom>
          <a:solidFill>
            <a:srgbClr val="131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A334E021-80D3-45D0-8141-FB05BD68BF03}"/>
              </a:ext>
            </a:extLst>
          </p:cNvPr>
          <p:cNvSpPr txBox="1"/>
          <p:nvPr/>
        </p:nvSpPr>
        <p:spPr>
          <a:xfrm>
            <a:off x="2794000" y="6105412"/>
            <a:ext cx="4489293" cy="219354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463550">
              <a:lnSpc>
                <a:spcPct val="97500"/>
              </a:lnSpc>
              <a:spcBef>
                <a:spcPts val="170"/>
              </a:spcBef>
            </a:pPr>
            <a:r>
              <a:rPr lang="es-E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El Programa excluye cualquier destinación o finalidad comercial, por lo tanto, no aplica la adquisición del producto para la reventa.</a:t>
            </a:r>
            <a:endParaRPr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E3874874-8E80-47D6-8B3B-CDAC9E1A6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2938" y="487528"/>
            <a:ext cx="2939982" cy="1259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4">
            <a:extLst>
              <a:ext uri="{FF2B5EF4-FFF2-40B4-BE49-F238E27FC236}">
                <a16:creationId xmlns:a16="http://schemas.microsoft.com/office/drawing/2014/main" id="{63379D5D-EEFF-47BC-8A6A-D42947A6454E}"/>
              </a:ext>
            </a:extLst>
          </p:cNvPr>
          <p:cNvSpPr/>
          <p:nvPr/>
        </p:nvSpPr>
        <p:spPr>
          <a:xfrm>
            <a:off x="487680" y="487680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40" y="0"/>
                </a:lnTo>
                <a:lnTo>
                  <a:pt x="15280640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00380" y="2214245"/>
            <a:ext cx="15280640" cy="6442075"/>
          </a:xfrm>
          <a:custGeom>
            <a:avLst/>
            <a:gdLst/>
            <a:ahLst/>
            <a:cxnLst/>
            <a:rect l="l" t="t" r="r" b="b"/>
            <a:pathLst>
              <a:path w="15280640" h="6442075">
                <a:moveTo>
                  <a:pt x="0" y="0"/>
                </a:moveTo>
                <a:lnTo>
                  <a:pt x="15280640" y="0"/>
                </a:lnTo>
                <a:lnTo>
                  <a:pt x="15280640" y="6441821"/>
                </a:lnTo>
                <a:lnTo>
                  <a:pt x="0" y="6441821"/>
                </a:lnTo>
                <a:lnTo>
                  <a:pt x="0" y="0"/>
                </a:lnTo>
                <a:close/>
              </a:path>
            </a:pathLst>
          </a:custGeom>
          <a:solidFill>
            <a:srgbClr val="39A0D9"/>
          </a:solidFill>
        </p:spPr>
        <p:txBody>
          <a:bodyPr wrap="square" lIns="0" tIns="0" rIns="0" bIns="0" rtlCol="0"/>
          <a:lstStyle/>
          <a:p>
            <a:endParaRPr lang="es-CO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1908" y="817170"/>
            <a:ext cx="14846412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450" dirty="0"/>
              <a:t>¿</a:t>
            </a:r>
            <a:r>
              <a:rPr lang="es-CO" sz="3450" dirty="0"/>
              <a:t>QUIÉNES PUEDEN RECIBIR LOS BENEFICIOS</a:t>
            </a:r>
            <a:r>
              <a:rPr sz="3450" spc="-5" dirty="0"/>
              <a:t>?</a:t>
            </a:r>
            <a:endParaRPr sz="3450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30A234B-2728-4E1D-9760-9B611FC8804B}"/>
              </a:ext>
            </a:extLst>
          </p:cNvPr>
          <p:cNvSpPr/>
          <p:nvPr/>
        </p:nvSpPr>
        <p:spPr>
          <a:xfrm>
            <a:off x="1041400" y="4112860"/>
            <a:ext cx="4114800" cy="4543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 descr="Para visualizar correctamente este correo electrónico, recomendamos activar la opción &quot;Mostrar todas las imágenes&quot; en su cliente de correo.">
            <a:extLst>
              <a:ext uri="{FF2B5EF4-FFF2-40B4-BE49-F238E27FC236}">
                <a16:creationId xmlns:a16="http://schemas.microsoft.com/office/drawing/2014/main" id="{9118DE32-70EE-4924-A50F-0D8D0314017B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109618"/>
            <a:ext cx="5541180" cy="454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2D4A0A5-7405-4BC7-9B7B-AC4F3F9AB87C}"/>
              </a:ext>
            </a:extLst>
          </p:cNvPr>
          <p:cNvSpPr txBox="1"/>
          <p:nvPr/>
        </p:nvSpPr>
        <p:spPr>
          <a:xfrm>
            <a:off x="1007054" y="3028587"/>
            <a:ext cx="47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1043A"/>
                </a:solidFill>
                <a:latin typeface="Integral CF" panose="00000500000000000000" pitchFamily="2" charset="0"/>
              </a:rPr>
              <a:t>COLABORADORES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40D5FC-499D-4511-915C-CE7001F47187}"/>
              </a:ext>
            </a:extLst>
          </p:cNvPr>
          <p:cNvSpPr txBox="1"/>
          <p:nvPr/>
        </p:nvSpPr>
        <p:spPr>
          <a:xfrm>
            <a:off x="6715570" y="3028587"/>
            <a:ext cx="392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1043A"/>
                </a:solidFill>
                <a:latin typeface="Integral CF" panose="00000500000000000000" pitchFamily="2" charset="0"/>
              </a:rPr>
              <a:t>FAMILIARES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4BFB995-3A82-4F3C-AC28-5167B8292276}"/>
              </a:ext>
            </a:extLst>
          </p:cNvPr>
          <p:cNvSpPr txBox="1"/>
          <p:nvPr/>
        </p:nvSpPr>
        <p:spPr>
          <a:xfrm>
            <a:off x="12087535" y="3028587"/>
            <a:ext cx="290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1043A"/>
                </a:solidFill>
                <a:latin typeface="Integral CF" panose="00000500000000000000" pitchFamily="2" charset="0"/>
              </a:rPr>
              <a:t>AMIGOS</a:t>
            </a:r>
            <a:endParaRPr lang="es-CO" sz="3600" b="1" dirty="0">
              <a:solidFill>
                <a:srgbClr val="01043A"/>
              </a:solidFill>
              <a:latin typeface="Trade Gothic LT Pro" panose="020B0503040303020004" pitchFamily="34" charset="0"/>
            </a:endParaRPr>
          </a:p>
        </p:txBody>
      </p:sp>
      <p:pic>
        <p:nvPicPr>
          <p:cNvPr id="1035" name="Picture 11" descr="Foto Gratis | Personas que sonrÃ­e alegre hombres guapos">
            <a:extLst>
              <a:ext uri="{FF2B5EF4-FFF2-40B4-BE49-F238E27FC236}">
                <a16:creationId xmlns:a16="http://schemas.microsoft.com/office/drawing/2014/main" id="{907A075F-06B1-4102-8988-502F8401F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B1E4FF"/>
              </a:clrFrom>
              <a:clrTo>
                <a:srgbClr val="B1E4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20" b="99844" l="9744" r="89776">
                        <a14:foregroundMark x1="41054" y1="20281" x2="42652" y2="26677"/>
                        <a14:foregroundMark x1="61981" y1="18721" x2="61981" y2="24337"/>
                        <a14:foregroundMark x1="46965" y1="7176" x2="55751" y2="8112"/>
                        <a14:foregroundMark x1="66454" y1="37441" x2="80511" y2="46178"/>
                        <a14:foregroundMark x1="80511" y1="46178" x2="81470" y2="52106"/>
                        <a14:foregroundMark x1="42971" y1="36505" x2="27157" y2="42746"/>
                        <a14:foregroundMark x1="27157" y1="42746" x2="18371" y2="57566"/>
                        <a14:foregroundMark x1="18371" y1="57566" x2="17891" y2="71295"/>
                        <a14:foregroundMark x1="64537" y1="37129" x2="80511" y2="44150"/>
                        <a14:foregroundMark x1="80511" y1="44150" x2="88978" y2="87520"/>
                        <a14:foregroundMark x1="82428" y1="91576" x2="82748" y2="99844"/>
                        <a14:foregroundMark x1="82748" y1="99844" x2="82748" y2="99844"/>
                        <a14:backgroundMark x1="30511" y1="78939" x2="30831" y2="83619"/>
                        <a14:backgroundMark x1="29553" y1="87051" x2="30511" y2="92668"/>
                        <a14:backgroundMark x1="30032" y1="76443" x2="30032" y2="79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94"/>
          <a:stretch/>
        </p:blipFill>
        <p:spPr bwMode="auto">
          <a:xfrm>
            <a:off x="11234055" y="4267200"/>
            <a:ext cx="4555829" cy="43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E78DA70-1B40-408F-B917-688B5D578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2938" y="487528"/>
            <a:ext cx="2939982" cy="12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7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4">
            <a:extLst>
              <a:ext uri="{FF2B5EF4-FFF2-40B4-BE49-F238E27FC236}">
                <a16:creationId xmlns:a16="http://schemas.microsoft.com/office/drawing/2014/main" id="{43D855BC-FA06-4972-9F8C-1054E74C9527}"/>
              </a:ext>
            </a:extLst>
          </p:cNvPr>
          <p:cNvSpPr/>
          <p:nvPr/>
        </p:nvSpPr>
        <p:spPr>
          <a:xfrm>
            <a:off x="487680" y="487680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40" y="0"/>
                </a:lnTo>
                <a:lnTo>
                  <a:pt x="15280640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87680" y="2214397"/>
            <a:ext cx="15280640" cy="6442075"/>
          </a:xfrm>
          <a:custGeom>
            <a:avLst/>
            <a:gdLst/>
            <a:ahLst/>
            <a:cxnLst/>
            <a:rect l="l" t="t" r="r" b="b"/>
            <a:pathLst>
              <a:path w="15280640" h="6442075">
                <a:moveTo>
                  <a:pt x="0" y="0"/>
                </a:moveTo>
                <a:lnTo>
                  <a:pt x="15280640" y="0"/>
                </a:lnTo>
                <a:lnTo>
                  <a:pt x="15280640" y="6441821"/>
                </a:lnTo>
                <a:lnTo>
                  <a:pt x="0" y="6441821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1909" y="855270"/>
            <a:ext cx="10142553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450" dirty="0"/>
              <a:t>¿</a:t>
            </a:r>
            <a:r>
              <a:rPr lang="es-CO" sz="3450" dirty="0"/>
              <a:t>CÓMO FUNCIONA PARA LOS EMPLEADOS</a:t>
            </a:r>
            <a:r>
              <a:rPr sz="3450" spc="-5" dirty="0"/>
              <a:t>?</a:t>
            </a:r>
            <a:endParaRPr sz="345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6855101-3971-4757-A30D-2545DB25E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938" y="487528"/>
            <a:ext cx="2939982" cy="1259992"/>
          </a:xfrm>
          <a:prstGeom prst="rect">
            <a:avLst/>
          </a:prstGeom>
        </p:spPr>
      </p:pic>
      <p:sp>
        <p:nvSpPr>
          <p:cNvPr id="58" name="object 10">
            <a:extLst>
              <a:ext uri="{FF2B5EF4-FFF2-40B4-BE49-F238E27FC236}">
                <a16:creationId xmlns:a16="http://schemas.microsoft.com/office/drawing/2014/main" id="{3184B546-2228-49E8-93E9-514D6F9ED22E}"/>
              </a:ext>
            </a:extLst>
          </p:cNvPr>
          <p:cNvSpPr/>
          <p:nvPr/>
        </p:nvSpPr>
        <p:spPr>
          <a:xfrm>
            <a:off x="279400" y="2819400"/>
            <a:ext cx="5334000" cy="5855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ED8AB86-FEEB-4A9D-953A-4E8764167358}"/>
              </a:ext>
            </a:extLst>
          </p:cNvPr>
          <p:cNvSpPr txBox="1"/>
          <p:nvPr/>
        </p:nvSpPr>
        <p:spPr>
          <a:xfrm>
            <a:off x="5967785" y="2531566"/>
            <a:ext cx="9683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Trebuchet MS" panose="020B0603020202020204" pitchFamily="34" charset="0"/>
              </a:rPr>
              <a:t>Ingresa a </a:t>
            </a:r>
            <a:r>
              <a:rPr lang="es-CO" sz="2800" b="1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www.tiendargos.com.co</a:t>
            </a:r>
            <a:r>
              <a:rPr lang="es-CO" sz="2800" b="1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es-CO" sz="2800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y compra</a:t>
            </a:r>
            <a:endParaRPr lang="es-CO" sz="2800" dirty="0"/>
          </a:p>
          <a:p>
            <a:r>
              <a:rPr lang="es-CO" sz="2800" dirty="0">
                <a:solidFill>
                  <a:schemeClr val="bg1"/>
                </a:solidFill>
                <a:latin typeface="Trebuchet MS" panose="020B0603020202020204" pitchFamily="34" charset="0"/>
              </a:rPr>
              <a:t>con el descuento especial que tenemos para ti.</a:t>
            </a:r>
          </a:p>
          <a:p>
            <a:endParaRPr lang="es-CO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s-CO" sz="2800" dirty="0">
                <a:solidFill>
                  <a:schemeClr val="bg1"/>
                </a:solidFill>
                <a:latin typeface="Trebuchet MS" panose="020B0603020202020204" pitchFamily="34" charset="0"/>
              </a:rPr>
              <a:t>Para visualizar tu precio especial en la Tienda Argos:</a:t>
            </a:r>
          </a:p>
          <a:p>
            <a:endParaRPr lang="es-CO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s-CO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s-CO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s-CO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s-CO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s-CO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Este beneficio aplica para los empleados de Cementos, Concretos y sus filiales: </a:t>
            </a:r>
            <a:r>
              <a:rPr lang="es-CO" sz="2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Logitrans</a:t>
            </a:r>
            <a:r>
              <a:rPr lang="es-CO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, Agregados y Zona franca.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Las compras del empleado no generan puntos en Amigos de Argos.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5DF8ED39-8C50-497F-954F-CEE05AF3E057}"/>
              </a:ext>
            </a:extLst>
          </p:cNvPr>
          <p:cNvSpPr/>
          <p:nvPr/>
        </p:nvSpPr>
        <p:spPr>
          <a:xfrm>
            <a:off x="5967785" y="4724400"/>
            <a:ext cx="3617663" cy="15240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D56663A-DFF5-4202-84BB-DA3F9E78BF06}"/>
              </a:ext>
            </a:extLst>
          </p:cNvPr>
          <p:cNvSpPr txBox="1"/>
          <p:nvPr/>
        </p:nvSpPr>
        <p:spPr>
          <a:xfrm>
            <a:off x="6178798" y="5132457"/>
            <a:ext cx="300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1043A"/>
                </a:solidFill>
                <a:latin typeface="Trebuchet MS" panose="020B0603020202020204" pitchFamily="34" charset="0"/>
              </a:rPr>
              <a:t>Ingresa tu correo corporativo si lo tienes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300D8A6B-10B2-48D8-9828-F5298DBE308F}"/>
              </a:ext>
            </a:extLst>
          </p:cNvPr>
          <p:cNvSpPr/>
          <p:nvPr/>
        </p:nvSpPr>
        <p:spPr>
          <a:xfrm>
            <a:off x="11357734" y="4724400"/>
            <a:ext cx="3649978" cy="152400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D2D1C08-5444-49A1-82FC-09908CCF8E94}"/>
              </a:ext>
            </a:extLst>
          </p:cNvPr>
          <p:cNvSpPr txBox="1"/>
          <p:nvPr/>
        </p:nvSpPr>
        <p:spPr>
          <a:xfrm>
            <a:off x="11634593" y="4824681"/>
            <a:ext cx="337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Trebuchet MS" panose="020B0603020202020204" pitchFamily="34" charset="0"/>
              </a:rPr>
              <a:t>Sino tienes correo corporativo, registra tu correo personal llamando al #250, opción 8.</a:t>
            </a:r>
          </a:p>
        </p:txBody>
      </p:sp>
      <p:pic>
        <p:nvPicPr>
          <p:cNvPr id="67" name="Imagen 66" descr="Logotipo&#10;&#10;Descripción generada automáticamente">
            <a:extLst>
              <a:ext uri="{FF2B5EF4-FFF2-40B4-BE49-F238E27FC236}">
                <a16:creationId xmlns:a16="http://schemas.microsoft.com/office/drawing/2014/main" id="{2A157878-2AC7-4DBA-89A2-C3FA9AFD6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9" y="4724401"/>
            <a:ext cx="1974971" cy="1523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4">
            <a:extLst>
              <a:ext uri="{FF2B5EF4-FFF2-40B4-BE49-F238E27FC236}">
                <a16:creationId xmlns:a16="http://schemas.microsoft.com/office/drawing/2014/main" id="{43D855BC-FA06-4972-9F8C-1054E74C9527}"/>
              </a:ext>
            </a:extLst>
          </p:cNvPr>
          <p:cNvSpPr/>
          <p:nvPr/>
        </p:nvSpPr>
        <p:spPr>
          <a:xfrm>
            <a:off x="487680" y="487680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40" y="0"/>
                </a:lnTo>
                <a:lnTo>
                  <a:pt x="15280640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87680" y="2214397"/>
            <a:ext cx="15280640" cy="6442075"/>
          </a:xfrm>
          <a:custGeom>
            <a:avLst/>
            <a:gdLst/>
            <a:ahLst/>
            <a:cxnLst/>
            <a:rect l="l" t="t" r="r" b="b"/>
            <a:pathLst>
              <a:path w="15280640" h="6442075">
                <a:moveTo>
                  <a:pt x="0" y="0"/>
                </a:moveTo>
                <a:lnTo>
                  <a:pt x="15280640" y="0"/>
                </a:lnTo>
                <a:lnTo>
                  <a:pt x="15280640" y="6441821"/>
                </a:lnTo>
                <a:lnTo>
                  <a:pt x="0" y="6441821"/>
                </a:lnTo>
                <a:lnTo>
                  <a:pt x="0" y="0"/>
                </a:lnTo>
                <a:close/>
              </a:path>
            </a:pathLst>
          </a:custGeom>
          <a:solidFill>
            <a:srgbClr val="39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1909" y="855270"/>
            <a:ext cx="10142553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450" dirty="0"/>
              <a:t>¿</a:t>
            </a:r>
            <a:r>
              <a:rPr lang="es-CO" sz="3450" dirty="0"/>
              <a:t>CÓMO FUNCIONA PARA LOS FAMILIARES</a:t>
            </a:r>
            <a:r>
              <a:rPr sz="3450" spc="-5" dirty="0"/>
              <a:t>?</a:t>
            </a:r>
            <a:endParaRPr sz="345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6855101-3971-4757-A30D-2545DB25E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938" y="487528"/>
            <a:ext cx="2939982" cy="1259992"/>
          </a:xfrm>
          <a:prstGeom prst="rect">
            <a:avLst/>
          </a:prstGeom>
        </p:spPr>
      </p:pic>
      <p:pic>
        <p:nvPicPr>
          <p:cNvPr id="13" name="Picture 3" descr="Para visualizar correctamente este correo electrónico, recomendamos activar la opción &quot;Mostrar todas las imágenes&quot; en su cliente de correo.">
            <a:extLst>
              <a:ext uri="{FF2B5EF4-FFF2-40B4-BE49-F238E27FC236}">
                <a16:creationId xmlns:a16="http://schemas.microsoft.com/office/drawing/2014/main" id="{34CA10B7-B21D-4011-B6A0-3E2ECC88EA2E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5" y="4112860"/>
            <a:ext cx="5541180" cy="454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A550ED1-9D27-40F8-8D38-C3EF5D2A4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626430"/>
              </p:ext>
            </p:extLst>
          </p:nvPr>
        </p:nvGraphicFramePr>
        <p:xfrm>
          <a:off x="6072070" y="4720867"/>
          <a:ext cx="9339818" cy="350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FFF60736-D7F5-44DF-900D-5D6EFD991B20}"/>
              </a:ext>
            </a:extLst>
          </p:cNvPr>
          <p:cNvSpPr txBox="1"/>
          <p:nvPr/>
        </p:nvSpPr>
        <p:spPr>
          <a:xfrm>
            <a:off x="934610" y="2513283"/>
            <a:ext cx="144899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El familiar recibe el mismo descuento que el empleado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Este beneficio aplica para familiares en primer grado de consanguinidad: padres, hijos y hermanos.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Las compras de los familiares no generan puntos en Amigos de Argos</a:t>
            </a:r>
          </a:p>
        </p:txBody>
      </p:sp>
    </p:spTree>
    <p:extLst>
      <p:ext uri="{BB962C8B-B14F-4D97-AF65-F5344CB8AC3E}">
        <p14:creationId xmlns:p14="http://schemas.microsoft.com/office/powerpoint/2010/main" val="332533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4">
            <a:extLst>
              <a:ext uri="{FF2B5EF4-FFF2-40B4-BE49-F238E27FC236}">
                <a16:creationId xmlns:a16="http://schemas.microsoft.com/office/drawing/2014/main" id="{43D855BC-FA06-4972-9F8C-1054E74C9527}"/>
              </a:ext>
            </a:extLst>
          </p:cNvPr>
          <p:cNvSpPr/>
          <p:nvPr/>
        </p:nvSpPr>
        <p:spPr>
          <a:xfrm>
            <a:off x="487680" y="487680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40" y="0"/>
                </a:lnTo>
                <a:lnTo>
                  <a:pt x="15280640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87680" y="2214397"/>
            <a:ext cx="15280640" cy="6442075"/>
          </a:xfrm>
          <a:custGeom>
            <a:avLst/>
            <a:gdLst/>
            <a:ahLst/>
            <a:cxnLst/>
            <a:rect l="l" t="t" r="r" b="b"/>
            <a:pathLst>
              <a:path w="15280640" h="6442075">
                <a:moveTo>
                  <a:pt x="0" y="0"/>
                </a:moveTo>
                <a:lnTo>
                  <a:pt x="15280640" y="0"/>
                </a:lnTo>
                <a:lnTo>
                  <a:pt x="15280640" y="6441821"/>
                </a:lnTo>
                <a:lnTo>
                  <a:pt x="0" y="64418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1909" y="855270"/>
            <a:ext cx="10142553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450" dirty="0"/>
              <a:t>¿</a:t>
            </a:r>
            <a:r>
              <a:rPr lang="es-CO" sz="3450" dirty="0"/>
              <a:t>CÓMO FUNCIONA PARA LOS REFERIDOS</a:t>
            </a:r>
            <a:r>
              <a:rPr sz="3450" spc="-5" dirty="0"/>
              <a:t>?</a:t>
            </a:r>
            <a:endParaRPr sz="3450" dirty="0"/>
          </a:p>
        </p:txBody>
      </p:sp>
      <p:pic>
        <p:nvPicPr>
          <p:cNvPr id="57" name="Picture 11" descr="Foto Gratis | Personas que sonrÃ­e alegre hombres guapos">
            <a:extLst>
              <a:ext uri="{FF2B5EF4-FFF2-40B4-BE49-F238E27FC236}">
                <a16:creationId xmlns:a16="http://schemas.microsoft.com/office/drawing/2014/main" id="{D7FA7D71-49C0-4098-994F-46E79EDCE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1E4FF"/>
              </a:clrFrom>
              <a:clrTo>
                <a:srgbClr val="B1E4FF">
                  <a:alpha val="0"/>
                </a:srgbClr>
              </a:clrTo>
            </a:clrChang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0" b="99844" l="9744" r="89776">
                        <a14:foregroundMark x1="41054" y1="20281" x2="42652" y2="26677"/>
                        <a14:foregroundMark x1="61981" y1="18721" x2="61981" y2="24337"/>
                        <a14:foregroundMark x1="46965" y1="7176" x2="55751" y2="8112"/>
                        <a14:foregroundMark x1="66454" y1="37441" x2="80511" y2="46178"/>
                        <a14:foregroundMark x1="80511" y1="46178" x2="81470" y2="52106"/>
                        <a14:foregroundMark x1="42971" y1="36505" x2="27157" y2="42746"/>
                        <a14:foregroundMark x1="27157" y1="42746" x2="18371" y2="57566"/>
                        <a14:foregroundMark x1="18371" y1="57566" x2="17891" y2="71295"/>
                        <a14:foregroundMark x1="64537" y1="37129" x2="80511" y2="44150"/>
                        <a14:foregroundMark x1="80511" y1="44150" x2="88978" y2="87520"/>
                        <a14:foregroundMark x1="82428" y1="91576" x2="82748" y2="99844"/>
                        <a14:foregroundMark x1="82748" y1="99844" x2="82748" y2="99844"/>
                        <a14:backgroundMark x1="30511" y1="78939" x2="30831" y2="83619"/>
                        <a14:backgroundMark x1="29553" y1="87051" x2="30511" y2="92668"/>
                        <a14:backgroundMark x1="30032" y1="76443" x2="30032" y2="79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94"/>
          <a:stretch/>
        </p:blipFill>
        <p:spPr bwMode="auto">
          <a:xfrm>
            <a:off x="736600" y="2214397"/>
            <a:ext cx="6638654" cy="64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2832D94-1193-47A3-A044-EFF74C118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306784"/>
              </p:ext>
            </p:extLst>
          </p:nvPr>
        </p:nvGraphicFramePr>
        <p:xfrm>
          <a:off x="736600" y="2471919"/>
          <a:ext cx="14622891" cy="581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8B05E3D9-1FD8-4183-A26A-84FEBC3D16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02938" y="487528"/>
            <a:ext cx="2939982" cy="12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6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1B407FC4-B746-4889-8731-862C62957905}"/>
              </a:ext>
            </a:extLst>
          </p:cNvPr>
          <p:cNvSpPr/>
          <p:nvPr/>
        </p:nvSpPr>
        <p:spPr>
          <a:xfrm>
            <a:off x="487680" y="2214397"/>
            <a:ext cx="15280640" cy="6442075"/>
          </a:xfrm>
          <a:custGeom>
            <a:avLst/>
            <a:gdLst/>
            <a:ahLst/>
            <a:cxnLst/>
            <a:rect l="l" t="t" r="r" b="b"/>
            <a:pathLst>
              <a:path w="15280640" h="6442075">
                <a:moveTo>
                  <a:pt x="0" y="0"/>
                </a:moveTo>
                <a:lnTo>
                  <a:pt x="15280640" y="0"/>
                </a:lnTo>
                <a:lnTo>
                  <a:pt x="15280640" y="6441821"/>
                </a:lnTo>
                <a:lnTo>
                  <a:pt x="0" y="6441821"/>
                </a:lnTo>
                <a:lnTo>
                  <a:pt x="0" y="0"/>
                </a:lnTo>
                <a:close/>
              </a:path>
            </a:pathLst>
          </a:custGeom>
          <a:solidFill>
            <a:srgbClr val="00ADB2"/>
          </a:solidFill>
        </p:spPr>
        <p:txBody>
          <a:bodyPr wrap="square" lIns="0" tIns="0" rIns="0" bIns="0" rtlCol="0"/>
          <a:lstStyle/>
          <a:p>
            <a:endParaRPr lang="es-CO" dirty="0"/>
          </a:p>
        </p:txBody>
      </p:sp>
      <p:sp>
        <p:nvSpPr>
          <p:cNvPr id="2" name="object 2"/>
          <p:cNvSpPr/>
          <p:nvPr/>
        </p:nvSpPr>
        <p:spPr>
          <a:xfrm>
            <a:off x="513080" y="513648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27" y="0"/>
                </a:lnTo>
                <a:lnTo>
                  <a:pt x="15280627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3707" y="843827"/>
            <a:ext cx="12509714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s-CO" sz="3450" spc="-25" dirty="0"/>
              <a:t>PORTAFOLIO DE PRODUCTOS</a:t>
            </a:r>
            <a:endParaRPr sz="3450" dirty="0"/>
          </a:p>
        </p:txBody>
      </p:sp>
      <p:sp>
        <p:nvSpPr>
          <p:cNvPr id="9" name="object 9"/>
          <p:cNvSpPr txBox="1"/>
          <p:nvPr/>
        </p:nvSpPr>
        <p:spPr>
          <a:xfrm>
            <a:off x="679226" y="3857920"/>
            <a:ext cx="14763974" cy="313484"/>
          </a:xfrm>
          <a:prstGeom prst="rect">
            <a:avLst/>
          </a:prstGeom>
          <a:noFill/>
        </p:spPr>
        <p:txBody>
          <a:bodyPr vert="horz" wrap="square" lIns="0" tIns="4445" rIns="0" bIns="0" rtlCol="0" anchor="ctr">
            <a:spAutoFit/>
          </a:bodyPr>
          <a:lstStyle/>
          <a:p>
            <a:pPr marL="785495" marR="696595" indent="-342900">
              <a:lnSpc>
                <a:spcPts val="2590"/>
              </a:lnSpc>
              <a:buFont typeface="Wingdings" panose="05000000000000000000" pitchFamily="2" charset="2"/>
              <a:buChar char="ü"/>
            </a:pPr>
            <a:r>
              <a:rPr lang="es-CO" sz="2000" b="1" spc="-5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l precio de nuestros productos es dinámico </a:t>
            </a:r>
            <a:r>
              <a:rPr sz="2000" b="1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y </a:t>
            </a:r>
            <a:r>
              <a:rPr sz="2000" b="1" spc="-5" dirty="0" err="1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puede</a:t>
            </a:r>
            <a:r>
              <a:rPr sz="2000" b="1" spc="-5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variar</a:t>
            </a:r>
            <a:r>
              <a:rPr lang="es-CO" sz="2000" b="1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según</a:t>
            </a:r>
            <a:r>
              <a:rPr sz="2000" b="1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el</a:t>
            </a:r>
            <a:r>
              <a:rPr lang="es-CO" sz="2000" b="1" spc="-5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2000" b="1" spc="-5" dirty="0" err="1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comportamiento</a:t>
            </a:r>
            <a:r>
              <a:rPr sz="2000" b="1" spc="-5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 del</a:t>
            </a:r>
            <a:r>
              <a:rPr sz="2000" b="1" spc="-10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mercado</a:t>
            </a:r>
            <a:r>
              <a:rPr lang="es-CO" sz="2000" b="1" spc="-5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6407" y="2872430"/>
            <a:ext cx="1447949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800" dirty="0">
                <a:solidFill>
                  <a:schemeClr val="bg1"/>
                </a:solidFill>
                <a:latin typeface="Integral CF" panose="00000500000000000000" pitchFamily="2" charset="0"/>
                <a:cs typeface="Trebuchet MS"/>
              </a:rPr>
              <a:t>Ponemos a tu disposición todo nuestro portafolio de productos para darle la mayor calidad y eficiencia a tu proyecto</a:t>
            </a:r>
            <a:endParaRPr sz="2800" dirty="0">
              <a:solidFill>
                <a:schemeClr val="bg1"/>
              </a:solidFill>
              <a:latin typeface="Integral CF" panose="00000500000000000000" pitchFamily="2" charset="0"/>
              <a:cs typeface="Trebuchet M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DAA1156-EE06-4964-9D43-795E7EBD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988" y="506578"/>
            <a:ext cx="2939982" cy="1259992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6C83E8B-3F10-4D85-B11C-58F597EAA05C}"/>
              </a:ext>
            </a:extLst>
          </p:cNvPr>
          <p:cNvGrpSpPr/>
          <p:nvPr/>
        </p:nvGrpSpPr>
        <p:grpSpPr>
          <a:xfrm>
            <a:off x="781620" y="4633193"/>
            <a:ext cx="14661580" cy="2262580"/>
            <a:chOff x="781620" y="3542972"/>
            <a:chExt cx="14986700" cy="2476501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7CC1880C-0AA2-4819-B44E-95E8018F5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620" y="3542973"/>
              <a:ext cx="10673780" cy="24765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68CA9CC-5E24-47A4-B1B0-4E2B84EA429A}"/>
                </a:ext>
              </a:extLst>
            </p:cNvPr>
            <p:cNvSpPr txBox="1"/>
            <p:nvPr/>
          </p:nvSpPr>
          <p:spPr>
            <a:xfrm>
              <a:off x="11455400" y="3542972"/>
              <a:ext cx="293940" cy="24765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CO" dirty="0"/>
            </a:p>
          </p:txBody>
        </p: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5EAAAB20-C929-4815-B322-EC76A7B43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07800" y="3542972"/>
              <a:ext cx="4160520" cy="24765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02B9B51-EC96-41C2-A4D3-C64A6299521C}"/>
              </a:ext>
            </a:extLst>
          </p:cNvPr>
          <p:cNvSpPr txBox="1"/>
          <p:nvPr/>
        </p:nvSpPr>
        <p:spPr>
          <a:xfrm>
            <a:off x="781620" y="6895772"/>
            <a:ext cx="193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50 KG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25 KG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71DF45F-0BE4-4D4A-9F4E-39D84754882B}"/>
              </a:ext>
            </a:extLst>
          </p:cNvPr>
          <p:cNvSpPr txBox="1"/>
          <p:nvPr/>
        </p:nvSpPr>
        <p:spPr>
          <a:xfrm>
            <a:off x="2863850" y="6895772"/>
            <a:ext cx="193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40 KG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20 KG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D6F5AD8-9F2C-42C4-8FC7-4FC271B04081}"/>
              </a:ext>
            </a:extLst>
          </p:cNvPr>
          <p:cNvSpPr txBox="1"/>
          <p:nvPr/>
        </p:nvSpPr>
        <p:spPr>
          <a:xfrm>
            <a:off x="5034642" y="6895772"/>
            <a:ext cx="193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Estructural y Mampostería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4702540-8DB0-4A3A-BD2E-8BAB4F0A16D7}"/>
              </a:ext>
            </a:extLst>
          </p:cNvPr>
          <p:cNvSpPr txBox="1"/>
          <p:nvPr/>
        </p:nvSpPr>
        <p:spPr>
          <a:xfrm>
            <a:off x="7174114" y="6895772"/>
            <a:ext cx="1936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Cal hidrata 10 KG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Cal constructor 10 KG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5A74480-421F-496F-A18C-24672CB89668}"/>
              </a:ext>
            </a:extLst>
          </p:cNvPr>
          <p:cNvSpPr txBox="1"/>
          <p:nvPr/>
        </p:nvSpPr>
        <p:spPr>
          <a:xfrm>
            <a:off x="9488380" y="6895772"/>
            <a:ext cx="1768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Grava</a:t>
            </a:r>
          </a:p>
          <a:p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Arena concreto</a:t>
            </a:r>
          </a:p>
          <a:p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Arena pega </a:t>
            </a:r>
          </a:p>
          <a:p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Arena pañete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13465FB-B409-4602-ACA4-83E9FAB1F569}"/>
              </a:ext>
            </a:extLst>
          </p:cNvPr>
          <p:cNvSpPr txBox="1"/>
          <p:nvPr/>
        </p:nvSpPr>
        <p:spPr>
          <a:xfrm>
            <a:off x="11942193" y="6895772"/>
            <a:ext cx="1348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Tipo S</a:t>
            </a:r>
          </a:p>
          <a:p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Tipo M</a:t>
            </a:r>
          </a:p>
          <a:p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Tipo 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45B5F0A-5043-4253-B080-BB51521BB504}"/>
              </a:ext>
            </a:extLst>
          </p:cNvPr>
          <p:cNvSpPr txBox="1"/>
          <p:nvPr/>
        </p:nvSpPr>
        <p:spPr>
          <a:xfrm>
            <a:off x="13703393" y="6895772"/>
            <a:ext cx="1586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Trade Gothic LT Pro" panose="020B0503040303020004" pitchFamily="34" charset="0"/>
              </a:rPr>
              <a:t>Todos los tipos de concreto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87680" y="487680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27" y="0"/>
                </a:lnTo>
                <a:lnTo>
                  <a:pt x="15280627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3556" y="835744"/>
            <a:ext cx="14368885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450" dirty="0"/>
              <a:t>¿CÓMO</a:t>
            </a:r>
            <a:r>
              <a:rPr lang="es-CO" sz="3450" dirty="0"/>
              <a:t> PUEDES COMPRAR EN LA TIENDA ARGOS</a:t>
            </a:r>
            <a:r>
              <a:rPr sz="3450" dirty="0"/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3466E2-2D8B-4B4A-BE54-101D25FDBAB5}"/>
              </a:ext>
            </a:extLst>
          </p:cNvPr>
          <p:cNvSpPr txBox="1"/>
          <p:nvPr/>
        </p:nvSpPr>
        <p:spPr>
          <a:xfrm>
            <a:off x="908575" y="6026278"/>
            <a:ext cx="24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s-CO" sz="2400" b="1" dirty="0">
                <a:solidFill>
                  <a:srgbClr val="01043A"/>
                </a:solidFill>
                <a:latin typeface="Trade Gothic LT Pro" panose="020B0503040303020004" pitchFamily="34" charset="0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www.tiendargos.com.co</a:t>
            </a:r>
            <a:r>
              <a:rPr lang="es-CO" sz="2400" b="1" dirty="0">
                <a:solidFill>
                  <a:srgbClr val="01043A"/>
                </a:solidFill>
                <a:latin typeface="Trade Gothic LT Pro" panose="020B0503040303020004" pitchFamily="34" charset="0"/>
                <a:cs typeface="Trebuchet MS"/>
              </a:rPr>
              <a:t> </a:t>
            </a:r>
            <a:endParaRPr lang="es-CO" sz="2400" dirty="0">
              <a:solidFill>
                <a:srgbClr val="01043A"/>
              </a:solidFill>
              <a:latin typeface="Trade Gothic LT Pro" panose="020B05030403030200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B9A23C-9462-4308-993C-7E47E2007D1E}"/>
              </a:ext>
            </a:extLst>
          </p:cNvPr>
          <p:cNvSpPr txBox="1"/>
          <p:nvPr/>
        </p:nvSpPr>
        <p:spPr>
          <a:xfrm>
            <a:off x="908575" y="5625067"/>
            <a:ext cx="24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1043A"/>
                </a:solidFill>
                <a:latin typeface="Trade Gothic LT Pro" panose="020B0503040303020004" pitchFamily="34" charset="0"/>
              </a:rPr>
              <a:t>1. Ingresa a:</a:t>
            </a:r>
          </a:p>
        </p:txBody>
      </p:sp>
      <p:pic>
        <p:nvPicPr>
          <p:cNvPr id="1028" name="Picture 4" descr="Carrito de compras | Icono Gratis">
            <a:extLst>
              <a:ext uri="{FF2B5EF4-FFF2-40B4-BE49-F238E27FC236}">
                <a16:creationId xmlns:a16="http://schemas.microsoft.com/office/drawing/2014/main" id="{FFFE5BC5-B22D-4270-8CA8-FB02E47A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90" y="3748246"/>
            <a:ext cx="1533682" cy="15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53F75B6-9E99-4A05-AC25-D3873B2BD1B7}"/>
              </a:ext>
            </a:extLst>
          </p:cNvPr>
          <p:cNvSpPr txBox="1"/>
          <p:nvPr/>
        </p:nvSpPr>
        <p:spPr>
          <a:xfrm>
            <a:off x="3884810" y="5625067"/>
            <a:ext cx="241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1043A"/>
                </a:solidFill>
                <a:latin typeface="Trade Gothic LT Pro" panose="020B0503040303020004" pitchFamily="34" charset="0"/>
              </a:rPr>
              <a:t>2. Selecciona los productos que necesitas para tu proyecto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44931A3-AE77-4C21-A3BA-A6A59DD54B15}"/>
              </a:ext>
            </a:extLst>
          </p:cNvPr>
          <p:cNvSpPr txBox="1"/>
          <p:nvPr/>
        </p:nvSpPr>
        <p:spPr>
          <a:xfrm>
            <a:off x="6994395" y="5625067"/>
            <a:ext cx="241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1043A"/>
                </a:solidFill>
                <a:latin typeface="Trade Gothic LT Pro" panose="020B0503040303020004" pitchFamily="34" charset="0"/>
              </a:rPr>
              <a:t>3. Ingresa el correo que registraste para el programa para visualizar tu descuento.</a:t>
            </a:r>
          </a:p>
        </p:txBody>
      </p:sp>
      <p:pic>
        <p:nvPicPr>
          <p:cNvPr id="1032" name="Picture 8" descr="ImÃ¡genes, fotos de stock y vectores sobre Icono Email | Shutterstock">
            <a:extLst>
              <a:ext uri="{FF2B5EF4-FFF2-40B4-BE49-F238E27FC236}">
                <a16:creationId xmlns:a16="http://schemas.microsoft.com/office/drawing/2014/main" id="{18A351EE-2173-42FC-8E07-BC004391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5000" y1="35714" x2="27692" y2="57857"/>
                        <a14:foregroundMark x1="74231" y1="53571" x2="78077" y2="67500"/>
                        <a14:foregroundMark x1="51538" y1="39286" x2="53462" y2="3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44" y="3503548"/>
            <a:ext cx="2098877" cy="22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ercio electrÃ³nico sistema de pago iconos de la computadora ...">
            <a:extLst>
              <a:ext uri="{FF2B5EF4-FFF2-40B4-BE49-F238E27FC236}">
                <a16:creationId xmlns:a16="http://schemas.microsoft.com/office/drawing/2014/main" id="{C79887E3-B8B9-4D98-A1B3-3B9412B9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0430" l="10000" r="90000">
                        <a14:foregroundMark x1="60000" y1="52930" x2="73804" y2="34570"/>
                        <a14:foregroundMark x1="73804" y1="34570" x2="74457" y2="33203"/>
                        <a14:foregroundMark x1="48804" y1="38867" x2="62717" y2="17383"/>
                        <a14:foregroundMark x1="25217" y1="88477" x2="38587" y2="93750"/>
                        <a14:foregroundMark x1="38587" y1="93750" x2="50109" y2="90430"/>
                        <a14:foregroundMark x1="50109" y1="90430" x2="50326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543" y="3745781"/>
            <a:ext cx="2638867" cy="14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2B0645C-6D21-4D45-B6FA-3ED9F4D9022A}"/>
              </a:ext>
            </a:extLst>
          </p:cNvPr>
          <p:cNvSpPr txBox="1"/>
          <p:nvPr/>
        </p:nvSpPr>
        <p:spPr>
          <a:xfrm>
            <a:off x="13213564" y="5625067"/>
            <a:ext cx="241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1043A"/>
                </a:solidFill>
                <a:latin typeface="Trade Gothic LT Pro" panose="020B0503040303020004" pitchFamily="34" charset="0"/>
              </a:rPr>
              <a:t>5. Recibe el producto en tu obra</a:t>
            </a:r>
          </a:p>
        </p:txBody>
      </p:sp>
      <p:pic>
        <p:nvPicPr>
          <p:cNvPr id="1040" name="Picture 16" descr="60 ilustraciones, clipart, dibujos animados e iconos de stock de ...">
            <a:extLst>
              <a:ext uri="{FF2B5EF4-FFF2-40B4-BE49-F238E27FC236}">
                <a16:creationId xmlns:a16="http://schemas.microsoft.com/office/drawing/2014/main" id="{9150E4B5-69C1-4E46-9D89-297B291C3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013" b="57680" l="23203" r="73693">
                        <a14:foregroundMark x1="41667" y1="30719" x2="54085" y2="21405"/>
                        <a14:foregroundMark x1="61438" y1="35131" x2="61438" y2="35131"/>
                        <a14:foregroundMark x1="58660" y1="57190" x2="60621" y2="57190"/>
                        <a14:foregroundMark x1="37255" y1="57680" x2="40033" y2="57190"/>
                        <a14:foregroundMark x1="26471" y1="43954" x2="28431" y2="4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1244" r="19808" b="38241"/>
          <a:stretch/>
        </p:blipFill>
        <p:spPr bwMode="auto">
          <a:xfrm>
            <a:off x="12981534" y="3503548"/>
            <a:ext cx="2308770" cy="18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963AB59A-7552-45A6-9A86-333C448623C7}"/>
              </a:ext>
            </a:extLst>
          </p:cNvPr>
          <p:cNvSpPr txBox="1"/>
          <p:nvPr/>
        </p:nvSpPr>
        <p:spPr>
          <a:xfrm>
            <a:off x="10103980" y="5625067"/>
            <a:ext cx="241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1043A"/>
                </a:solidFill>
                <a:latin typeface="Trade Gothic LT Pro" panose="020B0503040303020004" pitchFamily="34" charset="0"/>
              </a:rPr>
              <a:t>4. Realiza tu pago en línea o en los puntos de la red ATH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89CC632-683F-4FE5-BD99-579EF48617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21988" y="487528"/>
            <a:ext cx="2939982" cy="1259992"/>
          </a:xfrm>
          <a:prstGeom prst="rect">
            <a:avLst/>
          </a:prstGeom>
        </p:spPr>
      </p:pic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91AE43F8-F9AC-492C-9A65-B220EEFEA1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5" y="3858253"/>
            <a:ext cx="1974971" cy="1523999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8504500B-FAC6-4F41-B1B4-B463A21C8E82}"/>
              </a:ext>
            </a:extLst>
          </p:cNvPr>
          <p:cNvSpPr txBox="1">
            <a:spLocks/>
          </p:cNvSpPr>
          <p:nvPr/>
        </p:nvSpPr>
        <p:spPr>
          <a:xfrm>
            <a:off x="937206" y="2590285"/>
            <a:ext cx="1436888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spcBef>
                <a:spcPts val="105"/>
              </a:spcBef>
            </a:pPr>
            <a:r>
              <a:rPr lang="es-MX" sz="4400" kern="0" dirty="0">
                <a:solidFill>
                  <a:srgbClr val="01043A"/>
                </a:solidFill>
                <a:latin typeface="Integral CF" panose="00000500000000000000" pitchFamily="2" charset="0"/>
              </a:rPr>
              <a:t>AHORA COMPRAR ES MUY FÁCIL</a:t>
            </a:r>
          </a:p>
        </p:txBody>
      </p:sp>
    </p:spTree>
    <p:extLst>
      <p:ext uri="{BB962C8B-B14F-4D97-AF65-F5344CB8AC3E}">
        <p14:creationId xmlns:p14="http://schemas.microsoft.com/office/powerpoint/2010/main" val="289323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704" y="5545249"/>
            <a:ext cx="9332595" cy="2774315"/>
          </a:xfrm>
          <a:custGeom>
            <a:avLst/>
            <a:gdLst/>
            <a:ahLst/>
            <a:cxnLst/>
            <a:rect l="l" t="t" r="r" b="b"/>
            <a:pathLst>
              <a:path w="9332595" h="2774315">
                <a:moveTo>
                  <a:pt x="9332315" y="0"/>
                </a:moveTo>
                <a:lnTo>
                  <a:pt x="0" y="0"/>
                </a:lnTo>
                <a:lnTo>
                  <a:pt x="0" y="2774073"/>
                </a:lnTo>
                <a:lnTo>
                  <a:pt x="9332315" y="2774073"/>
                </a:lnTo>
                <a:lnTo>
                  <a:pt x="9332315" y="0"/>
                </a:lnTo>
                <a:close/>
              </a:path>
            </a:pathLst>
          </a:custGeom>
          <a:solidFill>
            <a:srgbClr val="39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92" y="2400589"/>
            <a:ext cx="4841875" cy="2774315"/>
          </a:xfrm>
          <a:custGeom>
            <a:avLst/>
            <a:gdLst/>
            <a:ahLst/>
            <a:cxnLst/>
            <a:rect l="l" t="t" r="r" b="b"/>
            <a:pathLst>
              <a:path w="4841875" h="2774315">
                <a:moveTo>
                  <a:pt x="4841862" y="0"/>
                </a:moveTo>
                <a:lnTo>
                  <a:pt x="0" y="0"/>
                </a:lnTo>
                <a:lnTo>
                  <a:pt x="0" y="2774073"/>
                </a:lnTo>
                <a:lnTo>
                  <a:pt x="4841862" y="2774073"/>
                </a:lnTo>
                <a:lnTo>
                  <a:pt x="4841862" y="0"/>
                </a:lnTo>
                <a:close/>
              </a:path>
            </a:pathLst>
          </a:custGeom>
          <a:solidFill>
            <a:srgbClr val="39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8146" y="2400589"/>
            <a:ext cx="4841875" cy="2774315"/>
          </a:xfrm>
          <a:custGeom>
            <a:avLst/>
            <a:gdLst/>
            <a:ahLst/>
            <a:cxnLst/>
            <a:rect l="l" t="t" r="r" b="b"/>
            <a:pathLst>
              <a:path w="4841875" h="2774315">
                <a:moveTo>
                  <a:pt x="4841875" y="0"/>
                </a:moveTo>
                <a:lnTo>
                  <a:pt x="0" y="0"/>
                </a:lnTo>
                <a:lnTo>
                  <a:pt x="0" y="2774073"/>
                </a:lnTo>
                <a:lnTo>
                  <a:pt x="4841875" y="2774073"/>
                </a:lnTo>
                <a:lnTo>
                  <a:pt x="4841875" y="0"/>
                </a:lnTo>
                <a:close/>
              </a:path>
            </a:pathLst>
          </a:custGeom>
          <a:solidFill>
            <a:srgbClr val="39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88650" y="5545249"/>
            <a:ext cx="5561965" cy="2774315"/>
          </a:xfrm>
          <a:custGeom>
            <a:avLst/>
            <a:gdLst/>
            <a:ahLst/>
            <a:cxnLst/>
            <a:rect l="l" t="t" r="r" b="b"/>
            <a:pathLst>
              <a:path w="5561965" h="2774315">
                <a:moveTo>
                  <a:pt x="5561863" y="0"/>
                </a:moveTo>
                <a:lnTo>
                  <a:pt x="0" y="0"/>
                </a:lnTo>
                <a:lnTo>
                  <a:pt x="0" y="2774073"/>
                </a:lnTo>
                <a:lnTo>
                  <a:pt x="5561863" y="2774073"/>
                </a:lnTo>
                <a:lnTo>
                  <a:pt x="5561863" y="0"/>
                </a:lnTo>
                <a:close/>
              </a:path>
            </a:pathLst>
          </a:custGeom>
          <a:solidFill>
            <a:srgbClr val="39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08651" y="2400589"/>
            <a:ext cx="4841875" cy="2774315"/>
          </a:xfrm>
          <a:custGeom>
            <a:avLst/>
            <a:gdLst/>
            <a:ahLst/>
            <a:cxnLst/>
            <a:rect l="l" t="t" r="r" b="b"/>
            <a:pathLst>
              <a:path w="4841875" h="2774315">
                <a:moveTo>
                  <a:pt x="4841862" y="0"/>
                </a:moveTo>
                <a:lnTo>
                  <a:pt x="0" y="0"/>
                </a:lnTo>
                <a:lnTo>
                  <a:pt x="0" y="2774073"/>
                </a:lnTo>
                <a:lnTo>
                  <a:pt x="4841862" y="2774073"/>
                </a:lnTo>
                <a:lnTo>
                  <a:pt x="4841862" y="0"/>
                </a:lnTo>
                <a:close/>
              </a:path>
            </a:pathLst>
          </a:custGeom>
          <a:solidFill>
            <a:srgbClr val="39A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692" y="487680"/>
            <a:ext cx="15280640" cy="1259840"/>
          </a:xfrm>
          <a:custGeom>
            <a:avLst/>
            <a:gdLst/>
            <a:ahLst/>
            <a:cxnLst/>
            <a:rect l="l" t="t" r="r" b="b"/>
            <a:pathLst>
              <a:path w="15280640" h="1259839">
                <a:moveTo>
                  <a:pt x="0" y="0"/>
                </a:moveTo>
                <a:lnTo>
                  <a:pt x="15280627" y="0"/>
                </a:lnTo>
                <a:lnTo>
                  <a:pt x="15280627" y="1259420"/>
                </a:lnTo>
                <a:lnTo>
                  <a:pt x="0" y="1259420"/>
                </a:lnTo>
                <a:lnTo>
                  <a:pt x="0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03892" y="843486"/>
            <a:ext cx="6651115" cy="54822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5080">
              <a:lnSpc>
                <a:spcPts val="3600"/>
              </a:lnSpc>
              <a:spcBef>
                <a:spcPts val="675"/>
              </a:spcBef>
            </a:pPr>
            <a:r>
              <a:rPr lang="es-CO" sz="3450" dirty="0"/>
              <a:t>CANALES DE ATENCIÓN</a:t>
            </a:r>
            <a:endParaRPr sz="3450" dirty="0"/>
          </a:p>
        </p:txBody>
      </p:sp>
      <p:sp>
        <p:nvSpPr>
          <p:cNvPr id="14" name="object 14"/>
          <p:cNvSpPr txBox="1"/>
          <p:nvPr/>
        </p:nvSpPr>
        <p:spPr>
          <a:xfrm>
            <a:off x="463482" y="3190909"/>
            <a:ext cx="5774347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7835" marR="1185545">
              <a:spcBef>
                <a:spcPts val="80"/>
              </a:spcBef>
            </a:pPr>
            <a:r>
              <a:rPr lang="es-CO" sz="2400" spc="-5" dirty="0">
                <a:solidFill>
                  <a:schemeClr val="bg1"/>
                </a:solidFill>
                <a:latin typeface="Trebuchet MS"/>
                <a:cs typeface="Trebuchet MS"/>
              </a:rPr>
              <a:t>Llámanos d</a:t>
            </a:r>
            <a:r>
              <a:rPr sz="2400" spc="-5" dirty="0" err="1">
                <a:solidFill>
                  <a:schemeClr val="bg1"/>
                </a:solidFill>
                <a:latin typeface="Trebuchet MS"/>
                <a:cs typeface="Trebuchet MS"/>
              </a:rPr>
              <a:t>esde</a:t>
            </a:r>
            <a:r>
              <a:rPr lang="es-CO" sz="2400" spc="-5" dirty="0">
                <a:solidFill>
                  <a:schemeClr val="bg1"/>
                </a:solidFill>
                <a:latin typeface="Trebuchet MS"/>
                <a:cs typeface="Trebuchet MS"/>
              </a:rPr>
              <a:t>                             </a:t>
            </a:r>
            <a:r>
              <a:rPr sz="2400" spc="-9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s-CO" sz="2400" spc="-5" dirty="0">
                <a:solidFill>
                  <a:schemeClr val="bg1"/>
                </a:solidFill>
                <a:latin typeface="Trebuchet MS"/>
                <a:cs typeface="Trebuchet MS"/>
              </a:rPr>
              <a:t>tu </a:t>
            </a:r>
            <a:r>
              <a:rPr sz="2400" spc="-5" dirty="0" err="1">
                <a:solidFill>
                  <a:schemeClr val="bg1"/>
                </a:solidFill>
                <a:latin typeface="Trebuchet MS"/>
                <a:cs typeface="Trebuchet MS"/>
              </a:rPr>
              <a:t>celular</a:t>
            </a:r>
            <a:endParaRPr lang="es-CO" sz="2400" spc="-5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727835" marR="1185545"/>
            <a:r>
              <a:rPr lang="es-CO" sz="3000" b="1" dirty="0">
                <a:solidFill>
                  <a:srgbClr val="01043A"/>
                </a:solidFill>
                <a:latin typeface="Trebuchet MS"/>
                <a:cs typeface="Trebuchet MS"/>
              </a:rPr>
              <a:t>#</a:t>
            </a:r>
            <a:r>
              <a:rPr lang="es-CO" sz="3000" b="1" dirty="0">
                <a:solidFill>
                  <a:srgbClr val="01043A"/>
                </a:solidFill>
                <a:latin typeface="Trebuchet MS"/>
              </a:rPr>
              <a:t>250, opción 8</a:t>
            </a:r>
            <a:endParaRPr sz="3000" b="1" dirty="0">
              <a:solidFill>
                <a:srgbClr val="01043A"/>
              </a:solidFill>
              <a:latin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8459" y="3909279"/>
            <a:ext cx="6718701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835">
              <a:lnSpc>
                <a:spcPts val="2665"/>
              </a:lnSpc>
              <a:spcBef>
                <a:spcPts val="100"/>
              </a:spcBef>
            </a:pPr>
            <a:r>
              <a:rPr lang="es-CO" sz="2400" spc="-5" dirty="0">
                <a:solidFill>
                  <a:srgbClr val="FFFFFF"/>
                </a:solidFill>
                <a:latin typeface="Trebuchet MS"/>
                <a:cs typeface="Trebuchet MS"/>
              </a:rPr>
              <a:t>Llámanos desde tu teléfono fijo</a:t>
            </a:r>
            <a:endParaRPr sz="2400" dirty="0">
              <a:latin typeface="Trebuchet MS"/>
              <a:cs typeface="Trebuchet MS"/>
            </a:endParaRPr>
          </a:p>
          <a:p>
            <a:pPr marL="584835">
              <a:lnSpc>
                <a:spcPts val="3925"/>
              </a:lnSpc>
            </a:pPr>
            <a:r>
              <a:rPr sz="3000" b="1" dirty="0">
                <a:solidFill>
                  <a:srgbClr val="01043A"/>
                </a:solidFill>
                <a:latin typeface="Trebuchet MS"/>
                <a:cs typeface="Trebuchet MS"/>
              </a:rPr>
              <a:t>018000527467</a:t>
            </a:r>
            <a:r>
              <a:rPr lang="es-CO" sz="3000" b="1" dirty="0">
                <a:solidFill>
                  <a:srgbClr val="01043A"/>
                </a:solidFill>
                <a:latin typeface="Trebuchet MS"/>
                <a:cs typeface="Trebuchet MS"/>
              </a:rPr>
              <a:t>, opción 8</a:t>
            </a:r>
            <a:endParaRPr sz="3000" dirty="0">
              <a:solidFill>
                <a:srgbClr val="01043A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78679" y="3249160"/>
            <a:ext cx="6307066" cy="1324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17880" marR="2665730">
              <a:spcBef>
                <a:spcPts val="425"/>
              </a:spcBef>
            </a:pPr>
            <a:r>
              <a:rPr lang="es-CO" sz="2400" spc="-5" dirty="0">
                <a:solidFill>
                  <a:srgbClr val="FFFFFF"/>
                </a:solidFill>
                <a:latin typeface="Trebuchet MS"/>
                <a:cs typeface="Trebuchet MS"/>
              </a:rPr>
              <a:t>Escríbenos al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WhatsApp  </a:t>
            </a:r>
            <a:r>
              <a:rPr lang="en-US" sz="3450" b="1" dirty="0">
                <a:solidFill>
                  <a:srgbClr val="01043A"/>
                </a:solidFill>
                <a:latin typeface="Trebuchet MS"/>
              </a:rPr>
              <a:t>3146575132</a:t>
            </a:r>
            <a:endParaRPr sz="3450" b="1" dirty="0">
              <a:solidFill>
                <a:srgbClr val="01043A"/>
              </a:solidFill>
              <a:latin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460" y="6566462"/>
            <a:ext cx="9332595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835">
              <a:lnSpc>
                <a:spcPts val="261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Chat</a:t>
            </a:r>
            <a:r>
              <a:rPr lang="es-CO"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ea</a:t>
            </a:r>
            <a:r>
              <a:rPr lang="es-CO" sz="2400" spc="-5" dirty="0">
                <a:solidFill>
                  <a:srgbClr val="FFFFFF"/>
                </a:solidFill>
                <a:latin typeface="Trebuchet MS"/>
                <a:cs typeface="Trebuchet MS"/>
              </a:rPr>
              <a:t> con nosotros</a:t>
            </a:r>
            <a:endParaRPr sz="2400" dirty="0">
              <a:latin typeface="Trebuchet MS"/>
              <a:cs typeface="Trebuchet MS"/>
            </a:endParaRPr>
          </a:p>
          <a:p>
            <a:pPr marL="1727835">
              <a:lnSpc>
                <a:spcPts val="3155"/>
              </a:lnSpc>
            </a:pPr>
            <a:r>
              <a:rPr sz="3000" b="1" spc="-15" dirty="0">
                <a:solidFill>
                  <a:srgbClr val="01043A"/>
                </a:solidFill>
                <a:latin typeface="Trebuchet MS"/>
                <a:cs typeface="Trebuchet MS"/>
              </a:rPr>
              <a:t>www.argos.com/Colombia-Contactános</a:t>
            </a:r>
            <a:endParaRPr sz="3000" dirty="0">
              <a:solidFill>
                <a:srgbClr val="01043A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50185" y="6249644"/>
            <a:ext cx="6143606" cy="139320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13435" marR="3197225">
              <a:lnSpc>
                <a:spcPts val="2590"/>
              </a:lnSpc>
              <a:spcBef>
                <a:spcPts val="425"/>
              </a:spcBef>
            </a:pPr>
            <a:r>
              <a:rPr lang="es-CO" sz="2400" spc="-5" dirty="0">
                <a:solidFill>
                  <a:srgbClr val="FFFFFF"/>
                </a:solidFill>
                <a:latin typeface="Trebuchet MS"/>
                <a:cs typeface="Trebuchet MS"/>
              </a:rPr>
              <a:t>Escríbenos al c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orreo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CO" sz="2400" spc="-5" dirty="0">
                <a:solidFill>
                  <a:srgbClr val="FFFFFF"/>
                </a:solidFill>
                <a:latin typeface="Trebuchet MS"/>
                <a:cs typeface="Trebuchet MS"/>
              </a:rPr>
              <a:t> el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ectrónico</a:t>
            </a:r>
            <a:endParaRPr sz="2400" dirty="0">
              <a:latin typeface="Trebuchet MS"/>
              <a:cs typeface="Trebuchet MS"/>
            </a:endParaRPr>
          </a:p>
          <a:p>
            <a:pPr marL="813435">
              <a:lnSpc>
                <a:spcPts val="2555"/>
              </a:lnSpc>
            </a:pPr>
            <a:r>
              <a:rPr sz="2800" b="1" dirty="0">
                <a:solidFill>
                  <a:srgbClr val="01043A"/>
                </a:solidFill>
                <a:latin typeface="Trebuchet MS"/>
                <a:cs typeface="Trebuchet MS"/>
              </a:rPr>
              <a:t>amigosdeargos@argos.com.co</a:t>
            </a:r>
            <a:endParaRPr sz="2800" dirty="0">
              <a:solidFill>
                <a:srgbClr val="01043A"/>
              </a:solidFill>
              <a:latin typeface="Trebuchet MS"/>
              <a:cs typeface="Trebuchet MS"/>
            </a:endParaRPr>
          </a:p>
        </p:txBody>
      </p:sp>
      <p:grpSp>
        <p:nvGrpSpPr>
          <p:cNvPr id="36" name="Agrupar 35"/>
          <p:cNvGrpSpPr/>
          <p:nvPr/>
        </p:nvGrpSpPr>
        <p:grpSpPr>
          <a:xfrm>
            <a:off x="839188" y="3378536"/>
            <a:ext cx="1092200" cy="1092200"/>
            <a:chOff x="762976" y="3715444"/>
            <a:chExt cx="1092200" cy="1092200"/>
          </a:xfrm>
        </p:grpSpPr>
        <p:sp>
          <p:nvSpPr>
            <p:cNvPr id="8" name="object 8"/>
            <p:cNvSpPr/>
            <p:nvPr/>
          </p:nvSpPr>
          <p:spPr>
            <a:xfrm>
              <a:off x="762976" y="3715444"/>
              <a:ext cx="1092200" cy="1092200"/>
            </a:xfrm>
            <a:custGeom>
              <a:avLst/>
              <a:gdLst/>
              <a:ahLst/>
              <a:cxnLst/>
              <a:rect l="l" t="t" r="r" b="b"/>
              <a:pathLst>
                <a:path w="1092200" h="1092200">
                  <a:moveTo>
                    <a:pt x="546100" y="0"/>
                  </a:moveTo>
                  <a:lnTo>
                    <a:pt x="498980" y="2004"/>
                  </a:lnTo>
                  <a:lnTo>
                    <a:pt x="452974" y="7908"/>
                  </a:lnTo>
                  <a:lnTo>
                    <a:pt x="408245" y="17549"/>
                  </a:lnTo>
                  <a:lnTo>
                    <a:pt x="364956" y="30761"/>
                  </a:lnTo>
                  <a:lnTo>
                    <a:pt x="323273" y="47381"/>
                  </a:lnTo>
                  <a:lnTo>
                    <a:pt x="283357" y="67245"/>
                  </a:lnTo>
                  <a:lnTo>
                    <a:pt x="245375" y="90189"/>
                  </a:lnTo>
                  <a:lnTo>
                    <a:pt x="209489" y="116050"/>
                  </a:lnTo>
                  <a:lnTo>
                    <a:pt x="175863" y="144662"/>
                  </a:lnTo>
                  <a:lnTo>
                    <a:pt x="144662" y="175863"/>
                  </a:lnTo>
                  <a:lnTo>
                    <a:pt x="116050" y="209489"/>
                  </a:lnTo>
                  <a:lnTo>
                    <a:pt x="90189" y="245375"/>
                  </a:lnTo>
                  <a:lnTo>
                    <a:pt x="67245" y="283357"/>
                  </a:lnTo>
                  <a:lnTo>
                    <a:pt x="47381" y="323273"/>
                  </a:lnTo>
                  <a:lnTo>
                    <a:pt x="30761" y="364956"/>
                  </a:lnTo>
                  <a:lnTo>
                    <a:pt x="17549" y="408245"/>
                  </a:lnTo>
                  <a:lnTo>
                    <a:pt x="7908" y="452974"/>
                  </a:lnTo>
                  <a:lnTo>
                    <a:pt x="2004" y="498980"/>
                  </a:lnTo>
                  <a:lnTo>
                    <a:pt x="0" y="546100"/>
                  </a:lnTo>
                  <a:lnTo>
                    <a:pt x="2004" y="593219"/>
                  </a:lnTo>
                  <a:lnTo>
                    <a:pt x="7908" y="639225"/>
                  </a:lnTo>
                  <a:lnTo>
                    <a:pt x="17549" y="683954"/>
                  </a:lnTo>
                  <a:lnTo>
                    <a:pt x="30761" y="727243"/>
                  </a:lnTo>
                  <a:lnTo>
                    <a:pt x="47381" y="768926"/>
                  </a:lnTo>
                  <a:lnTo>
                    <a:pt x="67245" y="808842"/>
                  </a:lnTo>
                  <a:lnTo>
                    <a:pt x="90189" y="846824"/>
                  </a:lnTo>
                  <a:lnTo>
                    <a:pt x="116050" y="882710"/>
                  </a:lnTo>
                  <a:lnTo>
                    <a:pt x="144662" y="916336"/>
                  </a:lnTo>
                  <a:lnTo>
                    <a:pt x="175863" y="947537"/>
                  </a:lnTo>
                  <a:lnTo>
                    <a:pt x="209489" y="976149"/>
                  </a:lnTo>
                  <a:lnTo>
                    <a:pt x="245375" y="1002010"/>
                  </a:lnTo>
                  <a:lnTo>
                    <a:pt x="283357" y="1024954"/>
                  </a:lnTo>
                  <a:lnTo>
                    <a:pt x="323273" y="1044818"/>
                  </a:lnTo>
                  <a:lnTo>
                    <a:pt x="364956" y="1061438"/>
                  </a:lnTo>
                  <a:lnTo>
                    <a:pt x="408245" y="1074650"/>
                  </a:lnTo>
                  <a:lnTo>
                    <a:pt x="452974" y="1084291"/>
                  </a:lnTo>
                  <a:lnTo>
                    <a:pt x="498980" y="1090195"/>
                  </a:lnTo>
                  <a:lnTo>
                    <a:pt x="546100" y="1092200"/>
                  </a:lnTo>
                  <a:lnTo>
                    <a:pt x="593222" y="1090195"/>
                  </a:lnTo>
                  <a:lnTo>
                    <a:pt x="639231" y="1084291"/>
                  </a:lnTo>
                  <a:lnTo>
                    <a:pt x="683963" y="1074650"/>
                  </a:lnTo>
                  <a:lnTo>
                    <a:pt x="727253" y="1061438"/>
                  </a:lnTo>
                  <a:lnTo>
                    <a:pt x="768937" y="1044818"/>
                  </a:lnTo>
                  <a:lnTo>
                    <a:pt x="808853" y="1024954"/>
                  </a:lnTo>
                  <a:lnTo>
                    <a:pt x="846835" y="1002010"/>
                  </a:lnTo>
                  <a:lnTo>
                    <a:pt x="882721" y="976149"/>
                  </a:lnTo>
                  <a:lnTo>
                    <a:pt x="916346" y="947537"/>
                  </a:lnTo>
                  <a:lnTo>
                    <a:pt x="947546" y="916336"/>
                  </a:lnTo>
                  <a:lnTo>
                    <a:pt x="976157" y="882710"/>
                  </a:lnTo>
                  <a:lnTo>
                    <a:pt x="1002016" y="846824"/>
                  </a:lnTo>
                  <a:lnTo>
                    <a:pt x="1024959" y="808842"/>
                  </a:lnTo>
                  <a:lnTo>
                    <a:pt x="1044822" y="768926"/>
                  </a:lnTo>
                  <a:lnTo>
                    <a:pt x="1061441" y="727243"/>
                  </a:lnTo>
                  <a:lnTo>
                    <a:pt x="1074652" y="683954"/>
                  </a:lnTo>
                  <a:lnTo>
                    <a:pt x="1084291" y="639225"/>
                  </a:lnTo>
                  <a:lnTo>
                    <a:pt x="1090195" y="593219"/>
                  </a:lnTo>
                  <a:lnTo>
                    <a:pt x="1092200" y="546100"/>
                  </a:lnTo>
                  <a:lnTo>
                    <a:pt x="1090195" y="498980"/>
                  </a:lnTo>
                  <a:lnTo>
                    <a:pt x="1084291" y="452974"/>
                  </a:lnTo>
                  <a:lnTo>
                    <a:pt x="1074652" y="408245"/>
                  </a:lnTo>
                  <a:lnTo>
                    <a:pt x="1061441" y="364956"/>
                  </a:lnTo>
                  <a:lnTo>
                    <a:pt x="1044822" y="323273"/>
                  </a:lnTo>
                  <a:lnTo>
                    <a:pt x="1024959" y="283357"/>
                  </a:lnTo>
                  <a:lnTo>
                    <a:pt x="1002016" y="245375"/>
                  </a:lnTo>
                  <a:lnTo>
                    <a:pt x="976157" y="209489"/>
                  </a:lnTo>
                  <a:lnTo>
                    <a:pt x="947546" y="175863"/>
                  </a:lnTo>
                  <a:lnTo>
                    <a:pt x="916346" y="144662"/>
                  </a:lnTo>
                  <a:lnTo>
                    <a:pt x="882721" y="116050"/>
                  </a:lnTo>
                  <a:lnTo>
                    <a:pt x="846835" y="90189"/>
                  </a:lnTo>
                  <a:lnTo>
                    <a:pt x="808853" y="67245"/>
                  </a:lnTo>
                  <a:lnTo>
                    <a:pt x="768937" y="47381"/>
                  </a:lnTo>
                  <a:lnTo>
                    <a:pt x="727253" y="30761"/>
                  </a:lnTo>
                  <a:lnTo>
                    <a:pt x="683963" y="17549"/>
                  </a:lnTo>
                  <a:lnTo>
                    <a:pt x="639231" y="7908"/>
                  </a:lnTo>
                  <a:lnTo>
                    <a:pt x="593222" y="2004"/>
                  </a:lnTo>
                  <a:lnTo>
                    <a:pt x="546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8446" y="3911146"/>
              <a:ext cx="412750" cy="701040"/>
            </a:xfrm>
            <a:custGeom>
              <a:avLst/>
              <a:gdLst/>
              <a:ahLst/>
              <a:cxnLst/>
              <a:rect l="l" t="t" r="r" b="b"/>
              <a:pathLst>
                <a:path w="412750" h="701039">
                  <a:moveTo>
                    <a:pt x="354723" y="0"/>
                  </a:moveTo>
                  <a:lnTo>
                    <a:pt x="58013" y="0"/>
                  </a:lnTo>
                  <a:lnTo>
                    <a:pt x="35479" y="4578"/>
                  </a:lnTo>
                  <a:lnTo>
                    <a:pt x="17033" y="17043"/>
                  </a:lnTo>
                  <a:lnTo>
                    <a:pt x="4574" y="35490"/>
                  </a:lnTo>
                  <a:lnTo>
                    <a:pt x="0" y="58013"/>
                  </a:lnTo>
                  <a:lnTo>
                    <a:pt x="0" y="642785"/>
                  </a:lnTo>
                  <a:lnTo>
                    <a:pt x="4574" y="665319"/>
                  </a:lnTo>
                  <a:lnTo>
                    <a:pt x="17033" y="683764"/>
                  </a:lnTo>
                  <a:lnTo>
                    <a:pt x="35479" y="696223"/>
                  </a:lnTo>
                  <a:lnTo>
                    <a:pt x="58013" y="700798"/>
                  </a:lnTo>
                  <a:lnTo>
                    <a:pt x="354723" y="700798"/>
                  </a:lnTo>
                  <a:lnTo>
                    <a:pt x="377259" y="696223"/>
                  </a:lnTo>
                  <a:lnTo>
                    <a:pt x="395709" y="683764"/>
                  </a:lnTo>
                  <a:lnTo>
                    <a:pt x="397441" y="681202"/>
                  </a:lnTo>
                  <a:lnTo>
                    <a:pt x="207962" y="681202"/>
                  </a:lnTo>
                  <a:lnTo>
                    <a:pt x="198311" y="679255"/>
                  </a:lnTo>
                  <a:lnTo>
                    <a:pt x="190426" y="673944"/>
                  </a:lnTo>
                  <a:lnTo>
                    <a:pt x="185109" y="666061"/>
                  </a:lnTo>
                  <a:lnTo>
                    <a:pt x="183159" y="656399"/>
                  </a:lnTo>
                  <a:lnTo>
                    <a:pt x="185109" y="646742"/>
                  </a:lnTo>
                  <a:lnTo>
                    <a:pt x="190426" y="638859"/>
                  </a:lnTo>
                  <a:lnTo>
                    <a:pt x="198311" y="633544"/>
                  </a:lnTo>
                  <a:lnTo>
                    <a:pt x="207962" y="631596"/>
                  </a:lnTo>
                  <a:lnTo>
                    <a:pt x="412750" y="631596"/>
                  </a:lnTo>
                  <a:lnTo>
                    <a:pt x="412750" y="596417"/>
                  </a:lnTo>
                  <a:lnTo>
                    <a:pt x="32905" y="596417"/>
                  </a:lnTo>
                  <a:lnTo>
                    <a:pt x="32905" y="70281"/>
                  </a:lnTo>
                  <a:lnTo>
                    <a:pt x="412750" y="70281"/>
                  </a:lnTo>
                  <a:lnTo>
                    <a:pt x="412750" y="58013"/>
                  </a:lnTo>
                  <a:lnTo>
                    <a:pt x="410053" y="44742"/>
                  </a:lnTo>
                  <a:lnTo>
                    <a:pt x="167728" y="44742"/>
                  </a:lnTo>
                  <a:lnTo>
                    <a:pt x="164185" y="41198"/>
                  </a:lnTo>
                  <a:lnTo>
                    <a:pt x="164185" y="32435"/>
                  </a:lnTo>
                  <a:lnTo>
                    <a:pt x="167728" y="28892"/>
                  </a:lnTo>
                  <a:lnTo>
                    <a:pt x="403715" y="28892"/>
                  </a:lnTo>
                  <a:lnTo>
                    <a:pt x="395709" y="17043"/>
                  </a:lnTo>
                  <a:lnTo>
                    <a:pt x="377259" y="4578"/>
                  </a:lnTo>
                  <a:lnTo>
                    <a:pt x="354723" y="0"/>
                  </a:lnTo>
                  <a:close/>
                </a:path>
                <a:path w="412750" h="701039">
                  <a:moveTo>
                    <a:pt x="412750" y="631596"/>
                  </a:moveTo>
                  <a:lnTo>
                    <a:pt x="207962" y="631596"/>
                  </a:lnTo>
                  <a:lnTo>
                    <a:pt x="217628" y="633544"/>
                  </a:lnTo>
                  <a:lnTo>
                    <a:pt x="225520" y="638859"/>
                  </a:lnTo>
                  <a:lnTo>
                    <a:pt x="230840" y="646742"/>
                  </a:lnTo>
                  <a:lnTo>
                    <a:pt x="232790" y="656399"/>
                  </a:lnTo>
                  <a:lnTo>
                    <a:pt x="230840" y="666061"/>
                  </a:lnTo>
                  <a:lnTo>
                    <a:pt x="225520" y="673944"/>
                  </a:lnTo>
                  <a:lnTo>
                    <a:pt x="217628" y="679255"/>
                  </a:lnTo>
                  <a:lnTo>
                    <a:pt x="207962" y="681202"/>
                  </a:lnTo>
                  <a:lnTo>
                    <a:pt x="397441" y="681202"/>
                  </a:lnTo>
                  <a:lnTo>
                    <a:pt x="408173" y="665319"/>
                  </a:lnTo>
                  <a:lnTo>
                    <a:pt x="412750" y="642785"/>
                  </a:lnTo>
                  <a:lnTo>
                    <a:pt x="412750" y="631596"/>
                  </a:lnTo>
                  <a:close/>
                </a:path>
                <a:path w="412750" h="701039">
                  <a:moveTo>
                    <a:pt x="412750" y="446633"/>
                  </a:moveTo>
                  <a:lnTo>
                    <a:pt x="379844" y="446633"/>
                  </a:lnTo>
                  <a:lnTo>
                    <a:pt x="379844" y="596417"/>
                  </a:lnTo>
                  <a:lnTo>
                    <a:pt x="412750" y="596417"/>
                  </a:lnTo>
                  <a:lnTo>
                    <a:pt x="412750" y="446633"/>
                  </a:lnTo>
                  <a:close/>
                </a:path>
                <a:path w="412750" h="701039">
                  <a:moveTo>
                    <a:pt x="412750" y="70281"/>
                  </a:moveTo>
                  <a:lnTo>
                    <a:pt x="379844" y="70281"/>
                  </a:lnTo>
                  <a:lnTo>
                    <a:pt x="379844" y="195033"/>
                  </a:lnTo>
                  <a:lnTo>
                    <a:pt x="412750" y="195033"/>
                  </a:lnTo>
                  <a:lnTo>
                    <a:pt x="412750" y="70281"/>
                  </a:lnTo>
                  <a:close/>
                </a:path>
                <a:path w="412750" h="701039">
                  <a:moveTo>
                    <a:pt x="403715" y="28892"/>
                  </a:moveTo>
                  <a:lnTo>
                    <a:pt x="248221" y="28892"/>
                  </a:lnTo>
                  <a:lnTo>
                    <a:pt x="251764" y="32435"/>
                  </a:lnTo>
                  <a:lnTo>
                    <a:pt x="251764" y="41198"/>
                  </a:lnTo>
                  <a:lnTo>
                    <a:pt x="248221" y="44742"/>
                  </a:lnTo>
                  <a:lnTo>
                    <a:pt x="410053" y="44742"/>
                  </a:lnTo>
                  <a:lnTo>
                    <a:pt x="408173" y="35490"/>
                  </a:lnTo>
                  <a:lnTo>
                    <a:pt x="403715" y="28892"/>
                  </a:lnTo>
                  <a:close/>
                </a:path>
              </a:pathLst>
            </a:custGeom>
            <a:solidFill>
              <a:srgbClr val="302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34876" y="4106183"/>
              <a:ext cx="405130" cy="312420"/>
            </a:xfrm>
            <a:custGeom>
              <a:avLst/>
              <a:gdLst/>
              <a:ahLst/>
              <a:cxnLst/>
              <a:rect l="l" t="t" r="r" b="b"/>
              <a:pathLst>
                <a:path w="405130" h="312420">
                  <a:moveTo>
                    <a:pt x="93599" y="251587"/>
                  </a:moveTo>
                  <a:lnTo>
                    <a:pt x="45745" y="251587"/>
                  </a:lnTo>
                  <a:lnTo>
                    <a:pt x="44284" y="312343"/>
                  </a:lnTo>
                  <a:lnTo>
                    <a:pt x="93599" y="251587"/>
                  </a:lnTo>
                  <a:close/>
                </a:path>
                <a:path w="405130" h="312420">
                  <a:moveTo>
                    <a:pt x="404837" y="0"/>
                  </a:moveTo>
                  <a:lnTo>
                    <a:pt x="0" y="0"/>
                  </a:lnTo>
                  <a:lnTo>
                    <a:pt x="0" y="251587"/>
                  </a:lnTo>
                  <a:lnTo>
                    <a:pt x="404837" y="251587"/>
                  </a:lnTo>
                  <a:lnTo>
                    <a:pt x="404837" y="143840"/>
                  </a:lnTo>
                  <a:lnTo>
                    <a:pt x="84124" y="143840"/>
                  </a:lnTo>
                  <a:lnTo>
                    <a:pt x="76991" y="142405"/>
                  </a:lnTo>
                  <a:lnTo>
                    <a:pt x="71166" y="138490"/>
                  </a:lnTo>
                  <a:lnTo>
                    <a:pt x="67238" y="132674"/>
                  </a:lnTo>
                  <a:lnTo>
                    <a:pt x="65798" y="125539"/>
                  </a:lnTo>
                  <a:lnTo>
                    <a:pt x="67238" y="118403"/>
                  </a:lnTo>
                  <a:lnTo>
                    <a:pt x="71166" y="112574"/>
                  </a:lnTo>
                  <a:lnTo>
                    <a:pt x="76991" y="108642"/>
                  </a:lnTo>
                  <a:lnTo>
                    <a:pt x="84124" y="107200"/>
                  </a:lnTo>
                  <a:lnTo>
                    <a:pt x="404837" y="107200"/>
                  </a:lnTo>
                  <a:lnTo>
                    <a:pt x="404837" y="0"/>
                  </a:lnTo>
                  <a:close/>
                </a:path>
                <a:path w="405130" h="312420">
                  <a:moveTo>
                    <a:pt x="144830" y="107200"/>
                  </a:moveTo>
                  <a:lnTo>
                    <a:pt x="84124" y="107200"/>
                  </a:lnTo>
                  <a:lnTo>
                    <a:pt x="91241" y="108642"/>
                  </a:lnTo>
                  <a:lnTo>
                    <a:pt x="97054" y="112574"/>
                  </a:lnTo>
                  <a:lnTo>
                    <a:pt x="100975" y="118403"/>
                  </a:lnTo>
                  <a:lnTo>
                    <a:pt x="102412" y="125539"/>
                  </a:lnTo>
                  <a:lnTo>
                    <a:pt x="100975" y="132674"/>
                  </a:lnTo>
                  <a:lnTo>
                    <a:pt x="97054" y="138490"/>
                  </a:lnTo>
                  <a:lnTo>
                    <a:pt x="91241" y="142405"/>
                  </a:lnTo>
                  <a:lnTo>
                    <a:pt x="84124" y="143840"/>
                  </a:lnTo>
                  <a:lnTo>
                    <a:pt x="144830" y="143840"/>
                  </a:lnTo>
                  <a:lnTo>
                    <a:pt x="137185" y="136791"/>
                  </a:lnTo>
                  <a:lnTo>
                    <a:pt x="136004" y="127000"/>
                  </a:lnTo>
                  <a:lnTo>
                    <a:pt x="135864" y="126263"/>
                  </a:lnTo>
                  <a:lnTo>
                    <a:pt x="135864" y="124752"/>
                  </a:lnTo>
                  <a:lnTo>
                    <a:pt x="136004" y="124040"/>
                  </a:lnTo>
                  <a:lnTo>
                    <a:pt x="137185" y="114274"/>
                  </a:lnTo>
                  <a:lnTo>
                    <a:pt x="144830" y="107200"/>
                  </a:lnTo>
                  <a:close/>
                </a:path>
                <a:path w="405130" h="312420">
                  <a:moveTo>
                    <a:pt x="224256" y="107200"/>
                  </a:moveTo>
                  <a:lnTo>
                    <a:pt x="154927" y="107200"/>
                  </a:lnTo>
                  <a:lnTo>
                    <a:pt x="155625" y="107353"/>
                  </a:lnTo>
                  <a:lnTo>
                    <a:pt x="156311" y="107403"/>
                  </a:lnTo>
                  <a:lnTo>
                    <a:pt x="165430" y="108496"/>
                  </a:lnTo>
                  <a:lnTo>
                    <a:pt x="172504" y="116128"/>
                  </a:lnTo>
                  <a:lnTo>
                    <a:pt x="172504" y="134912"/>
                  </a:lnTo>
                  <a:lnTo>
                    <a:pt x="165430" y="142544"/>
                  </a:lnTo>
                  <a:lnTo>
                    <a:pt x="155625" y="143713"/>
                  </a:lnTo>
                  <a:lnTo>
                    <a:pt x="154927" y="143840"/>
                  </a:lnTo>
                  <a:lnTo>
                    <a:pt x="224256" y="143840"/>
                  </a:lnTo>
                  <a:lnTo>
                    <a:pt x="217132" y="142405"/>
                  </a:lnTo>
                  <a:lnTo>
                    <a:pt x="211315" y="138490"/>
                  </a:lnTo>
                  <a:lnTo>
                    <a:pt x="207393" y="132674"/>
                  </a:lnTo>
                  <a:lnTo>
                    <a:pt x="205955" y="125539"/>
                  </a:lnTo>
                  <a:lnTo>
                    <a:pt x="207393" y="118403"/>
                  </a:lnTo>
                  <a:lnTo>
                    <a:pt x="211315" y="112574"/>
                  </a:lnTo>
                  <a:lnTo>
                    <a:pt x="217132" y="108642"/>
                  </a:lnTo>
                  <a:lnTo>
                    <a:pt x="224256" y="107200"/>
                  </a:lnTo>
                  <a:close/>
                </a:path>
                <a:path w="405130" h="312420">
                  <a:moveTo>
                    <a:pt x="404837" y="107200"/>
                  </a:moveTo>
                  <a:lnTo>
                    <a:pt x="224256" y="107200"/>
                  </a:lnTo>
                  <a:lnTo>
                    <a:pt x="231382" y="108642"/>
                  </a:lnTo>
                  <a:lnTo>
                    <a:pt x="237204" y="112574"/>
                  </a:lnTo>
                  <a:lnTo>
                    <a:pt x="241130" y="118403"/>
                  </a:lnTo>
                  <a:lnTo>
                    <a:pt x="242570" y="125539"/>
                  </a:lnTo>
                  <a:lnTo>
                    <a:pt x="241130" y="132674"/>
                  </a:lnTo>
                  <a:lnTo>
                    <a:pt x="237204" y="138490"/>
                  </a:lnTo>
                  <a:lnTo>
                    <a:pt x="231382" y="142405"/>
                  </a:lnTo>
                  <a:lnTo>
                    <a:pt x="224256" y="143840"/>
                  </a:lnTo>
                  <a:lnTo>
                    <a:pt x="404837" y="143840"/>
                  </a:lnTo>
                  <a:lnTo>
                    <a:pt x="404837" y="107200"/>
                  </a:lnTo>
                  <a:close/>
                </a:path>
              </a:pathLst>
            </a:custGeom>
            <a:solidFill>
              <a:srgbClr val="BBC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13840041" y="2953484"/>
            <a:ext cx="1092200" cy="1092200"/>
            <a:chOff x="13840029" y="3290392"/>
            <a:chExt cx="1092200" cy="1092200"/>
          </a:xfrm>
        </p:grpSpPr>
        <p:sp>
          <p:nvSpPr>
            <p:cNvPr id="11" name="object 11"/>
            <p:cNvSpPr/>
            <p:nvPr/>
          </p:nvSpPr>
          <p:spPr>
            <a:xfrm>
              <a:off x="13840029" y="3290392"/>
              <a:ext cx="1092200" cy="1092200"/>
            </a:xfrm>
            <a:custGeom>
              <a:avLst/>
              <a:gdLst/>
              <a:ahLst/>
              <a:cxnLst/>
              <a:rect l="l" t="t" r="r" b="b"/>
              <a:pathLst>
                <a:path w="1092200" h="1092200">
                  <a:moveTo>
                    <a:pt x="546100" y="0"/>
                  </a:moveTo>
                  <a:lnTo>
                    <a:pt x="498980" y="2004"/>
                  </a:lnTo>
                  <a:lnTo>
                    <a:pt x="452974" y="7908"/>
                  </a:lnTo>
                  <a:lnTo>
                    <a:pt x="408245" y="17549"/>
                  </a:lnTo>
                  <a:lnTo>
                    <a:pt x="364956" y="30761"/>
                  </a:lnTo>
                  <a:lnTo>
                    <a:pt x="323273" y="47381"/>
                  </a:lnTo>
                  <a:lnTo>
                    <a:pt x="283357" y="67245"/>
                  </a:lnTo>
                  <a:lnTo>
                    <a:pt x="245375" y="90189"/>
                  </a:lnTo>
                  <a:lnTo>
                    <a:pt x="209489" y="116050"/>
                  </a:lnTo>
                  <a:lnTo>
                    <a:pt x="175863" y="144662"/>
                  </a:lnTo>
                  <a:lnTo>
                    <a:pt x="144662" y="175863"/>
                  </a:lnTo>
                  <a:lnTo>
                    <a:pt x="116050" y="209489"/>
                  </a:lnTo>
                  <a:lnTo>
                    <a:pt x="90189" y="245375"/>
                  </a:lnTo>
                  <a:lnTo>
                    <a:pt x="67245" y="283357"/>
                  </a:lnTo>
                  <a:lnTo>
                    <a:pt x="47381" y="323273"/>
                  </a:lnTo>
                  <a:lnTo>
                    <a:pt x="30761" y="364956"/>
                  </a:lnTo>
                  <a:lnTo>
                    <a:pt x="17549" y="408245"/>
                  </a:lnTo>
                  <a:lnTo>
                    <a:pt x="7908" y="452974"/>
                  </a:lnTo>
                  <a:lnTo>
                    <a:pt x="2004" y="498980"/>
                  </a:lnTo>
                  <a:lnTo>
                    <a:pt x="0" y="546100"/>
                  </a:lnTo>
                  <a:lnTo>
                    <a:pt x="2004" y="593219"/>
                  </a:lnTo>
                  <a:lnTo>
                    <a:pt x="7908" y="639225"/>
                  </a:lnTo>
                  <a:lnTo>
                    <a:pt x="17549" y="683954"/>
                  </a:lnTo>
                  <a:lnTo>
                    <a:pt x="30761" y="727243"/>
                  </a:lnTo>
                  <a:lnTo>
                    <a:pt x="47381" y="768926"/>
                  </a:lnTo>
                  <a:lnTo>
                    <a:pt x="67245" y="808842"/>
                  </a:lnTo>
                  <a:lnTo>
                    <a:pt x="90189" y="846824"/>
                  </a:lnTo>
                  <a:lnTo>
                    <a:pt x="116050" y="882710"/>
                  </a:lnTo>
                  <a:lnTo>
                    <a:pt x="144662" y="916336"/>
                  </a:lnTo>
                  <a:lnTo>
                    <a:pt x="175863" y="947537"/>
                  </a:lnTo>
                  <a:lnTo>
                    <a:pt x="209489" y="976149"/>
                  </a:lnTo>
                  <a:lnTo>
                    <a:pt x="245375" y="1002010"/>
                  </a:lnTo>
                  <a:lnTo>
                    <a:pt x="283357" y="1024954"/>
                  </a:lnTo>
                  <a:lnTo>
                    <a:pt x="323273" y="1044818"/>
                  </a:lnTo>
                  <a:lnTo>
                    <a:pt x="364956" y="1061438"/>
                  </a:lnTo>
                  <a:lnTo>
                    <a:pt x="408245" y="1074650"/>
                  </a:lnTo>
                  <a:lnTo>
                    <a:pt x="452974" y="1084291"/>
                  </a:lnTo>
                  <a:lnTo>
                    <a:pt x="498980" y="1090195"/>
                  </a:lnTo>
                  <a:lnTo>
                    <a:pt x="546100" y="1092200"/>
                  </a:lnTo>
                  <a:lnTo>
                    <a:pt x="593222" y="1090195"/>
                  </a:lnTo>
                  <a:lnTo>
                    <a:pt x="639231" y="1084291"/>
                  </a:lnTo>
                  <a:lnTo>
                    <a:pt x="683963" y="1074650"/>
                  </a:lnTo>
                  <a:lnTo>
                    <a:pt x="727253" y="1061438"/>
                  </a:lnTo>
                  <a:lnTo>
                    <a:pt x="768937" y="1044818"/>
                  </a:lnTo>
                  <a:lnTo>
                    <a:pt x="808853" y="1024954"/>
                  </a:lnTo>
                  <a:lnTo>
                    <a:pt x="846835" y="1002010"/>
                  </a:lnTo>
                  <a:lnTo>
                    <a:pt x="882721" y="976149"/>
                  </a:lnTo>
                  <a:lnTo>
                    <a:pt x="916346" y="947537"/>
                  </a:lnTo>
                  <a:lnTo>
                    <a:pt x="947546" y="916336"/>
                  </a:lnTo>
                  <a:lnTo>
                    <a:pt x="976157" y="882710"/>
                  </a:lnTo>
                  <a:lnTo>
                    <a:pt x="1002016" y="846824"/>
                  </a:lnTo>
                  <a:lnTo>
                    <a:pt x="1024959" y="808842"/>
                  </a:lnTo>
                  <a:lnTo>
                    <a:pt x="1044822" y="768926"/>
                  </a:lnTo>
                  <a:lnTo>
                    <a:pt x="1061441" y="727243"/>
                  </a:lnTo>
                  <a:lnTo>
                    <a:pt x="1074652" y="683954"/>
                  </a:lnTo>
                  <a:lnTo>
                    <a:pt x="1084291" y="639225"/>
                  </a:lnTo>
                  <a:lnTo>
                    <a:pt x="1090195" y="593219"/>
                  </a:lnTo>
                  <a:lnTo>
                    <a:pt x="1092200" y="546100"/>
                  </a:lnTo>
                  <a:lnTo>
                    <a:pt x="1090195" y="498980"/>
                  </a:lnTo>
                  <a:lnTo>
                    <a:pt x="1084291" y="452974"/>
                  </a:lnTo>
                  <a:lnTo>
                    <a:pt x="1074652" y="408245"/>
                  </a:lnTo>
                  <a:lnTo>
                    <a:pt x="1061441" y="364956"/>
                  </a:lnTo>
                  <a:lnTo>
                    <a:pt x="1044822" y="323273"/>
                  </a:lnTo>
                  <a:lnTo>
                    <a:pt x="1024959" y="283357"/>
                  </a:lnTo>
                  <a:lnTo>
                    <a:pt x="1002016" y="245375"/>
                  </a:lnTo>
                  <a:lnTo>
                    <a:pt x="976157" y="209489"/>
                  </a:lnTo>
                  <a:lnTo>
                    <a:pt x="947546" y="175863"/>
                  </a:lnTo>
                  <a:lnTo>
                    <a:pt x="916346" y="144662"/>
                  </a:lnTo>
                  <a:lnTo>
                    <a:pt x="882721" y="116050"/>
                  </a:lnTo>
                  <a:lnTo>
                    <a:pt x="846835" y="90189"/>
                  </a:lnTo>
                  <a:lnTo>
                    <a:pt x="808853" y="67245"/>
                  </a:lnTo>
                  <a:lnTo>
                    <a:pt x="768937" y="47381"/>
                  </a:lnTo>
                  <a:lnTo>
                    <a:pt x="727253" y="30761"/>
                  </a:lnTo>
                  <a:lnTo>
                    <a:pt x="683963" y="17549"/>
                  </a:lnTo>
                  <a:lnTo>
                    <a:pt x="639231" y="7908"/>
                  </a:lnTo>
                  <a:lnTo>
                    <a:pt x="593222" y="2004"/>
                  </a:lnTo>
                  <a:lnTo>
                    <a:pt x="546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58709" y="3482342"/>
              <a:ext cx="570230" cy="380365"/>
            </a:xfrm>
            <a:custGeom>
              <a:avLst/>
              <a:gdLst/>
              <a:ahLst/>
              <a:cxnLst/>
              <a:rect l="l" t="t" r="r" b="b"/>
              <a:pathLst>
                <a:path w="570230" h="380364">
                  <a:moveTo>
                    <a:pt x="523824" y="0"/>
                  </a:moveTo>
                  <a:lnTo>
                    <a:pt x="45961" y="0"/>
                  </a:lnTo>
                  <a:lnTo>
                    <a:pt x="28074" y="3609"/>
                  </a:lnTo>
                  <a:lnTo>
                    <a:pt x="13465" y="13452"/>
                  </a:lnTo>
                  <a:lnTo>
                    <a:pt x="3613" y="28053"/>
                  </a:lnTo>
                  <a:lnTo>
                    <a:pt x="0" y="45935"/>
                  </a:lnTo>
                  <a:lnTo>
                    <a:pt x="0" y="253923"/>
                  </a:lnTo>
                  <a:lnTo>
                    <a:pt x="3613" y="271810"/>
                  </a:lnTo>
                  <a:lnTo>
                    <a:pt x="13465" y="286419"/>
                  </a:lnTo>
                  <a:lnTo>
                    <a:pt x="28074" y="296271"/>
                  </a:lnTo>
                  <a:lnTo>
                    <a:pt x="45961" y="299885"/>
                  </a:lnTo>
                  <a:lnTo>
                    <a:pt x="436511" y="299885"/>
                  </a:lnTo>
                  <a:lnTo>
                    <a:pt x="523138" y="379857"/>
                  </a:lnTo>
                  <a:lnTo>
                    <a:pt x="523824" y="299885"/>
                  </a:lnTo>
                  <a:lnTo>
                    <a:pt x="541723" y="296271"/>
                  </a:lnTo>
                  <a:lnTo>
                    <a:pt x="556336" y="286419"/>
                  </a:lnTo>
                  <a:lnTo>
                    <a:pt x="566186" y="271810"/>
                  </a:lnTo>
                  <a:lnTo>
                    <a:pt x="569798" y="253923"/>
                  </a:lnTo>
                  <a:lnTo>
                    <a:pt x="569798" y="45935"/>
                  </a:lnTo>
                  <a:lnTo>
                    <a:pt x="566186" y="28053"/>
                  </a:lnTo>
                  <a:lnTo>
                    <a:pt x="556336" y="13452"/>
                  </a:lnTo>
                  <a:lnTo>
                    <a:pt x="541723" y="3609"/>
                  </a:lnTo>
                  <a:lnTo>
                    <a:pt x="523824" y="0"/>
                  </a:lnTo>
                  <a:close/>
                </a:path>
              </a:pathLst>
            </a:custGeom>
            <a:solidFill>
              <a:srgbClr val="BBC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245564" y="3583711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09">
                  <a:moveTo>
                    <a:pt x="0" y="0"/>
                  </a:moveTo>
                  <a:lnTo>
                    <a:pt x="155905" y="0"/>
                  </a:lnTo>
                </a:path>
              </a:pathLst>
            </a:custGeom>
            <a:ln w="28321">
              <a:solidFill>
                <a:srgbClr val="302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245564" y="3640429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932" y="0"/>
                  </a:lnTo>
                </a:path>
              </a:pathLst>
            </a:custGeom>
            <a:ln w="28346">
              <a:solidFill>
                <a:srgbClr val="302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245564" y="3697135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>
                  <a:moveTo>
                    <a:pt x="0" y="0"/>
                  </a:moveTo>
                  <a:lnTo>
                    <a:pt x="352932" y="0"/>
                  </a:lnTo>
                </a:path>
              </a:pathLst>
            </a:custGeom>
            <a:ln w="28346">
              <a:solidFill>
                <a:srgbClr val="302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043748" y="3810850"/>
              <a:ext cx="570230" cy="380365"/>
            </a:xfrm>
            <a:custGeom>
              <a:avLst/>
              <a:gdLst/>
              <a:ahLst/>
              <a:cxnLst/>
              <a:rect l="l" t="t" r="r" b="b"/>
              <a:pathLst>
                <a:path w="570230" h="380364">
                  <a:moveTo>
                    <a:pt x="523836" y="0"/>
                  </a:moveTo>
                  <a:lnTo>
                    <a:pt x="45948" y="0"/>
                  </a:lnTo>
                  <a:lnTo>
                    <a:pt x="28064" y="3611"/>
                  </a:lnTo>
                  <a:lnTo>
                    <a:pt x="13458" y="13462"/>
                  </a:lnTo>
                  <a:lnTo>
                    <a:pt x="3611" y="28074"/>
                  </a:lnTo>
                  <a:lnTo>
                    <a:pt x="0" y="45974"/>
                  </a:lnTo>
                  <a:lnTo>
                    <a:pt x="0" y="253936"/>
                  </a:lnTo>
                  <a:lnTo>
                    <a:pt x="3611" y="271822"/>
                  </a:lnTo>
                  <a:lnTo>
                    <a:pt x="13458" y="286432"/>
                  </a:lnTo>
                  <a:lnTo>
                    <a:pt x="28064" y="296284"/>
                  </a:lnTo>
                  <a:lnTo>
                    <a:pt x="45948" y="299897"/>
                  </a:lnTo>
                  <a:lnTo>
                    <a:pt x="46647" y="379869"/>
                  </a:lnTo>
                  <a:lnTo>
                    <a:pt x="133286" y="299897"/>
                  </a:lnTo>
                  <a:lnTo>
                    <a:pt x="523836" y="299897"/>
                  </a:lnTo>
                  <a:lnTo>
                    <a:pt x="541728" y="296284"/>
                  </a:lnTo>
                  <a:lnTo>
                    <a:pt x="556337" y="286432"/>
                  </a:lnTo>
                  <a:lnTo>
                    <a:pt x="566186" y="271822"/>
                  </a:lnTo>
                  <a:lnTo>
                    <a:pt x="569798" y="253936"/>
                  </a:lnTo>
                  <a:lnTo>
                    <a:pt x="569798" y="212585"/>
                  </a:lnTo>
                  <a:lnTo>
                    <a:pt x="93840" y="212585"/>
                  </a:lnTo>
                  <a:lnTo>
                    <a:pt x="93840" y="184238"/>
                  </a:lnTo>
                  <a:lnTo>
                    <a:pt x="569798" y="184238"/>
                  </a:lnTo>
                  <a:lnTo>
                    <a:pt x="569798" y="155879"/>
                  </a:lnTo>
                  <a:lnTo>
                    <a:pt x="93840" y="155879"/>
                  </a:lnTo>
                  <a:lnTo>
                    <a:pt x="93840" y="127520"/>
                  </a:lnTo>
                  <a:lnTo>
                    <a:pt x="569798" y="127520"/>
                  </a:lnTo>
                  <a:lnTo>
                    <a:pt x="569798" y="99174"/>
                  </a:lnTo>
                  <a:lnTo>
                    <a:pt x="93840" y="99174"/>
                  </a:lnTo>
                  <a:lnTo>
                    <a:pt x="93840" y="70827"/>
                  </a:lnTo>
                  <a:lnTo>
                    <a:pt x="569798" y="70827"/>
                  </a:lnTo>
                  <a:lnTo>
                    <a:pt x="569798" y="45974"/>
                  </a:lnTo>
                  <a:lnTo>
                    <a:pt x="566186" y="28074"/>
                  </a:lnTo>
                  <a:lnTo>
                    <a:pt x="556337" y="13462"/>
                  </a:lnTo>
                  <a:lnTo>
                    <a:pt x="541728" y="3611"/>
                  </a:lnTo>
                  <a:lnTo>
                    <a:pt x="523836" y="0"/>
                  </a:lnTo>
                  <a:close/>
                </a:path>
                <a:path w="570230" h="380364">
                  <a:moveTo>
                    <a:pt x="569798" y="184238"/>
                  </a:moveTo>
                  <a:lnTo>
                    <a:pt x="201815" y="184238"/>
                  </a:lnTo>
                  <a:lnTo>
                    <a:pt x="201815" y="212585"/>
                  </a:lnTo>
                  <a:lnTo>
                    <a:pt x="569798" y="212585"/>
                  </a:lnTo>
                  <a:lnTo>
                    <a:pt x="569798" y="184238"/>
                  </a:lnTo>
                  <a:close/>
                </a:path>
                <a:path w="570230" h="380364">
                  <a:moveTo>
                    <a:pt x="569798" y="127520"/>
                  </a:moveTo>
                  <a:lnTo>
                    <a:pt x="446773" y="127520"/>
                  </a:lnTo>
                  <a:lnTo>
                    <a:pt x="446773" y="155879"/>
                  </a:lnTo>
                  <a:lnTo>
                    <a:pt x="569798" y="155879"/>
                  </a:lnTo>
                  <a:lnTo>
                    <a:pt x="569798" y="127520"/>
                  </a:lnTo>
                  <a:close/>
                </a:path>
                <a:path w="570230" h="380364">
                  <a:moveTo>
                    <a:pt x="569798" y="70827"/>
                  </a:moveTo>
                  <a:lnTo>
                    <a:pt x="446773" y="70827"/>
                  </a:lnTo>
                  <a:lnTo>
                    <a:pt x="446773" y="99174"/>
                  </a:lnTo>
                  <a:lnTo>
                    <a:pt x="569798" y="99174"/>
                  </a:lnTo>
                  <a:lnTo>
                    <a:pt x="569798" y="70827"/>
                  </a:lnTo>
                  <a:close/>
                </a:path>
              </a:pathLst>
            </a:custGeom>
            <a:solidFill>
              <a:srgbClr val="302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636BDBD-20E9-4F6D-BCE3-5663C68C8310}"/>
              </a:ext>
            </a:extLst>
          </p:cNvPr>
          <p:cNvGrpSpPr/>
          <p:nvPr/>
        </p:nvGrpSpPr>
        <p:grpSpPr>
          <a:xfrm>
            <a:off x="7573049" y="2763596"/>
            <a:ext cx="1092200" cy="1092200"/>
            <a:chOff x="7573049" y="2549590"/>
            <a:chExt cx="1092200" cy="1092200"/>
          </a:xfrm>
        </p:grpSpPr>
        <p:sp>
          <p:nvSpPr>
            <p:cNvPr id="10" name="object 10"/>
            <p:cNvSpPr/>
            <p:nvPr/>
          </p:nvSpPr>
          <p:spPr>
            <a:xfrm>
              <a:off x="7573049" y="2549590"/>
              <a:ext cx="1092200" cy="1092200"/>
            </a:xfrm>
            <a:custGeom>
              <a:avLst/>
              <a:gdLst/>
              <a:ahLst/>
              <a:cxnLst/>
              <a:rect l="l" t="t" r="r" b="b"/>
              <a:pathLst>
                <a:path w="1092200" h="1092200">
                  <a:moveTo>
                    <a:pt x="546100" y="0"/>
                  </a:moveTo>
                  <a:lnTo>
                    <a:pt x="498980" y="2004"/>
                  </a:lnTo>
                  <a:lnTo>
                    <a:pt x="452974" y="7908"/>
                  </a:lnTo>
                  <a:lnTo>
                    <a:pt x="408245" y="17549"/>
                  </a:lnTo>
                  <a:lnTo>
                    <a:pt x="364956" y="30761"/>
                  </a:lnTo>
                  <a:lnTo>
                    <a:pt x="323273" y="47381"/>
                  </a:lnTo>
                  <a:lnTo>
                    <a:pt x="283357" y="67245"/>
                  </a:lnTo>
                  <a:lnTo>
                    <a:pt x="245375" y="90189"/>
                  </a:lnTo>
                  <a:lnTo>
                    <a:pt x="209489" y="116050"/>
                  </a:lnTo>
                  <a:lnTo>
                    <a:pt x="175863" y="144662"/>
                  </a:lnTo>
                  <a:lnTo>
                    <a:pt x="144662" y="175863"/>
                  </a:lnTo>
                  <a:lnTo>
                    <a:pt x="116050" y="209489"/>
                  </a:lnTo>
                  <a:lnTo>
                    <a:pt x="90189" y="245375"/>
                  </a:lnTo>
                  <a:lnTo>
                    <a:pt x="67245" y="283357"/>
                  </a:lnTo>
                  <a:lnTo>
                    <a:pt x="47381" y="323273"/>
                  </a:lnTo>
                  <a:lnTo>
                    <a:pt x="30761" y="364956"/>
                  </a:lnTo>
                  <a:lnTo>
                    <a:pt x="17549" y="408245"/>
                  </a:lnTo>
                  <a:lnTo>
                    <a:pt x="7908" y="452974"/>
                  </a:lnTo>
                  <a:lnTo>
                    <a:pt x="2004" y="498980"/>
                  </a:lnTo>
                  <a:lnTo>
                    <a:pt x="0" y="546100"/>
                  </a:lnTo>
                  <a:lnTo>
                    <a:pt x="2004" y="593219"/>
                  </a:lnTo>
                  <a:lnTo>
                    <a:pt x="7908" y="639225"/>
                  </a:lnTo>
                  <a:lnTo>
                    <a:pt x="17549" y="683954"/>
                  </a:lnTo>
                  <a:lnTo>
                    <a:pt x="30761" y="727243"/>
                  </a:lnTo>
                  <a:lnTo>
                    <a:pt x="47381" y="768926"/>
                  </a:lnTo>
                  <a:lnTo>
                    <a:pt x="67245" y="808842"/>
                  </a:lnTo>
                  <a:lnTo>
                    <a:pt x="90189" y="846824"/>
                  </a:lnTo>
                  <a:lnTo>
                    <a:pt x="116050" y="882710"/>
                  </a:lnTo>
                  <a:lnTo>
                    <a:pt x="144662" y="916336"/>
                  </a:lnTo>
                  <a:lnTo>
                    <a:pt x="175863" y="947537"/>
                  </a:lnTo>
                  <a:lnTo>
                    <a:pt x="209489" y="976149"/>
                  </a:lnTo>
                  <a:lnTo>
                    <a:pt x="245375" y="1002010"/>
                  </a:lnTo>
                  <a:lnTo>
                    <a:pt x="283357" y="1024954"/>
                  </a:lnTo>
                  <a:lnTo>
                    <a:pt x="323273" y="1044818"/>
                  </a:lnTo>
                  <a:lnTo>
                    <a:pt x="364956" y="1061438"/>
                  </a:lnTo>
                  <a:lnTo>
                    <a:pt x="408245" y="1074650"/>
                  </a:lnTo>
                  <a:lnTo>
                    <a:pt x="452974" y="1084291"/>
                  </a:lnTo>
                  <a:lnTo>
                    <a:pt x="498980" y="1090195"/>
                  </a:lnTo>
                  <a:lnTo>
                    <a:pt x="546100" y="1092200"/>
                  </a:lnTo>
                  <a:lnTo>
                    <a:pt x="593222" y="1090195"/>
                  </a:lnTo>
                  <a:lnTo>
                    <a:pt x="639231" y="1084291"/>
                  </a:lnTo>
                  <a:lnTo>
                    <a:pt x="683963" y="1074650"/>
                  </a:lnTo>
                  <a:lnTo>
                    <a:pt x="727253" y="1061438"/>
                  </a:lnTo>
                  <a:lnTo>
                    <a:pt x="768937" y="1044818"/>
                  </a:lnTo>
                  <a:lnTo>
                    <a:pt x="808853" y="1024954"/>
                  </a:lnTo>
                  <a:lnTo>
                    <a:pt x="846835" y="1002010"/>
                  </a:lnTo>
                  <a:lnTo>
                    <a:pt x="882721" y="976149"/>
                  </a:lnTo>
                  <a:lnTo>
                    <a:pt x="916346" y="947537"/>
                  </a:lnTo>
                  <a:lnTo>
                    <a:pt x="947546" y="916336"/>
                  </a:lnTo>
                  <a:lnTo>
                    <a:pt x="976157" y="882710"/>
                  </a:lnTo>
                  <a:lnTo>
                    <a:pt x="1002016" y="846824"/>
                  </a:lnTo>
                  <a:lnTo>
                    <a:pt x="1024959" y="808842"/>
                  </a:lnTo>
                  <a:lnTo>
                    <a:pt x="1044822" y="768926"/>
                  </a:lnTo>
                  <a:lnTo>
                    <a:pt x="1061441" y="727243"/>
                  </a:lnTo>
                  <a:lnTo>
                    <a:pt x="1074652" y="683954"/>
                  </a:lnTo>
                  <a:lnTo>
                    <a:pt x="1084291" y="639225"/>
                  </a:lnTo>
                  <a:lnTo>
                    <a:pt x="1090195" y="593219"/>
                  </a:lnTo>
                  <a:lnTo>
                    <a:pt x="1092200" y="546100"/>
                  </a:lnTo>
                  <a:lnTo>
                    <a:pt x="1090195" y="498980"/>
                  </a:lnTo>
                  <a:lnTo>
                    <a:pt x="1084291" y="452974"/>
                  </a:lnTo>
                  <a:lnTo>
                    <a:pt x="1074652" y="408245"/>
                  </a:lnTo>
                  <a:lnTo>
                    <a:pt x="1061441" y="364956"/>
                  </a:lnTo>
                  <a:lnTo>
                    <a:pt x="1044822" y="323273"/>
                  </a:lnTo>
                  <a:lnTo>
                    <a:pt x="1024959" y="283357"/>
                  </a:lnTo>
                  <a:lnTo>
                    <a:pt x="1002016" y="245375"/>
                  </a:lnTo>
                  <a:lnTo>
                    <a:pt x="976157" y="209489"/>
                  </a:lnTo>
                  <a:lnTo>
                    <a:pt x="947546" y="175863"/>
                  </a:lnTo>
                  <a:lnTo>
                    <a:pt x="916346" y="144662"/>
                  </a:lnTo>
                  <a:lnTo>
                    <a:pt x="882721" y="116050"/>
                  </a:lnTo>
                  <a:lnTo>
                    <a:pt x="846835" y="90189"/>
                  </a:lnTo>
                  <a:lnTo>
                    <a:pt x="808853" y="67245"/>
                  </a:lnTo>
                  <a:lnTo>
                    <a:pt x="768937" y="47381"/>
                  </a:lnTo>
                  <a:lnTo>
                    <a:pt x="727253" y="30761"/>
                  </a:lnTo>
                  <a:lnTo>
                    <a:pt x="683963" y="17549"/>
                  </a:lnTo>
                  <a:lnTo>
                    <a:pt x="639231" y="7908"/>
                  </a:lnTo>
                  <a:lnTo>
                    <a:pt x="593222" y="2004"/>
                  </a:lnTo>
                  <a:lnTo>
                    <a:pt x="546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19896" y="3050494"/>
              <a:ext cx="396875" cy="381635"/>
            </a:xfrm>
            <a:custGeom>
              <a:avLst/>
              <a:gdLst/>
              <a:ahLst/>
              <a:cxnLst/>
              <a:rect l="l" t="t" r="r" b="b"/>
              <a:pathLst>
                <a:path w="396875" h="381635">
                  <a:moveTo>
                    <a:pt x="0" y="107467"/>
                  </a:moveTo>
                  <a:lnTo>
                    <a:pt x="0" y="192887"/>
                  </a:lnTo>
                  <a:lnTo>
                    <a:pt x="10436" y="244853"/>
                  </a:lnTo>
                  <a:lnTo>
                    <a:pt x="37798" y="290440"/>
                  </a:lnTo>
                  <a:lnTo>
                    <a:pt x="76169" y="328279"/>
                  </a:lnTo>
                  <a:lnTo>
                    <a:pt x="119630" y="357001"/>
                  </a:lnTo>
                  <a:lnTo>
                    <a:pt x="162261" y="375239"/>
                  </a:lnTo>
                  <a:lnTo>
                    <a:pt x="198145" y="381622"/>
                  </a:lnTo>
                  <a:lnTo>
                    <a:pt x="230585" y="376268"/>
                  </a:lnTo>
                  <a:lnTo>
                    <a:pt x="269081" y="360905"/>
                  </a:lnTo>
                  <a:lnTo>
                    <a:pt x="309119" y="336584"/>
                  </a:lnTo>
                  <a:lnTo>
                    <a:pt x="346189" y="304355"/>
                  </a:lnTo>
                  <a:lnTo>
                    <a:pt x="216573" y="304355"/>
                  </a:lnTo>
                  <a:lnTo>
                    <a:pt x="212128" y="299859"/>
                  </a:lnTo>
                  <a:lnTo>
                    <a:pt x="212128" y="288836"/>
                  </a:lnTo>
                  <a:lnTo>
                    <a:pt x="216573" y="284378"/>
                  </a:lnTo>
                  <a:lnTo>
                    <a:pt x="363156" y="284378"/>
                  </a:lnTo>
                  <a:lnTo>
                    <a:pt x="376748" y="263605"/>
                  </a:lnTo>
                  <a:lnTo>
                    <a:pt x="387199" y="241342"/>
                  </a:lnTo>
                  <a:lnTo>
                    <a:pt x="393908" y="217725"/>
                  </a:lnTo>
                  <a:lnTo>
                    <a:pt x="396278" y="192887"/>
                  </a:lnTo>
                  <a:lnTo>
                    <a:pt x="396278" y="182092"/>
                  </a:lnTo>
                  <a:lnTo>
                    <a:pt x="110363" y="182092"/>
                  </a:lnTo>
                  <a:lnTo>
                    <a:pt x="102355" y="180474"/>
                  </a:lnTo>
                  <a:lnTo>
                    <a:pt x="95819" y="176061"/>
                  </a:lnTo>
                  <a:lnTo>
                    <a:pt x="91415" y="169517"/>
                  </a:lnTo>
                  <a:lnTo>
                    <a:pt x="89801" y="161505"/>
                  </a:lnTo>
                  <a:lnTo>
                    <a:pt x="91415" y="153503"/>
                  </a:lnTo>
                  <a:lnTo>
                    <a:pt x="95819" y="146967"/>
                  </a:lnTo>
                  <a:lnTo>
                    <a:pt x="102355" y="142560"/>
                  </a:lnTo>
                  <a:lnTo>
                    <a:pt x="110363" y="140944"/>
                  </a:lnTo>
                  <a:lnTo>
                    <a:pt x="396278" y="140944"/>
                  </a:lnTo>
                  <a:lnTo>
                    <a:pt x="396278" y="126009"/>
                  </a:lnTo>
                  <a:lnTo>
                    <a:pt x="89395" y="126009"/>
                  </a:lnTo>
                  <a:lnTo>
                    <a:pt x="66308" y="124835"/>
                  </a:lnTo>
                  <a:lnTo>
                    <a:pt x="43668" y="121334"/>
                  </a:lnTo>
                  <a:lnTo>
                    <a:pt x="21543" y="115534"/>
                  </a:lnTo>
                  <a:lnTo>
                    <a:pt x="0" y="107467"/>
                  </a:lnTo>
                  <a:close/>
                </a:path>
                <a:path w="396875" h="381635">
                  <a:moveTo>
                    <a:pt x="288836" y="140944"/>
                  </a:moveTo>
                  <a:lnTo>
                    <a:pt x="110363" y="140944"/>
                  </a:lnTo>
                  <a:lnTo>
                    <a:pt x="118378" y="142560"/>
                  </a:lnTo>
                  <a:lnTo>
                    <a:pt x="124917" y="146967"/>
                  </a:lnTo>
                  <a:lnTo>
                    <a:pt x="129322" y="153503"/>
                  </a:lnTo>
                  <a:lnTo>
                    <a:pt x="130937" y="161505"/>
                  </a:lnTo>
                  <a:lnTo>
                    <a:pt x="129322" y="169517"/>
                  </a:lnTo>
                  <a:lnTo>
                    <a:pt x="124917" y="176061"/>
                  </a:lnTo>
                  <a:lnTo>
                    <a:pt x="118378" y="180474"/>
                  </a:lnTo>
                  <a:lnTo>
                    <a:pt x="110363" y="182092"/>
                  </a:lnTo>
                  <a:lnTo>
                    <a:pt x="288836" y="182092"/>
                  </a:lnTo>
                  <a:lnTo>
                    <a:pt x="280816" y="180474"/>
                  </a:lnTo>
                  <a:lnTo>
                    <a:pt x="274269" y="176061"/>
                  </a:lnTo>
                  <a:lnTo>
                    <a:pt x="269855" y="169517"/>
                  </a:lnTo>
                  <a:lnTo>
                    <a:pt x="268236" y="161505"/>
                  </a:lnTo>
                  <a:lnTo>
                    <a:pt x="269855" y="153503"/>
                  </a:lnTo>
                  <a:lnTo>
                    <a:pt x="274269" y="146967"/>
                  </a:lnTo>
                  <a:lnTo>
                    <a:pt x="280816" y="142560"/>
                  </a:lnTo>
                  <a:lnTo>
                    <a:pt x="288836" y="140944"/>
                  </a:lnTo>
                  <a:close/>
                </a:path>
                <a:path w="396875" h="381635">
                  <a:moveTo>
                    <a:pt x="396278" y="140944"/>
                  </a:moveTo>
                  <a:lnTo>
                    <a:pt x="288836" y="140944"/>
                  </a:lnTo>
                  <a:lnTo>
                    <a:pt x="296851" y="142560"/>
                  </a:lnTo>
                  <a:lnTo>
                    <a:pt x="303390" y="146967"/>
                  </a:lnTo>
                  <a:lnTo>
                    <a:pt x="307795" y="153503"/>
                  </a:lnTo>
                  <a:lnTo>
                    <a:pt x="309410" y="161505"/>
                  </a:lnTo>
                  <a:lnTo>
                    <a:pt x="307795" y="169517"/>
                  </a:lnTo>
                  <a:lnTo>
                    <a:pt x="303390" y="176061"/>
                  </a:lnTo>
                  <a:lnTo>
                    <a:pt x="296851" y="180474"/>
                  </a:lnTo>
                  <a:lnTo>
                    <a:pt x="288836" y="182092"/>
                  </a:lnTo>
                  <a:lnTo>
                    <a:pt x="396278" y="182092"/>
                  </a:lnTo>
                  <a:lnTo>
                    <a:pt x="396278" y="140944"/>
                  </a:lnTo>
                  <a:close/>
                </a:path>
                <a:path w="396875" h="381635">
                  <a:moveTo>
                    <a:pt x="291985" y="0"/>
                  </a:moveTo>
                  <a:lnTo>
                    <a:pt x="264682" y="42663"/>
                  </a:lnTo>
                  <a:lnTo>
                    <a:pt x="229249" y="77608"/>
                  </a:lnTo>
                  <a:lnTo>
                    <a:pt x="187208" y="103822"/>
                  </a:lnTo>
                  <a:lnTo>
                    <a:pt x="140082" y="120293"/>
                  </a:lnTo>
                  <a:lnTo>
                    <a:pt x="89395" y="126009"/>
                  </a:lnTo>
                  <a:lnTo>
                    <a:pt x="396278" y="126009"/>
                  </a:lnTo>
                  <a:lnTo>
                    <a:pt x="396278" y="103517"/>
                  </a:lnTo>
                  <a:lnTo>
                    <a:pt x="395579" y="103187"/>
                  </a:lnTo>
                  <a:lnTo>
                    <a:pt x="363453" y="84046"/>
                  </a:lnTo>
                  <a:lnTo>
                    <a:pt x="335129" y="60099"/>
                  </a:lnTo>
                  <a:lnTo>
                    <a:pt x="311131" y="31900"/>
                  </a:lnTo>
                  <a:lnTo>
                    <a:pt x="291985" y="0"/>
                  </a:lnTo>
                  <a:close/>
                </a:path>
              </a:pathLst>
            </a:custGeom>
            <a:solidFill>
              <a:srgbClr val="302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6406" y="2759264"/>
              <a:ext cx="161493" cy="89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03629" y="2846156"/>
              <a:ext cx="427355" cy="318135"/>
            </a:xfrm>
            <a:custGeom>
              <a:avLst/>
              <a:gdLst/>
              <a:ahLst/>
              <a:cxnLst/>
              <a:rect l="l" t="t" r="r" b="b"/>
              <a:pathLst>
                <a:path w="427354" h="318135">
                  <a:moveTo>
                    <a:pt x="217182" y="0"/>
                  </a:moveTo>
                  <a:lnTo>
                    <a:pt x="209981" y="0"/>
                  </a:lnTo>
                  <a:lnTo>
                    <a:pt x="206463" y="88"/>
                  </a:lnTo>
                  <a:lnTo>
                    <a:pt x="202971" y="266"/>
                  </a:lnTo>
                  <a:lnTo>
                    <a:pt x="201383" y="317"/>
                  </a:lnTo>
                  <a:lnTo>
                    <a:pt x="199796" y="495"/>
                  </a:lnTo>
                  <a:lnTo>
                    <a:pt x="194500" y="863"/>
                  </a:lnTo>
                  <a:lnTo>
                    <a:pt x="190538" y="1231"/>
                  </a:lnTo>
                  <a:lnTo>
                    <a:pt x="188467" y="1523"/>
                  </a:lnTo>
                  <a:lnTo>
                    <a:pt x="183845" y="2070"/>
                  </a:lnTo>
                  <a:lnTo>
                    <a:pt x="180136" y="2616"/>
                  </a:lnTo>
                  <a:lnTo>
                    <a:pt x="174472" y="3632"/>
                  </a:lnTo>
                  <a:lnTo>
                    <a:pt x="173596" y="3771"/>
                  </a:lnTo>
                  <a:lnTo>
                    <a:pt x="172745" y="3949"/>
                  </a:lnTo>
                  <a:lnTo>
                    <a:pt x="170052" y="4457"/>
                  </a:lnTo>
                  <a:lnTo>
                    <a:pt x="167292" y="5079"/>
                  </a:lnTo>
                  <a:lnTo>
                    <a:pt x="164223" y="5816"/>
                  </a:lnTo>
                  <a:lnTo>
                    <a:pt x="163677" y="5918"/>
                  </a:lnTo>
                  <a:lnTo>
                    <a:pt x="144843" y="11404"/>
                  </a:lnTo>
                  <a:lnTo>
                    <a:pt x="144627" y="11455"/>
                  </a:lnTo>
                  <a:lnTo>
                    <a:pt x="83175" y="44571"/>
                  </a:lnTo>
                  <a:lnTo>
                    <a:pt x="48853" y="77796"/>
                  </a:lnTo>
                  <a:lnTo>
                    <a:pt x="22631" y="117938"/>
                  </a:lnTo>
                  <a:lnTo>
                    <a:pt x="5887" y="163629"/>
                  </a:lnTo>
                  <a:lnTo>
                    <a:pt x="0" y="213499"/>
                  </a:lnTo>
                  <a:lnTo>
                    <a:pt x="101" y="220713"/>
                  </a:lnTo>
                  <a:lnTo>
                    <a:pt x="266" y="224281"/>
                  </a:lnTo>
                  <a:lnTo>
                    <a:pt x="380" y="226098"/>
                  </a:lnTo>
                  <a:lnTo>
                    <a:pt x="812" y="231419"/>
                  </a:lnTo>
                  <a:lnTo>
                    <a:pt x="914" y="233133"/>
                  </a:lnTo>
                  <a:lnTo>
                    <a:pt x="1320" y="237299"/>
                  </a:lnTo>
                  <a:lnTo>
                    <a:pt x="1638" y="239750"/>
                  </a:lnTo>
                  <a:lnTo>
                    <a:pt x="1993" y="242163"/>
                  </a:lnTo>
                  <a:lnTo>
                    <a:pt x="2120" y="243179"/>
                  </a:lnTo>
                  <a:lnTo>
                    <a:pt x="2222" y="244208"/>
                  </a:lnTo>
                  <a:lnTo>
                    <a:pt x="2793" y="248056"/>
                  </a:lnTo>
                  <a:lnTo>
                    <a:pt x="3848" y="253695"/>
                  </a:lnTo>
                  <a:lnTo>
                    <a:pt x="3987" y="254266"/>
                  </a:lnTo>
                  <a:lnTo>
                    <a:pt x="4063" y="254850"/>
                  </a:lnTo>
                  <a:lnTo>
                    <a:pt x="4775" y="258508"/>
                  </a:lnTo>
                  <a:lnTo>
                    <a:pt x="6273" y="264667"/>
                  </a:lnTo>
                  <a:lnTo>
                    <a:pt x="6362" y="265214"/>
                  </a:lnTo>
                  <a:lnTo>
                    <a:pt x="6451" y="265480"/>
                  </a:lnTo>
                  <a:lnTo>
                    <a:pt x="7264" y="268731"/>
                  </a:lnTo>
                  <a:lnTo>
                    <a:pt x="8178" y="271957"/>
                  </a:lnTo>
                  <a:lnTo>
                    <a:pt x="39077" y="307457"/>
                  </a:lnTo>
                  <a:lnTo>
                    <a:pt x="82984" y="316887"/>
                  </a:lnTo>
                  <a:lnTo>
                    <a:pt x="105663" y="318071"/>
                  </a:lnTo>
                  <a:lnTo>
                    <a:pt x="154370" y="312488"/>
                  </a:lnTo>
                  <a:lnTo>
                    <a:pt x="199568" y="296409"/>
                  </a:lnTo>
                  <a:lnTo>
                    <a:pt x="239747" y="270836"/>
                  </a:lnTo>
                  <a:lnTo>
                    <a:pt x="273393" y="236773"/>
                  </a:lnTo>
                  <a:lnTo>
                    <a:pt x="298996" y="195224"/>
                  </a:lnTo>
                  <a:lnTo>
                    <a:pt x="308254" y="173685"/>
                  </a:lnTo>
                  <a:lnTo>
                    <a:pt x="422579" y="173685"/>
                  </a:lnTo>
                  <a:lnTo>
                    <a:pt x="406130" y="120839"/>
                  </a:lnTo>
                  <a:lnTo>
                    <a:pt x="381298" y="81084"/>
                  </a:lnTo>
                  <a:lnTo>
                    <a:pt x="348019" y="47543"/>
                  </a:lnTo>
                  <a:lnTo>
                    <a:pt x="307149" y="21589"/>
                  </a:lnTo>
                  <a:lnTo>
                    <a:pt x="301066" y="18846"/>
                  </a:lnTo>
                  <a:lnTo>
                    <a:pt x="297154" y="17119"/>
                  </a:lnTo>
                  <a:lnTo>
                    <a:pt x="293357" y="15493"/>
                  </a:lnTo>
                  <a:lnTo>
                    <a:pt x="291452" y="14731"/>
                  </a:lnTo>
                  <a:lnTo>
                    <a:pt x="286207" y="12699"/>
                  </a:lnTo>
                  <a:lnTo>
                    <a:pt x="280949" y="10883"/>
                  </a:lnTo>
                  <a:lnTo>
                    <a:pt x="275666" y="9270"/>
                  </a:lnTo>
                  <a:lnTo>
                    <a:pt x="274485" y="8940"/>
                  </a:lnTo>
                  <a:lnTo>
                    <a:pt x="273329" y="8534"/>
                  </a:lnTo>
                  <a:lnTo>
                    <a:pt x="270205" y="7632"/>
                  </a:lnTo>
                  <a:lnTo>
                    <a:pt x="268249" y="7150"/>
                  </a:lnTo>
                  <a:lnTo>
                    <a:pt x="266306" y="6642"/>
                  </a:lnTo>
                  <a:lnTo>
                    <a:pt x="264744" y="6286"/>
                  </a:lnTo>
                  <a:lnTo>
                    <a:pt x="263081" y="5816"/>
                  </a:lnTo>
                  <a:lnTo>
                    <a:pt x="258000" y="4698"/>
                  </a:lnTo>
                  <a:lnTo>
                    <a:pt x="256197" y="4343"/>
                  </a:lnTo>
                  <a:lnTo>
                    <a:pt x="254431" y="3949"/>
                  </a:lnTo>
                  <a:lnTo>
                    <a:pt x="249173" y="3009"/>
                  </a:lnTo>
                  <a:lnTo>
                    <a:pt x="247497" y="2730"/>
                  </a:lnTo>
                  <a:lnTo>
                    <a:pt x="241833" y="1904"/>
                  </a:lnTo>
                  <a:lnTo>
                    <a:pt x="238290" y="1485"/>
                  </a:lnTo>
                  <a:lnTo>
                    <a:pt x="236727" y="1269"/>
                  </a:lnTo>
                  <a:lnTo>
                    <a:pt x="232854" y="888"/>
                  </a:lnTo>
                  <a:lnTo>
                    <a:pt x="230555" y="698"/>
                  </a:lnTo>
                  <a:lnTo>
                    <a:pt x="226948" y="457"/>
                  </a:lnTo>
                  <a:lnTo>
                    <a:pt x="225691" y="342"/>
                  </a:lnTo>
                  <a:lnTo>
                    <a:pt x="220814" y="114"/>
                  </a:lnTo>
                  <a:lnTo>
                    <a:pt x="217182" y="0"/>
                  </a:lnTo>
                  <a:close/>
                </a:path>
                <a:path w="427354" h="318135">
                  <a:moveTo>
                    <a:pt x="422579" y="173685"/>
                  </a:moveTo>
                  <a:lnTo>
                    <a:pt x="308254" y="173685"/>
                  </a:lnTo>
                  <a:lnTo>
                    <a:pt x="313893" y="187159"/>
                  </a:lnTo>
                  <a:lnTo>
                    <a:pt x="334714" y="225296"/>
                  </a:lnTo>
                  <a:lnTo>
                    <a:pt x="382166" y="274959"/>
                  </a:lnTo>
                  <a:lnTo>
                    <a:pt x="411467" y="293573"/>
                  </a:lnTo>
                  <a:lnTo>
                    <a:pt x="411848" y="292633"/>
                  </a:lnTo>
                  <a:lnTo>
                    <a:pt x="412261" y="291452"/>
                  </a:lnTo>
                  <a:lnTo>
                    <a:pt x="415209" y="283463"/>
                  </a:lnTo>
                  <a:lnTo>
                    <a:pt x="423341" y="253009"/>
                  </a:lnTo>
                  <a:lnTo>
                    <a:pt x="423430" y="252615"/>
                  </a:lnTo>
                  <a:lnTo>
                    <a:pt x="423532" y="251866"/>
                  </a:lnTo>
                  <a:lnTo>
                    <a:pt x="424052" y="249046"/>
                  </a:lnTo>
                  <a:lnTo>
                    <a:pt x="424522" y="246202"/>
                  </a:lnTo>
                  <a:lnTo>
                    <a:pt x="424951" y="243179"/>
                  </a:lnTo>
                  <a:lnTo>
                    <a:pt x="425119" y="241731"/>
                  </a:lnTo>
                  <a:lnTo>
                    <a:pt x="425881" y="236042"/>
                  </a:lnTo>
                  <a:lnTo>
                    <a:pt x="426266" y="231419"/>
                  </a:lnTo>
                  <a:lnTo>
                    <a:pt x="426542" y="227241"/>
                  </a:lnTo>
                  <a:lnTo>
                    <a:pt x="426647" y="226098"/>
                  </a:lnTo>
                  <a:lnTo>
                    <a:pt x="426764" y="224281"/>
                  </a:lnTo>
                  <a:lnTo>
                    <a:pt x="426938" y="220713"/>
                  </a:lnTo>
                  <a:lnTo>
                    <a:pt x="427024" y="213499"/>
                  </a:lnTo>
                  <a:lnTo>
                    <a:pt x="422579" y="173685"/>
                  </a:lnTo>
                  <a:close/>
                </a:path>
              </a:pathLst>
            </a:custGeom>
            <a:solidFill>
              <a:srgbClr val="302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92409" y="2786105"/>
              <a:ext cx="234315" cy="580390"/>
            </a:xfrm>
            <a:custGeom>
              <a:avLst/>
              <a:gdLst/>
              <a:ahLst/>
              <a:cxnLst/>
              <a:rect l="l" t="t" r="r" b="b"/>
              <a:pathLst>
                <a:path w="234315" h="580389">
                  <a:moveTo>
                    <a:pt x="180657" y="302679"/>
                  </a:moveTo>
                  <a:lnTo>
                    <a:pt x="154686" y="302679"/>
                  </a:lnTo>
                  <a:lnTo>
                    <a:pt x="153327" y="311518"/>
                  </a:lnTo>
                  <a:lnTo>
                    <a:pt x="152882" y="314096"/>
                  </a:lnTo>
                  <a:lnTo>
                    <a:pt x="144513" y="346100"/>
                  </a:lnTo>
                  <a:lnTo>
                    <a:pt x="144119" y="468528"/>
                  </a:lnTo>
                  <a:lnTo>
                    <a:pt x="162331" y="468528"/>
                  </a:lnTo>
                  <a:lnTo>
                    <a:pt x="162331" y="544830"/>
                  </a:lnTo>
                  <a:lnTo>
                    <a:pt x="96100" y="544830"/>
                  </a:lnTo>
                  <a:lnTo>
                    <a:pt x="93891" y="547687"/>
                  </a:lnTo>
                  <a:lnTo>
                    <a:pt x="64071" y="579843"/>
                  </a:lnTo>
                  <a:lnTo>
                    <a:pt x="190169" y="579843"/>
                  </a:lnTo>
                  <a:lnTo>
                    <a:pt x="198196" y="572020"/>
                  </a:lnTo>
                  <a:lnTo>
                    <a:pt x="198196" y="464807"/>
                  </a:lnTo>
                  <a:lnTo>
                    <a:pt x="212861" y="456684"/>
                  </a:lnTo>
                  <a:lnTo>
                    <a:pt x="224224" y="444938"/>
                  </a:lnTo>
                  <a:lnTo>
                    <a:pt x="231568" y="430467"/>
                  </a:lnTo>
                  <a:lnTo>
                    <a:pt x="234175" y="414172"/>
                  </a:lnTo>
                  <a:lnTo>
                    <a:pt x="234175" y="358597"/>
                  </a:lnTo>
                  <a:lnTo>
                    <a:pt x="232924" y="347000"/>
                  </a:lnTo>
                  <a:lnTo>
                    <a:pt x="229274" y="336073"/>
                  </a:lnTo>
                  <a:lnTo>
                    <a:pt x="223379" y="326118"/>
                  </a:lnTo>
                  <a:lnTo>
                    <a:pt x="215392" y="317436"/>
                  </a:lnTo>
                  <a:lnTo>
                    <a:pt x="216979" y="306380"/>
                  </a:lnTo>
                  <a:lnTo>
                    <a:pt x="217211" y="304126"/>
                  </a:lnTo>
                  <a:lnTo>
                    <a:pt x="189331" y="304126"/>
                  </a:lnTo>
                  <a:lnTo>
                    <a:pt x="185026" y="303161"/>
                  </a:lnTo>
                  <a:lnTo>
                    <a:pt x="180657" y="302679"/>
                  </a:lnTo>
                  <a:close/>
                </a:path>
                <a:path w="234315" h="580389">
                  <a:moveTo>
                    <a:pt x="0" y="0"/>
                  </a:moveTo>
                  <a:lnTo>
                    <a:pt x="9283" y="19596"/>
                  </a:lnTo>
                  <a:lnTo>
                    <a:pt x="10998" y="24218"/>
                  </a:lnTo>
                  <a:lnTo>
                    <a:pt x="13335" y="32689"/>
                  </a:lnTo>
                  <a:lnTo>
                    <a:pt x="16967" y="33985"/>
                  </a:lnTo>
                  <a:lnTo>
                    <a:pt x="59464" y="53223"/>
                  </a:lnTo>
                  <a:lnTo>
                    <a:pt x="97145" y="78873"/>
                  </a:lnTo>
                  <a:lnTo>
                    <a:pt x="129381" y="110072"/>
                  </a:lnTo>
                  <a:lnTo>
                    <a:pt x="155546" y="145960"/>
                  </a:lnTo>
                  <a:lnTo>
                    <a:pt x="175012" y="185677"/>
                  </a:lnTo>
                  <a:lnTo>
                    <a:pt x="187152" y="228361"/>
                  </a:lnTo>
                  <a:lnTo>
                    <a:pt x="191338" y="273151"/>
                  </a:lnTo>
                  <a:lnTo>
                    <a:pt x="191210" y="280918"/>
                  </a:lnTo>
                  <a:lnTo>
                    <a:pt x="190830" y="288682"/>
                  </a:lnTo>
                  <a:lnTo>
                    <a:pt x="190202" y="296424"/>
                  </a:lnTo>
                  <a:lnTo>
                    <a:pt x="189331" y="304126"/>
                  </a:lnTo>
                  <a:lnTo>
                    <a:pt x="217211" y="304126"/>
                  </a:lnTo>
                  <a:lnTo>
                    <a:pt x="218119" y="295294"/>
                  </a:lnTo>
                  <a:lnTo>
                    <a:pt x="218806" y="284207"/>
                  </a:lnTo>
                  <a:lnTo>
                    <a:pt x="219036" y="273151"/>
                  </a:lnTo>
                  <a:lnTo>
                    <a:pt x="215296" y="228025"/>
                  </a:lnTo>
                  <a:lnTo>
                    <a:pt x="204400" y="184926"/>
                  </a:lnTo>
                  <a:lnTo>
                    <a:pt x="186839" y="144500"/>
                  </a:lnTo>
                  <a:lnTo>
                    <a:pt x="163099" y="107392"/>
                  </a:lnTo>
                  <a:lnTo>
                    <a:pt x="133671" y="74247"/>
                  </a:lnTo>
                  <a:lnTo>
                    <a:pt x="99043" y="45710"/>
                  </a:lnTo>
                  <a:lnTo>
                    <a:pt x="59703" y="22427"/>
                  </a:lnTo>
                  <a:lnTo>
                    <a:pt x="16141" y="5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11707" y="2786684"/>
              <a:ext cx="229870" cy="467995"/>
            </a:xfrm>
            <a:custGeom>
              <a:avLst/>
              <a:gdLst/>
              <a:ahLst/>
              <a:cxnLst/>
              <a:rect l="l" t="t" r="r" b="b"/>
              <a:pathLst>
                <a:path w="229870" h="467995">
                  <a:moveTo>
                    <a:pt x="229501" y="0"/>
                  </a:moveTo>
                  <a:lnTo>
                    <a:pt x="170343" y="22763"/>
                  </a:lnTo>
                  <a:lnTo>
                    <a:pt x="131439" y="46169"/>
                  </a:lnTo>
                  <a:lnTo>
                    <a:pt x="97192" y="74743"/>
                  </a:lnTo>
                  <a:lnTo>
                    <a:pt x="68087" y="107840"/>
                  </a:lnTo>
                  <a:lnTo>
                    <a:pt x="44608" y="144815"/>
                  </a:lnTo>
                  <a:lnTo>
                    <a:pt x="27239" y="185025"/>
                  </a:lnTo>
                  <a:lnTo>
                    <a:pt x="16463" y="227823"/>
                  </a:lnTo>
                  <a:lnTo>
                    <a:pt x="12763" y="272567"/>
                  </a:lnTo>
                  <a:lnTo>
                    <a:pt x="13005" y="283951"/>
                  </a:lnTo>
                  <a:lnTo>
                    <a:pt x="13730" y="295333"/>
                  </a:lnTo>
                  <a:lnTo>
                    <a:pt x="14933" y="306680"/>
                  </a:lnTo>
                  <a:lnTo>
                    <a:pt x="16611" y="317957"/>
                  </a:lnTo>
                  <a:lnTo>
                    <a:pt x="9547" y="326239"/>
                  </a:lnTo>
                  <a:lnTo>
                    <a:pt x="4333" y="335603"/>
                  </a:lnTo>
                  <a:lnTo>
                    <a:pt x="1106" y="345767"/>
                  </a:lnTo>
                  <a:lnTo>
                    <a:pt x="6" y="356387"/>
                  </a:lnTo>
                  <a:lnTo>
                    <a:pt x="0" y="412000"/>
                  </a:lnTo>
                  <a:lnTo>
                    <a:pt x="4561" y="433757"/>
                  </a:lnTo>
                  <a:lnTo>
                    <a:pt x="16997" y="451546"/>
                  </a:lnTo>
                  <a:lnTo>
                    <a:pt x="35431" y="463551"/>
                  </a:lnTo>
                  <a:lnTo>
                    <a:pt x="57988" y="467956"/>
                  </a:lnTo>
                  <a:lnTo>
                    <a:pt x="90042" y="467956"/>
                  </a:lnTo>
                  <a:lnTo>
                    <a:pt x="90042" y="359117"/>
                  </a:lnTo>
                  <a:lnTo>
                    <a:pt x="89509" y="356387"/>
                  </a:lnTo>
                  <a:lnTo>
                    <a:pt x="87401" y="351116"/>
                  </a:lnTo>
                  <a:lnTo>
                    <a:pt x="85420" y="345767"/>
                  </a:lnTo>
                  <a:lnTo>
                    <a:pt x="76250" y="308470"/>
                  </a:lnTo>
                  <a:lnTo>
                    <a:pt x="75621" y="303758"/>
                  </a:lnTo>
                  <a:lnTo>
                    <a:pt x="42506" y="303758"/>
                  </a:lnTo>
                  <a:lnTo>
                    <a:pt x="41640" y="295998"/>
                  </a:lnTo>
                  <a:lnTo>
                    <a:pt x="41020" y="288201"/>
                  </a:lnTo>
                  <a:lnTo>
                    <a:pt x="40649" y="280384"/>
                  </a:lnTo>
                  <a:lnTo>
                    <a:pt x="40525" y="272567"/>
                  </a:lnTo>
                  <a:lnTo>
                    <a:pt x="44660" y="228149"/>
                  </a:lnTo>
                  <a:lnTo>
                    <a:pt x="56653" y="185754"/>
                  </a:lnTo>
                  <a:lnTo>
                    <a:pt x="75884" y="146240"/>
                  </a:lnTo>
                  <a:lnTo>
                    <a:pt x="101733" y="110465"/>
                  </a:lnTo>
                  <a:lnTo>
                    <a:pt x="133582" y="79286"/>
                  </a:lnTo>
                  <a:lnTo>
                    <a:pt x="170811" y="53561"/>
                  </a:lnTo>
                  <a:lnTo>
                    <a:pt x="212801" y="34150"/>
                  </a:lnTo>
                  <a:lnTo>
                    <a:pt x="216433" y="32854"/>
                  </a:lnTo>
                  <a:lnTo>
                    <a:pt x="218744" y="24193"/>
                  </a:lnTo>
                  <a:lnTo>
                    <a:pt x="220421" y="19583"/>
                  </a:lnTo>
                  <a:lnTo>
                    <a:pt x="222376" y="15328"/>
                  </a:lnTo>
                  <a:lnTo>
                    <a:pt x="229501" y="0"/>
                  </a:lnTo>
                  <a:close/>
                </a:path>
                <a:path w="229870" h="467995">
                  <a:moveTo>
                    <a:pt x="75399" y="302094"/>
                  </a:moveTo>
                  <a:lnTo>
                    <a:pt x="51638" y="302094"/>
                  </a:lnTo>
                  <a:lnTo>
                    <a:pt x="47015" y="302653"/>
                  </a:lnTo>
                  <a:lnTo>
                    <a:pt x="42506" y="303758"/>
                  </a:lnTo>
                  <a:lnTo>
                    <a:pt x="75621" y="303758"/>
                  </a:lnTo>
                  <a:lnTo>
                    <a:pt x="75399" y="302094"/>
                  </a:lnTo>
                  <a:close/>
                </a:path>
              </a:pathLst>
            </a:custGeom>
            <a:solidFill>
              <a:srgbClr val="BBC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891204" y="6386205"/>
            <a:ext cx="1092200" cy="1092200"/>
            <a:chOff x="891192" y="6723113"/>
            <a:chExt cx="1092200" cy="1092200"/>
          </a:xfrm>
        </p:grpSpPr>
        <p:sp>
          <p:nvSpPr>
            <p:cNvPr id="9" name="object 9"/>
            <p:cNvSpPr/>
            <p:nvPr/>
          </p:nvSpPr>
          <p:spPr>
            <a:xfrm>
              <a:off x="891192" y="6723113"/>
              <a:ext cx="1092200" cy="1092200"/>
            </a:xfrm>
            <a:custGeom>
              <a:avLst/>
              <a:gdLst/>
              <a:ahLst/>
              <a:cxnLst/>
              <a:rect l="l" t="t" r="r" b="b"/>
              <a:pathLst>
                <a:path w="1092200" h="1092200">
                  <a:moveTo>
                    <a:pt x="546100" y="0"/>
                  </a:moveTo>
                  <a:lnTo>
                    <a:pt x="498980" y="2004"/>
                  </a:lnTo>
                  <a:lnTo>
                    <a:pt x="452974" y="7908"/>
                  </a:lnTo>
                  <a:lnTo>
                    <a:pt x="408245" y="17548"/>
                  </a:lnTo>
                  <a:lnTo>
                    <a:pt x="364956" y="30759"/>
                  </a:lnTo>
                  <a:lnTo>
                    <a:pt x="323273" y="47379"/>
                  </a:lnTo>
                  <a:lnTo>
                    <a:pt x="283357" y="67242"/>
                  </a:lnTo>
                  <a:lnTo>
                    <a:pt x="245375" y="90186"/>
                  </a:lnTo>
                  <a:lnTo>
                    <a:pt x="209489" y="116046"/>
                  </a:lnTo>
                  <a:lnTo>
                    <a:pt x="175863" y="144658"/>
                  </a:lnTo>
                  <a:lnTo>
                    <a:pt x="144662" y="175858"/>
                  </a:lnTo>
                  <a:lnTo>
                    <a:pt x="116050" y="209484"/>
                  </a:lnTo>
                  <a:lnTo>
                    <a:pt x="90189" y="245369"/>
                  </a:lnTo>
                  <a:lnTo>
                    <a:pt x="67245" y="283352"/>
                  </a:lnTo>
                  <a:lnTo>
                    <a:pt x="47381" y="323267"/>
                  </a:lnTo>
                  <a:lnTo>
                    <a:pt x="30761" y="364951"/>
                  </a:lnTo>
                  <a:lnTo>
                    <a:pt x="17549" y="408241"/>
                  </a:lnTo>
                  <a:lnTo>
                    <a:pt x="7908" y="452971"/>
                  </a:lnTo>
                  <a:lnTo>
                    <a:pt x="2004" y="498979"/>
                  </a:lnTo>
                  <a:lnTo>
                    <a:pt x="0" y="546099"/>
                  </a:lnTo>
                  <a:lnTo>
                    <a:pt x="2004" y="593217"/>
                  </a:lnTo>
                  <a:lnTo>
                    <a:pt x="7908" y="639222"/>
                  </a:lnTo>
                  <a:lnTo>
                    <a:pt x="17549" y="683950"/>
                  </a:lnTo>
                  <a:lnTo>
                    <a:pt x="30761" y="727238"/>
                  </a:lnTo>
                  <a:lnTo>
                    <a:pt x="47381" y="768921"/>
                  </a:lnTo>
                  <a:lnTo>
                    <a:pt x="67245" y="808836"/>
                  </a:lnTo>
                  <a:lnTo>
                    <a:pt x="90189" y="846818"/>
                  </a:lnTo>
                  <a:lnTo>
                    <a:pt x="116050" y="882705"/>
                  </a:lnTo>
                  <a:lnTo>
                    <a:pt x="144662" y="916331"/>
                  </a:lnTo>
                  <a:lnTo>
                    <a:pt x="175863" y="947532"/>
                  </a:lnTo>
                  <a:lnTo>
                    <a:pt x="209489" y="976145"/>
                  </a:lnTo>
                  <a:lnTo>
                    <a:pt x="245375" y="1002007"/>
                  </a:lnTo>
                  <a:lnTo>
                    <a:pt x="283357" y="1024952"/>
                  </a:lnTo>
                  <a:lnTo>
                    <a:pt x="323273" y="1044816"/>
                  </a:lnTo>
                  <a:lnTo>
                    <a:pt x="364956" y="1061437"/>
                  </a:lnTo>
                  <a:lnTo>
                    <a:pt x="408245" y="1074650"/>
                  </a:lnTo>
                  <a:lnTo>
                    <a:pt x="452974" y="1084290"/>
                  </a:lnTo>
                  <a:lnTo>
                    <a:pt x="498980" y="1090195"/>
                  </a:lnTo>
                  <a:lnTo>
                    <a:pt x="546100" y="1092199"/>
                  </a:lnTo>
                  <a:lnTo>
                    <a:pt x="593222" y="1090195"/>
                  </a:lnTo>
                  <a:lnTo>
                    <a:pt x="639231" y="1084290"/>
                  </a:lnTo>
                  <a:lnTo>
                    <a:pt x="683963" y="1074650"/>
                  </a:lnTo>
                  <a:lnTo>
                    <a:pt x="727253" y="1061437"/>
                  </a:lnTo>
                  <a:lnTo>
                    <a:pt x="768937" y="1044816"/>
                  </a:lnTo>
                  <a:lnTo>
                    <a:pt x="808853" y="1024952"/>
                  </a:lnTo>
                  <a:lnTo>
                    <a:pt x="846835" y="1002007"/>
                  </a:lnTo>
                  <a:lnTo>
                    <a:pt x="882721" y="976145"/>
                  </a:lnTo>
                  <a:lnTo>
                    <a:pt x="916346" y="947532"/>
                  </a:lnTo>
                  <a:lnTo>
                    <a:pt x="947546" y="916331"/>
                  </a:lnTo>
                  <a:lnTo>
                    <a:pt x="976157" y="882705"/>
                  </a:lnTo>
                  <a:lnTo>
                    <a:pt x="1002016" y="846818"/>
                  </a:lnTo>
                  <a:lnTo>
                    <a:pt x="1024959" y="808836"/>
                  </a:lnTo>
                  <a:lnTo>
                    <a:pt x="1044822" y="768921"/>
                  </a:lnTo>
                  <a:lnTo>
                    <a:pt x="1061441" y="727238"/>
                  </a:lnTo>
                  <a:lnTo>
                    <a:pt x="1074652" y="683950"/>
                  </a:lnTo>
                  <a:lnTo>
                    <a:pt x="1084291" y="639222"/>
                  </a:lnTo>
                  <a:lnTo>
                    <a:pt x="1090195" y="593217"/>
                  </a:lnTo>
                  <a:lnTo>
                    <a:pt x="1092200" y="546099"/>
                  </a:lnTo>
                  <a:lnTo>
                    <a:pt x="1090195" y="498979"/>
                  </a:lnTo>
                  <a:lnTo>
                    <a:pt x="1084291" y="452971"/>
                  </a:lnTo>
                  <a:lnTo>
                    <a:pt x="1074652" y="408241"/>
                  </a:lnTo>
                  <a:lnTo>
                    <a:pt x="1061441" y="364951"/>
                  </a:lnTo>
                  <a:lnTo>
                    <a:pt x="1044822" y="323267"/>
                  </a:lnTo>
                  <a:lnTo>
                    <a:pt x="1024959" y="283352"/>
                  </a:lnTo>
                  <a:lnTo>
                    <a:pt x="1002016" y="245369"/>
                  </a:lnTo>
                  <a:lnTo>
                    <a:pt x="976157" y="209484"/>
                  </a:lnTo>
                  <a:lnTo>
                    <a:pt x="947546" y="175858"/>
                  </a:lnTo>
                  <a:lnTo>
                    <a:pt x="916346" y="144658"/>
                  </a:lnTo>
                  <a:lnTo>
                    <a:pt x="882721" y="116046"/>
                  </a:lnTo>
                  <a:lnTo>
                    <a:pt x="846835" y="90186"/>
                  </a:lnTo>
                  <a:lnTo>
                    <a:pt x="808853" y="67242"/>
                  </a:lnTo>
                  <a:lnTo>
                    <a:pt x="768937" y="47379"/>
                  </a:lnTo>
                  <a:lnTo>
                    <a:pt x="727253" y="30759"/>
                  </a:lnTo>
                  <a:lnTo>
                    <a:pt x="683963" y="17548"/>
                  </a:lnTo>
                  <a:lnTo>
                    <a:pt x="639231" y="7908"/>
                  </a:lnTo>
                  <a:lnTo>
                    <a:pt x="593222" y="2004"/>
                  </a:lnTo>
                  <a:lnTo>
                    <a:pt x="546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23737" y="7181215"/>
              <a:ext cx="378460" cy="362585"/>
            </a:xfrm>
            <a:custGeom>
              <a:avLst/>
              <a:gdLst/>
              <a:ahLst/>
              <a:cxnLst/>
              <a:rect l="l" t="t" r="r" b="b"/>
              <a:pathLst>
                <a:path w="378460" h="362584">
                  <a:moveTo>
                    <a:pt x="307925" y="308279"/>
                  </a:moveTo>
                  <a:lnTo>
                    <a:pt x="245236" y="308279"/>
                  </a:lnTo>
                  <a:lnTo>
                    <a:pt x="312572" y="362445"/>
                  </a:lnTo>
                  <a:lnTo>
                    <a:pt x="307925" y="308279"/>
                  </a:lnTo>
                  <a:close/>
                </a:path>
                <a:path w="378460" h="362584">
                  <a:moveTo>
                    <a:pt x="181749" y="0"/>
                  </a:moveTo>
                  <a:lnTo>
                    <a:pt x="176987" y="0"/>
                  </a:lnTo>
                  <a:lnTo>
                    <a:pt x="172275" y="177"/>
                  </a:lnTo>
                  <a:lnTo>
                    <a:pt x="167589" y="444"/>
                  </a:lnTo>
                  <a:lnTo>
                    <a:pt x="168785" y="7742"/>
                  </a:lnTo>
                  <a:lnTo>
                    <a:pt x="169648" y="15117"/>
                  </a:lnTo>
                  <a:lnTo>
                    <a:pt x="170169" y="22566"/>
                  </a:lnTo>
                  <a:lnTo>
                    <a:pt x="170345" y="30086"/>
                  </a:lnTo>
                  <a:lnTo>
                    <a:pt x="164591" y="72904"/>
                  </a:lnTo>
                  <a:lnTo>
                    <a:pt x="148146" y="112486"/>
                  </a:lnTo>
                  <a:lnTo>
                    <a:pt x="122239" y="147848"/>
                  </a:lnTo>
                  <a:lnTo>
                    <a:pt x="88094" y="178004"/>
                  </a:lnTo>
                  <a:lnTo>
                    <a:pt x="46939" y="201969"/>
                  </a:lnTo>
                  <a:lnTo>
                    <a:pt x="0" y="218757"/>
                  </a:lnTo>
                  <a:lnTo>
                    <a:pt x="29302" y="258317"/>
                  </a:lnTo>
                  <a:lnTo>
                    <a:pt x="71177" y="289294"/>
                  </a:lnTo>
                  <a:lnTo>
                    <a:pt x="122901" y="309492"/>
                  </a:lnTo>
                  <a:lnTo>
                    <a:pt x="181749" y="316712"/>
                  </a:lnTo>
                  <a:lnTo>
                    <a:pt x="198238" y="316161"/>
                  </a:lnTo>
                  <a:lnTo>
                    <a:pt x="214350" y="314539"/>
                  </a:lnTo>
                  <a:lnTo>
                    <a:pt x="230034" y="311895"/>
                  </a:lnTo>
                  <a:lnTo>
                    <a:pt x="245236" y="308279"/>
                  </a:lnTo>
                  <a:lnTo>
                    <a:pt x="307925" y="308279"/>
                  </a:lnTo>
                  <a:lnTo>
                    <a:pt x="305612" y="281317"/>
                  </a:lnTo>
                  <a:lnTo>
                    <a:pt x="335695" y="256842"/>
                  </a:lnTo>
                  <a:lnTo>
                    <a:pt x="358613" y="227568"/>
                  </a:lnTo>
                  <a:lnTo>
                    <a:pt x="373210" y="194431"/>
                  </a:lnTo>
                  <a:lnTo>
                    <a:pt x="378332" y="158368"/>
                  </a:lnTo>
                  <a:lnTo>
                    <a:pt x="371311" y="116263"/>
                  </a:lnTo>
                  <a:lnTo>
                    <a:pt x="351494" y="78431"/>
                  </a:lnTo>
                  <a:lnTo>
                    <a:pt x="320755" y="46380"/>
                  </a:lnTo>
                  <a:lnTo>
                    <a:pt x="280970" y="21619"/>
                  </a:lnTo>
                  <a:lnTo>
                    <a:pt x="234010" y="5656"/>
                  </a:lnTo>
                  <a:lnTo>
                    <a:pt x="181749" y="0"/>
                  </a:lnTo>
                  <a:close/>
                </a:path>
              </a:pathLst>
            </a:custGeom>
            <a:solidFill>
              <a:srgbClr val="BBC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72516" y="6994738"/>
              <a:ext cx="492759" cy="454025"/>
            </a:xfrm>
            <a:custGeom>
              <a:avLst/>
              <a:gdLst/>
              <a:ahLst/>
              <a:cxnLst/>
              <a:rect l="l" t="t" r="r" b="b"/>
              <a:pathLst>
                <a:path w="492759" h="454025">
                  <a:moveTo>
                    <a:pt x="246164" y="0"/>
                  </a:moveTo>
                  <a:lnTo>
                    <a:pt x="196553" y="4028"/>
                  </a:lnTo>
                  <a:lnTo>
                    <a:pt x="150345" y="15581"/>
                  </a:lnTo>
                  <a:lnTo>
                    <a:pt x="108531" y="33863"/>
                  </a:lnTo>
                  <a:lnTo>
                    <a:pt x="72099" y="58075"/>
                  </a:lnTo>
                  <a:lnTo>
                    <a:pt x="42040" y="87421"/>
                  </a:lnTo>
                  <a:lnTo>
                    <a:pt x="19344" y="121102"/>
                  </a:lnTo>
                  <a:lnTo>
                    <a:pt x="5001" y="158323"/>
                  </a:lnTo>
                  <a:lnTo>
                    <a:pt x="0" y="198285"/>
                  </a:lnTo>
                  <a:lnTo>
                    <a:pt x="6414" y="243459"/>
                  </a:lnTo>
                  <a:lnTo>
                    <a:pt x="24691" y="284956"/>
                  </a:lnTo>
                  <a:lnTo>
                    <a:pt x="53385" y="321614"/>
                  </a:lnTo>
                  <a:lnTo>
                    <a:pt x="91046" y="352272"/>
                  </a:lnTo>
                  <a:lnTo>
                    <a:pt x="82334" y="453872"/>
                  </a:lnTo>
                  <a:lnTo>
                    <a:pt x="166674" y="386003"/>
                  </a:lnTo>
                  <a:lnTo>
                    <a:pt x="321923" y="386003"/>
                  </a:lnTo>
                  <a:lnTo>
                    <a:pt x="341977" y="380990"/>
                  </a:lnTo>
                  <a:lnTo>
                    <a:pt x="383791" y="362710"/>
                  </a:lnTo>
                  <a:lnTo>
                    <a:pt x="420223" y="338499"/>
                  </a:lnTo>
                  <a:lnTo>
                    <a:pt x="450284" y="309154"/>
                  </a:lnTo>
                  <a:lnTo>
                    <a:pt x="472981" y="275472"/>
                  </a:lnTo>
                  <a:lnTo>
                    <a:pt x="487326" y="238250"/>
                  </a:lnTo>
                  <a:lnTo>
                    <a:pt x="491256" y="206844"/>
                  </a:lnTo>
                  <a:lnTo>
                    <a:pt x="123558" y="206844"/>
                  </a:lnTo>
                  <a:lnTo>
                    <a:pt x="116179" y="199453"/>
                  </a:lnTo>
                  <a:lnTo>
                    <a:pt x="116179" y="181241"/>
                  </a:lnTo>
                  <a:lnTo>
                    <a:pt x="123558" y="173850"/>
                  </a:lnTo>
                  <a:lnTo>
                    <a:pt x="489269" y="173850"/>
                  </a:lnTo>
                  <a:lnTo>
                    <a:pt x="487326" y="158323"/>
                  </a:lnTo>
                  <a:lnTo>
                    <a:pt x="472981" y="121102"/>
                  </a:lnTo>
                  <a:lnTo>
                    <a:pt x="450284" y="87421"/>
                  </a:lnTo>
                  <a:lnTo>
                    <a:pt x="420223" y="58075"/>
                  </a:lnTo>
                  <a:lnTo>
                    <a:pt x="383791" y="33863"/>
                  </a:lnTo>
                  <a:lnTo>
                    <a:pt x="341977" y="15581"/>
                  </a:lnTo>
                  <a:lnTo>
                    <a:pt x="295771" y="4028"/>
                  </a:lnTo>
                  <a:lnTo>
                    <a:pt x="246164" y="0"/>
                  </a:lnTo>
                  <a:close/>
                </a:path>
                <a:path w="492759" h="454025">
                  <a:moveTo>
                    <a:pt x="321923" y="386003"/>
                  </a:moveTo>
                  <a:lnTo>
                    <a:pt x="166674" y="386003"/>
                  </a:lnTo>
                  <a:lnTo>
                    <a:pt x="185704" y="390542"/>
                  </a:lnTo>
                  <a:lnTo>
                    <a:pt x="205338" y="393853"/>
                  </a:lnTo>
                  <a:lnTo>
                    <a:pt x="225512" y="395881"/>
                  </a:lnTo>
                  <a:lnTo>
                    <a:pt x="246164" y="396570"/>
                  </a:lnTo>
                  <a:lnTo>
                    <a:pt x="295771" y="392542"/>
                  </a:lnTo>
                  <a:lnTo>
                    <a:pt x="321923" y="386003"/>
                  </a:lnTo>
                  <a:close/>
                </a:path>
                <a:path w="492759" h="454025">
                  <a:moveTo>
                    <a:pt x="197142" y="173850"/>
                  </a:moveTo>
                  <a:lnTo>
                    <a:pt x="141782" y="173850"/>
                  </a:lnTo>
                  <a:lnTo>
                    <a:pt x="149174" y="181241"/>
                  </a:lnTo>
                  <a:lnTo>
                    <a:pt x="149174" y="199453"/>
                  </a:lnTo>
                  <a:lnTo>
                    <a:pt x="141782" y="206844"/>
                  </a:lnTo>
                  <a:lnTo>
                    <a:pt x="197142" y="206844"/>
                  </a:lnTo>
                  <a:lnTo>
                    <a:pt x="189763" y="199453"/>
                  </a:lnTo>
                  <a:lnTo>
                    <a:pt x="189763" y="181241"/>
                  </a:lnTo>
                  <a:lnTo>
                    <a:pt x="197142" y="173850"/>
                  </a:lnTo>
                  <a:close/>
                </a:path>
                <a:path w="492759" h="454025">
                  <a:moveTo>
                    <a:pt x="270738" y="173850"/>
                  </a:moveTo>
                  <a:lnTo>
                    <a:pt x="215366" y="173850"/>
                  </a:lnTo>
                  <a:lnTo>
                    <a:pt x="222745" y="181241"/>
                  </a:lnTo>
                  <a:lnTo>
                    <a:pt x="222745" y="199453"/>
                  </a:lnTo>
                  <a:lnTo>
                    <a:pt x="215366" y="206844"/>
                  </a:lnTo>
                  <a:lnTo>
                    <a:pt x="270738" y="206844"/>
                  </a:lnTo>
                  <a:lnTo>
                    <a:pt x="263347" y="199453"/>
                  </a:lnTo>
                  <a:lnTo>
                    <a:pt x="263347" y="181241"/>
                  </a:lnTo>
                  <a:lnTo>
                    <a:pt x="270738" y="173850"/>
                  </a:lnTo>
                  <a:close/>
                </a:path>
                <a:path w="492759" h="454025">
                  <a:moveTo>
                    <a:pt x="489269" y="173850"/>
                  </a:moveTo>
                  <a:lnTo>
                    <a:pt x="288950" y="173850"/>
                  </a:lnTo>
                  <a:lnTo>
                    <a:pt x="296341" y="181241"/>
                  </a:lnTo>
                  <a:lnTo>
                    <a:pt x="296341" y="199453"/>
                  </a:lnTo>
                  <a:lnTo>
                    <a:pt x="288950" y="206844"/>
                  </a:lnTo>
                  <a:lnTo>
                    <a:pt x="491256" y="206844"/>
                  </a:lnTo>
                  <a:lnTo>
                    <a:pt x="492328" y="198285"/>
                  </a:lnTo>
                  <a:lnTo>
                    <a:pt x="489269" y="173850"/>
                  </a:lnTo>
                  <a:close/>
                </a:path>
              </a:pathLst>
            </a:custGeom>
            <a:solidFill>
              <a:srgbClr val="302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13840041" y="6074880"/>
            <a:ext cx="1092200" cy="1092200"/>
            <a:chOff x="13844531" y="6486277"/>
            <a:chExt cx="1092200" cy="1092200"/>
          </a:xfrm>
        </p:grpSpPr>
        <p:sp>
          <p:nvSpPr>
            <p:cNvPr id="18" name="object 18"/>
            <p:cNvSpPr/>
            <p:nvPr/>
          </p:nvSpPr>
          <p:spPr>
            <a:xfrm>
              <a:off x="13844531" y="6486277"/>
              <a:ext cx="1092200" cy="1092200"/>
            </a:xfrm>
            <a:custGeom>
              <a:avLst/>
              <a:gdLst/>
              <a:ahLst/>
              <a:cxnLst/>
              <a:rect l="l" t="t" r="r" b="b"/>
              <a:pathLst>
                <a:path w="1092200" h="1092200">
                  <a:moveTo>
                    <a:pt x="546100" y="0"/>
                  </a:moveTo>
                  <a:lnTo>
                    <a:pt x="498980" y="2004"/>
                  </a:lnTo>
                  <a:lnTo>
                    <a:pt x="452974" y="7908"/>
                  </a:lnTo>
                  <a:lnTo>
                    <a:pt x="408245" y="17549"/>
                  </a:lnTo>
                  <a:lnTo>
                    <a:pt x="364956" y="30761"/>
                  </a:lnTo>
                  <a:lnTo>
                    <a:pt x="323273" y="47381"/>
                  </a:lnTo>
                  <a:lnTo>
                    <a:pt x="283357" y="67245"/>
                  </a:lnTo>
                  <a:lnTo>
                    <a:pt x="245375" y="90189"/>
                  </a:lnTo>
                  <a:lnTo>
                    <a:pt x="209489" y="116050"/>
                  </a:lnTo>
                  <a:lnTo>
                    <a:pt x="175863" y="144662"/>
                  </a:lnTo>
                  <a:lnTo>
                    <a:pt x="144662" y="175863"/>
                  </a:lnTo>
                  <a:lnTo>
                    <a:pt x="116050" y="209489"/>
                  </a:lnTo>
                  <a:lnTo>
                    <a:pt x="90189" y="245375"/>
                  </a:lnTo>
                  <a:lnTo>
                    <a:pt x="67245" y="283357"/>
                  </a:lnTo>
                  <a:lnTo>
                    <a:pt x="47381" y="323273"/>
                  </a:lnTo>
                  <a:lnTo>
                    <a:pt x="30761" y="364956"/>
                  </a:lnTo>
                  <a:lnTo>
                    <a:pt x="17549" y="408245"/>
                  </a:lnTo>
                  <a:lnTo>
                    <a:pt x="7908" y="452974"/>
                  </a:lnTo>
                  <a:lnTo>
                    <a:pt x="2004" y="498980"/>
                  </a:lnTo>
                  <a:lnTo>
                    <a:pt x="0" y="546100"/>
                  </a:lnTo>
                  <a:lnTo>
                    <a:pt x="2004" y="593219"/>
                  </a:lnTo>
                  <a:lnTo>
                    <a:pt x="7908" y="639225"/>
                  </a:lnTo>
                  <a:lnTo>
                    <a:pt x="17549" y="683954"/>
                  </a:lnTo>
                  <a:lnTo>
                    <a:pt x="30761" y="727243"/>
                  </a:lnTo>
                  <a:lnTo>
                    <a:pt x="47381" y="768926"/>
                  </a:lnTo>
                  <a:lnTo>
                    <a:pt x="67245" y="808842"/>
                  </a:lnTo>
                  <a:lnTo>
                    <a:pt x="90189" y="846824"/>
                  </a:lnTo>
                  <a:lnTo>
                    <a:pt x="116050" y="882710"/>
                  </a:lnTo>
                  <a:lnTo>
                    <a:pt x="144662" y="916336"/>
                  </a:lnTo>
                  <a:lnTo>
                    <a:pt x="175863" y="947537"/>
                  </a:lnTo>
                  <a:lnTo>
                    <a:pt x="209489" y="976149"/>
                  </a:lnTo>
                  <a:lnTo>
                    <a:pt x="245375" y="1002010"/>
                  </a:lnTo>
                  <a:lnTo>
                    <a:pt x="283357" y="1024954"/>
                  </a:lnTo>
                  <a:lnTo>
                    <a:pt x="323273" y="1044818"/>
                  </a:lnTo>
                  <a:lnTo>
                    <a:pt x="364956" y="1061438"/>
                  </a:lnTo>
                  <a:lnTo>
                    <a:pt x="408245" y="1074650"/>
                  </a:lnTo>
                  <a:lnTo>
                    <a:pt x="452974" y="1084291"/>
                  </a:lnTo>
                  <a:lnTo>
                    <a:pt x="498980" y="1090195"/>
                  </a:lnTo>
                  <a:lnTo>
                    <a:pt x="546100" y="1092200"/>
                  </a:lnTo>
                  <a:lnTo>
                    <a:pt x="593222" y="1090195"/>
                  </a:lnTo>
                  <a:lnTo>
                    <a:pt x="639231" y="1084291"/>
                  </a:lnTo>
                  <a:lnTo>
                    <a:pt x="683963" y="1074650"/>
                  </a:lnTo>
                  <a:lnTo>
                    <a:pt x="727253" y="1061438"/>
                  </a:lnTo>
                  <a:lnTo>
                    <a:pt x="768937" y="1044818"/>
                  </a:lnTo>
                  <a:lnTo>
                    <a:pt x="808853" y="1024954"/>
                  </a:lnTo>
                  <a:lnTo>
                    <a:pt x="846835" y="1002010"/>
                  </a:lnTo>
                  <a:lnTo>
                    <a:pt x="882721" y="976149"/>
                  </a:lnTo>
                  <a:lnTo>
                    <a:pt x="916346" y="947537"/>
                  </a:lnTo>
                  <a:lnTo>
                    <a:pt x="947546" y="916336"/>
                  </a:lnTo>
                  <a:lnTo>
                    <a:pt x="976157" y="882710"/>
                  </a:lnTo>
                  <a:lnTo>
                    <a:pt x="1002016" y="846824"/>
                  </a:lnTo>
                  <a:lnTo>
                    <a:pt x="1024959" y="808842"/>
                  </a:lnTo>
                  <a:lnTo>
                    <a:pt x="1044822" y="768926"/>
                  </a:lnTo>
                  <a:lnTo>
                    <a:pt x="1061441" y="727243"/>
                  </a:lnTo>
                  <a:lnTo>
                    <a:pt x="1074652" y="683954"/>
                  </a:lnTo>
                  <a:lnTo>
                    <a:pt x="1084291" y="639225"/>
                  </a:lnTo>
                  <a:lnTo>
                    <a:pt x="1090195" y="593219"/>
                  </a:lnTo>
                  <a:lnTo>
                    <a:pt x="1092200" y="546100"/>
                  </a:lnTo>
                  <a:lnTo>
                    <a:pt x="1090195" y="498980"/>
                  </a:lnTo>
                  <a:lnTo>
                    <a:pt x="1084291" y="452974"/>
                  </a:lnTo>
                  <a:lnTo>
                    <a:pt x="1074652" y="408245"/>
                  </a:lnTo>
                  <a:lnTo>
                    <a:pt x="1061441" y="364956"/>
                  </a:lnTo>
                  <a:lnTo>
                    <a:pt x="1044822" y="323273"/>
                  </a:lnTo>
                  <a:lnTo>
                    <a:pt x="1024959" y="283357"/>
                  </a:lnTo>
                  <a:lnTo>
                    <a:pt x="1002016" y="245375"/>
                  </a:lnTo>
                  <a:lnTo>
                    <a:pt x="976157" y="209489"/>
                  </a:lnTo>
                  <a:lnTo>
                    <a:pt x="947546" y="175863"/>
                  </a:lnTo>
                  <a:lnTo>
                    <a:pt x="916346" y="144662"/>
                  </a:lnTo>
                  <a:lnTo>
                    <a:pt x="882721" y="116050"/>
                  </a:lnTo>
                  <a:lnTo>
                    <a:pt x="846835" y="90189"/>
                  </a:lnTo>
                  <a:lnTo>
                    <a:pt x="808853" y="67245"/>
                  </a:lnTo>
                  <a:lnTo>
                    <a:pt x="768937" y="47381"/>
                  </a:lnTo>
                  <a:lnTo>
                    <a:pt x="727253" y="30761"/>
                  </a:lnTo>
                  <a:lnTo>
                    <a:pt x="683963" y="17549"/>
                  </a:lnTo>
                  <a:lnTo>
                    <a:pt x="639231" y="7908"/>
                  </a:lnTo>
                  <a:lnTo>
                    <a:pt x="593222" y="2004"/>
                  </a:lnTo>
                  <a:lnTo>
                    <a:pt x="546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54093" y="6800711"/>
              <a:ext cx="873125" cy="463550"/>
            </a:xfrm>
            <a:custGeom>
              <a:avLst/>
              <a:gdLst/>
              <a:ahLst/>
              <a:cxnLst/>
              <a:rect l="l" t="t" r="r" b="b"/>
              <a:pathLst>
                <a:path w="873125" h="463550">
                  <a:moveTo>
                    <a:pt x="857339" y="413054"/>
                  </a:moveTo>
                  <a:lnTo>
                    <a:pt x="15723" y="413054"/>
                  </a:lnTo>
                  <a:lnTo>
                    <a:pt x="7621" y="415279"/>
                  </a:lnTo>
                  <a:lnTo>
                    <a:pt x="2096" y="420957"/>
                  </a:lnTo>
                  <a:lnTo>
                    <a:pt x="0" y="428592"/>
                  </a:lnTo>
                  <a:lnTo>
                    <a:pt x="2185" y="436689"/>
                  </a:lnTo>
                  <a:lnTo>
                    <a:pt x="43574" y="463334"/>
                  </a:lnTo>
                  <a:lnTo>
                    <a:pt x="829475" y="463334"/>
                  </a:lnTo>
                  <a:lnTo>
                    <a:pt x="870877" y="436689"/>
                  </a:lnTo>
                  <a:lnTo>
                    <a:pt x="873070" y="428592"/>
                  </a:lnTo>
                  <a:lnTo>
                    <a:pt x="870976" y="420957"/>
                  </a:lnTo>
                  <a:lnTo>
                    <a:pt x="865448" y="415279"/>
                  </a:lnTo>
                  <a:lnTo>
                    <a:pt x="857339" y="413054"/>
                  </a:lnTo>
                  <a:close/>
                </a:path>
                <a:path w="873125" h="463550">
                  <a:moveTo>
                    <a:pt x="726491" y="0"/>
                  </a:moveTo>
                  <a:lnTo>
                    <a:pt x="146584" y="0"/>
                  </a:lnTo>
                  <a:lnTo>
                    <a:pt x="134298" y="2482"/>
                  </a:lnTo>
                  <a:lnTo>
                    <a:pt x="124271" y="9250"/>
                  </a:lnTo>
                  <a:lnTo>
                    <a:pt x="117514" y="19282"/>
                  </a:lnTo>
                  <a:lnTo>
                    <a:pt x="115037" y="31559"/>
                  </a:lnTo>
                  <a:lnTo>
                    <a:pt x="115037" y="413054"/>
                  </a:lnTo>
                  <a:lnTo>
                    <a:pt x="166485" y="413054"/>
                  </a:lnTo>
                  <a:lnTo>
                    <a:pt x="166485" y="388670"/>
                  </a:lnTo>
                  <a:lnTo>
                    <a:pt x="758038" y="388670"/>
                  </a:lnTo>
                  <a:lnTo>
                    <a:pt x="758038" y="338112"/>
                  </a:lnTo>
                  <a:lnTo>
                    <a:pt x="173774" y="338112"/>
                  </a:lnTo>
                  <a:lnTo>
                    <a:pt x="166485" y="330822"/>
                  </a:lnTo>
                  <a:lnTo>
                    <a:pt x="166485" y="57861"/>
                  </a:lnTo>
                  <a:lnTo>
                    <a:pt x="173774" y="50558"/>
                  </a:lnTo>
                  <a:lnTo>
                    <a:pt x="758038" y="50558"/>
                  </a:lnTo>
                  <a:lnTo>
                    <a:pt x="758038" y="31559"/>
                  </a:lnTo>
                  <a:lnTo>
                    <a:pt x="755557" y="19282"/>
                  </a:lnTo>
                  <a:lnTo>
                    <a:pt x="748794" y="9250"/>
                  </a:lnTo>
                  <a:lnTo>
                    <a:pt x="738766" y="2482"/>
                  </a:lnTo>
                  <a:lnTo>
                    <a:pt x="726491" y="0"/>
                  </a:lnTo>
                  <a:close/>
                </a:path>
                <a:path w="873125" h="463550">
                  <a:moveTo>
                    <a:pt x="237478" y="388670"/>
                  </a:moveTo>
                  <a:lnTo>
                    <a:pt x="213081" y="388670"/>
                  </a:lnTo>
                  <a:lnTo>
                    <a:pt x="213081" y="413054"/>
                  </a:lnTo>
                  <a:lnTo>
                    <a:pt x="237478" y="413054"/>
                  </a:lnTo>
                  <a:lnTo>
                    <a:pt x="237478" y="388670"/>
                  </a:lnTo>
                  <a:close/>
                </a:path>
                <a:path w="873125" h="463550">
                  <a:moveTo>
                    <a:pt x="323596" y="388670"/>
                  </a:moveTo>
                  <a:lnTo>
                    <a:pt x="299200" y="388670"/>
                  </a:lnTo>
                  <a:lnTo>
                    <a:pt x="299200" y="413054"/>
                  </a:lnTo>
                  <a:lnTo>
                    <a:pt x="323596" y="413054"/>
                  </a:lnTo>
                  <a:lnTo>
                    <a:pt x="323596" y="388670"/>
                  </a:lnTo>
                  <a:close/>
                </a:path>
                <a:path w="873125" h="463550">
                  <a:moveTo>
                    <a:pt x="578473" y="388670"/>
                  </a:moveTo>
                  <a:lnTo>
                    <a:pt x="554089" y="388670"/>
                  </a:lnTo>
                  <a:lnTo>
                    <a:pt x="554089" y="413054"/>
                  </a:lnTo>
                  <a:lnTo>
                    <a:pt x="578473" y="413054"/>
                  </a:lnTo>
                  <a:lnTo>
                    <a:pt x="578473" y="388670"/>
                  </a:lnTo>
                  <a:close/>
                </a:path>
                <a:path w="873125" h="463550">
                  <a:moveTo>
                    <a:pt x="663613" y="388670"/>
                  </a:moveTo>
                  <a:lnTo>
                    <a:pt x="639217" y="388670"/>
                  </a:lnTo>
                  <a:lnTo>
                    <a:pt x="639217" y="413054"/>
                  </a:lnTo>
                  <a:lnTo>
                    <a:pt x="663613" y="413054"/>
                  </a:lnTo>
                  <a:lnTo>
                    <a:pt x="663613" y="388670"/>
                  </a:lnTo>
                  <a:close/>
                </a:path>
                <a:path w="873125" h="463550">
                  <a:moveTo>
                    <a:pt x="758038" y="388670"/>
                  </a:moveTo>
                  <a:lnTo>
                    <a:pt x="708508" y="388670"/>
                  </a:lnTo>
                  <a:lnTo>
                    <a:pt x="708508" y="413054"/>
                  </a:lnTo>
                  <a:lnTo>
                    <a:pt x="758038" y="413054"/>
                  </a:lnTo>
                  <a:lnTo>
                    <a:pt x="758038" y="388670"/>
                  </a:lnTo>
                  <a:close/>
                </a:path>
                <a:path w="873125" h="463550">
                  <a:moveTo>
                    <a:pt x="758038" y="50558"/>
                  </a:moveTo>
                  <a:lnTo>
                    <a:pt x="701218" y="50558"/>
                  </a:lnTo>
                  <a:lnTo>
                    <a:pt x="708508" y="57861"/>
                  </a:lnTo>
                  <a:lnTo>
                    <a:pt x="708508" y="330822"/>
                  </a:lnTo>
                  <a:lnTo>
                    <a:pt x="701218" y="338112"/>
                  </a:lnTo>
                  <a:lnTo>
                    <a:pt x="758038" y="338112"/>
                  </a:lnTo>
                  <a:lnTo>
                    <a:pt x="758038" y="50558"/>
                  </a:lnTo>
                  <a:close/>
                </a:path>
              </a:pathLst>
            </a:custGeom>
            <a:solidFill>
              <a:srgbClr val="302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C0A5AAE6-0923-44B8-8547-8B0066065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1988" y="487528"/>
            <a:ext cx="2939982" cy="1259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C102D4E01D20488A7645C7C9DAEE07" ma:contentTypeVersion="13" ma:contentTypeDescription="Crear nuevo documento." ma:contentTypeScope="" ma:versionID="61415290e5ac2af2040b23f2c9549635">
  <xsd:schema xmlns:xsd="http://www.w3.org/2001/XMLSchema" xmlns:xs="http://www.w3.org/2001/XMLSchema" xmlns:p="http://schemas.microsoft.com/office/2006/metadata/properties" xmlns:ns3="df53b717-de36-48b9-b120-a072d8d216cf" xmlns:ns4="e99bafef-51d1-4fa9-8fec-2df19c358033" targetNamespace="http://schemas.microsoft.com/office/2006/metadata/properties" ma:root="true" ma:fieldsID="e0f04a3e7816a8417fa2ab065d555b54" ns3:_="" ns4:_="">
    <xsd:import namespace="df53b717-de36-48b9-b120-a072d8d216cf"/>
    <xsd:import namespace="e99bafef-51d1-4fa9-8fec-2df19c35803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3b717-de36-48b9-b120-a072d8d21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bafef-51d1-4fa9-8fec-2df19c358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ABB54E-2F4C-4C1B-A669-1CE035D35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53b717-de36-48b9-b120-a072d8d216cf"/>
    <ds:schemaRef ds:uri="e99bafef-51d1-4fa9-8fec-2df19c358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5ECF88-1591-4F5B-A41C-BF3D8A2DDF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58FED5-F3E0-4AA0-B47A-819E44A050C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1029</Words>
  <Application>Microsoft Office PowerPoint</Application>
  <PresentationFormat>Personalizado</PresentationFormat>
  <Paragraphs>127</Paragraphs>
  <Slides>13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Integral CF</vt:lpstr>
      <vt:lpstr>Trade Gothic LT Pro</vt:lpstr>
      <vt:lpstr>Trebuchet MS</vt:lpstr>
      <vt:lpstr>Wingdings</vt:lpstr>
      <vt:lpstr>Office Theme</vt:lpstr>
      <vt:lpstr>Presentación de PowerPoint</vt:lpstr>
      <vt:lpstr>¿QUÉ ES AMIGOS DE ARGOS?</vt:lpstr>
      <vt:lpstr>¿QUIÉNES PUEDEN RECIBIR LOS BENEFICIOS?</vt:lpstr>
      <vt:lpstr>¿CÓMO FUNCIONA PARA LOS EMPLEADOS?</vt:lpstr>
      <vt:lpstr>¿CÓMO FUNCIONA PARA LOS FAMILIARES?</vt:lpstr>
      <vt:lpstr>¿CÓMO FUNCIONA PARA LOS REFERIDOS?</vt:lpstr>
      <vt:lpstr>PORTAFOLIO DE PRODUCTOS</vt:lpstr>
      <vt:lpstr>¿CÓMO PUEDES COMPRAR EN LA TIENDA ARGOS?</vt:lpstr>
      <vt:lpstr>CANALES DE ATENCIÓN</vt:lpstr>
      <vt:lpstr>DISFRUTA TUS PUNTOS</vt:lpstr>
      <vt:lpstr>DISFRUTA TUS PUNTOS</vt:lpstr>
      <vt:lpstr>HAZ USO  RESPONSABLE DE LOS BENEFICIOS DEL PROGRAMA</vt:lpstr>
      <vt:lpstr>TENEMOS NOVEDADES PARA 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Amigos Argos_Adaptación</dc:title>
  <dc:creator>Melissa Laverde</dc:creator>
  <cp:lastModifiedBy>Natalia Ospina</cp:lastModifiedBy>
  <cp:revision>33</cp:revision>
  <dcterms:created xsi:type="dcterms:W3CDTF">2019-09-26T20:12:37Z</dcterms:created>
  <dcterms:modified xsi:type="dcterms:W3CDTF">2020-11-26T19:23:55Z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2019-09-26T00:00:00Z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2019-09-26T00:00:00Z</vt:filetime>
  </property>
  <property fmtid="{D5CDD505-2E9C-101B-9397-08002B2CF9AE}" pid="5" name="ContentTypeId">
    <vt:lpwstr>0x010100D2C102D4E01D20488A7645C7C9DAEE07</vt:lpwstr>
  </property>
</Properties>
</file>