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60" r:id="rId3"/>
    <p:sldId id="272" r:id="rId4"/>
    <p:sldId id="271" r:id="rId5"/>
    <p:sldId id="273" r:id="rId6"/>
    <p:sldId id="275" r:id="rId7"/>
  </p:sldIdLst>
  <p:sldSz cx="16256000" cy="9144000"/>
  <p:notesSz cx="16256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500"/>
    <a:srgbClr val="EBEEF1"/>
    <a:srgbClr val="F7F7F7"/>
    <a:srgbClr val="F0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151"/>
    <p:restoredTop sz="96061" autoAdjust="0"/>
  </p:normalViewPr>
  <p:slideViewPr>
    <p:cSldViewPr>
      <p:cViewPr varScale="1">
        <p:scale>
          <a:sx n="72" d="100"/>
          <a:sy n="72" d="100"/>
        </p:scale>
        <p:origin x="84" y="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D336-0E94-CD47-8704-086AA5933D14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CE49-B151-6344-B01D-7FDF9FB9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6"/>
          <p:cNvSpPr>
            <a:spLocks noGrp="1"/>
          </p:cNvSpPr>
          <p:nvPr>
            <p:ph type="pic" sz="quarter" idx="10"/>
          </p:nvPr>
        </p:nvSpPr>
        <p:spPr>
          <a:xfrm>
            <a:off x="5842000" y="838200"/>
            <a:ext cx="9601200" cy="73152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0516799-5E6C-427F-9A06-C22EF2BF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700CEA6-1207-4BD5-B05A-0B86AA6D262C}"/>
              </a:ext>
            </a:extLst>
          </p:cNvPr>
          <p:cNvSpPr/>
          <p:nvPr/>
        </p:nvSpPr>
        <p:spPr>
          <a:xfrm>
            <a:off x="7366000" y="548896"/>
            <a:ext cx="5544317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5D0B93-7DD4-41FA-B1C1-B34ADD79C8D6}"/>
              </a:ext>
            </a:extLst>
          </p:cNvPr>
          <p:cNvSpPr/>
          <p:nvPr/>
        </p:nvSpPr>
        <p:spPr>
          <a:xfrm>
            <a:off x="754882" y="548896"/>
            <a:ext cx="5544317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685800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1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8464" y="1535905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 la aplicación </a:t>
            </a:r>
            <a:r>
              <a:rPr lang="es-CO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 en APP Store y Play Store.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760405" y="2421891"/>
            <a:ext cx="4152900" cy="2105025"/>
            <a:chOff x="3632200" y="3241292"/>
            <a:chExt cx="4152900" cy="210502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2200" y="3241292"/>
              <a:ext cx="4152900" cy="2105025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5708650" y="3886200"/>
              <a:ext cx="2076450" cy="1345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object 2"/>
          <p:cNvSpPr txBox="1">
            <a:spLocks/>
          </p:cNvSpPr>
          <p:nvPr/>
        </p:nvSpPr>
        <p:spPr>
          <a:xfrm>
            <a:off x="7538936" y="682476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2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184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 para crear un grupo de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0" y="2540077"/>
            <a:ext cx="5686409" cy="60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8F641BA-E584-479B-BC90-E6CCB829A6E4}"/>
              </a:ext>
            </a:extLst>
          </p:cNvPr>
          <p:cNvSpPr/>
          <p:nvPr/>
        </p:nvSpPr>
        <p:spPr>
          <a:xfrm>
            <a:off x="5537200" y="455583"/>
            <a:ext cx="98298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892A86-AD55-4BAC-A758-54A8BACE1877}"/>
              </a:ext>
            </a:extLst>
          </p:cNvPr>
          <p:cNvSpPr/>
          <p:nvPr/>
        </p:nvSpPr>
        <p:spPr>
          <a:xfrm>
            <a:off x="736601" y="455583"/>
            <a:ext cx="38862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3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8464" y="1189167"/>
            <a:ext cx="342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Asígnale un nombre al </a:t>
            </a: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grupo 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5795818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4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65800" y="114300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 al </a:t>
            </a: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haz clic en los recuadros para importar los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Debes escoger una imagen de tu galería para identificar el grupo e incluir mínimo 3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empezarlos a utilizar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1" y="2459340"/>
            <a:ext cx="3392057" cy="603333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800" y="2459340"/>
            <a:ext cx="3423372" cy="61295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378" y="2343329"/>
            <a:ext cx="3744422" cy="63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610C71B-5F7E-4A4C-AFA8-777400697FEA}"/>
              </a:ext>
            </a:extLst>
          </p:cNvPr>
          <p:cNvSpPr/>
          <p:nvPr/>
        </p:nvSpPr>
        <p:spPr>
          <a:xfrm>
            <a:off x="8966200" y="455583"/>
            <a:ext cx="67056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74F860-C677-4134-970F-713B807980D9}"/>
              </a:ext>
            </a:extLst>
          </p:cNvPr>
          <p:cNvSpPr/>
          <p:nvPr/>
        </p:nvSpPr>
        <p:spPr>
          <a:xfrm>
            <a:off x="736601" y="455583"/>
            <a:ext cx="38862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5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8998" y="1390471"/>
            <a:ext cx="763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seleccionada la imagen, haz clic en el penúltimo recuadro y luego en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194800" y="13904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ya hayas seleccionado los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presiona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stickerpack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guardarlos y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para abrirlos en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" y="2725285"/>
            <a:ext cx="4095162" cy="6104110"/>
          </a:xfrm>
          <a:prstGeom prst="rect">
            <a:avLst/>
          </a:prstGeom>
        </p:spPr>
      </p:pic>
      <p:cxnSp>
        <p:nvCxnSpPr>
          <p:cNvPr id="30" name="Conector recto de flecha 29"/>
          <p:cNvCxnSpPr/>
          <p:nvPr/>
        </p:nvCxnSpPr>
        <p:spPr>
          <a:xfrm>
            <a:off x="3574983" y="2535483"/>
            <a:ext cx="381000" cy="4760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2773518"/>
            <a:ext cx="3371783" cy="600454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773518"/>
            <a:ext cx="3441341" cy="6120998"/>
          </a:xfrm>
          <a:prstGeom prst="rect">
            <a:avLst/>
          </a:prstGeom>
        </p:spPr>
      </p:pic>
      <p:sp>
        <p:nvSpPr>
          <p:cNvPr id="35" name="object 2"/>
          <p:cNvSpPr txBox="1">
            <a:spLocks/>
          </p:cNvSpPr>
          <p:nvPr/>
        </p:nvSpPr>
        <p:spPr>
          <a:xfrm>
            <a:off x="91948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6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359541" y="8120127"/>
            <a:ext cx="3276600" cy="65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9" name="Grupo 38"/>
          <p:cNvGrpSpPr/>
          <p:nvPr/>
        </p:nvGrpSpPr>
        <p:grpSpPr>
          <a:xfrm>
            <a:off x="12242800" y="7800264"/>
            <a:ext cx="3276600" cy="657936"/>
            <a:chOff x="12242800" y="5361864"/>
            <a:chExt cx="3276600" cy="657936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" t="87579" r="4423" b="2549"/>
            <a:stretch/>
          </p:blipFill>
          <p:spPr>
            <a:xfrm>
              <a:off x="12242800" y="5361864"/>
              <a:ext cx="3276600" cy="657936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12242800" y="5361864"/>
              <a:ext cx="3276600" cy="6579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06413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DC66C9B-0D90-4C40-998C-113009382A40}"/>
              </a:ext>
            </a:extLst>
          </p:cNvPr>
          <p:cNvSpPr/>
          <p:nvPr/>
        </p:nvSpPr>
        <p:spPr>
          <a:xfrm>
            <a:off x="6604000" y="455583"/>
            <a:ext cx="6315335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7790DE8-09DC-4F71-BF48-110F2C6570B9}"/>
              </a:ext>
            </a:extLst>
          </p:cNvPr>
          <p:cNvSpPr/>
          <p:nvPr/>
        </p:nvSpPr>
        <p:spPr>
          <a:xfrm>
            <a:off x="736601" y="455583"/>
            <a:ext cx="38862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7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8998" y="1371600"/>
            <a:ext cx="723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continuación presiona </a:t>
            </a:r>
            <a:r>
              <a:rPr lang="es-CO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747135" y="1371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 el </a:t>
            </a:r>
            <a:r>
              <a:rPr lang="es-CO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desees publicar</a:t>
            </a:r>
          </a:p>
        </p:txBody>
      </p:sp>
      <p:sp>
        <p:nvSpPr>
          <p:cNvPr id="35" name="object 2"/>
          <p:cNvSpPr txBox="1">
            <a:spLocks/>
          </p:cNvSpPr>
          <p:nvPr/>
        </p:nvSpPr>
        <p:spPr>
          <a:xfrm>
            <a:off x="6900285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Paso 8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1" y="2133600"/>
            <a:ext cx="3810000" cy="67767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285" y="1981200"/>
            <a:ext cx="3810000" cy="66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800E04C-855E-4D3E-B475-E3D57D553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F9CFF82-27CC-4215-83F4-BFA4439ED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127</Words>
  <Application>Microsoft Office PowerPoint</Application>
  <PresentationFormat>Personalizado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Propuesta_PPT_AC</dc:title>
  <dc:creator>comunicaciones</dc:creator>
  <cp:lastModifiedBy>Javier Gutierrez</cp:lastModifiedBy>
  <cp:revision>32</cp:revision>
  <dcterms:created xsi:type="dcterms:W3CDTF">2018-01-29T23:29:28Z</dcterms:created>
  <dcterms:modified xsi:type="dcterms:W3CDTF">2021-01-28T15:02:10Z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2018-01-29T00:00:00Z</vt:filetime>
  </property>
</Properties>
</file>