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60" r:id="rId3"/>
    <p:sldId id="272" r:id="rId4"/>
    <p:sldId id="271" r:id="rId5"/>
    <p:sldId id="273" r:id="rId6"/>
    <p:sldId id="275" r:id="rId7"/>
  </p:sldIdLst>
  <p:sldSz cx="16256000" cy="9144000"/>
  <p:notesSz cx="16256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500"/>
    <a:srgbClr val="EBEEF1"/>
    <a:srgbClr val="F7F7F7"/>
    <a:srgbClr val="F0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51"/>
    <p:restoredTop sz="96061" autoAdjust="0"/>
  </p:normalViewPr>
  <p:slideViewPr>
    <p:cSldViewPr>
      <p:cViewPr>
        <p:scale>
          <a:sx n="44" d="100"/>
          <a:sy n="44" d="100"/>
        </p:scale>
        <p:origin x="768" y="62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8D336-0E94-CD47-8704-086AA5933D14}" type="datetimeFigureOut">
              <a:rPr lang="es-ES" smtClean="0"/>
              <a:t>09/02/2021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BCE49-B151-6344-B01D-7FDF9FB9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5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agen 6"/>
          <p:cNvSpPr>
            <a:spLocks noGrp="1"/>
          </p:cNvSpPr>
          <p:nvPr>
            <p:ph type="pic" sz="quarter" idx="10"/>
          </p:nvPr>
        </p:nvSpPr>
        <p:spPr>
          <a:xfrm>
            <a:off x="5842000" y="838200"/>
            <a:ext cx="9601200" cy="73152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365760"/>
            <a:ext cx="146304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0516799-5E6C-427F-9A06-C22EF2BF7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2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A700CEA6-1207-4BD5-B05A-0B86AA6D262C}"/>
              </a:ext>
            </a:extLst>
          </p:cNvPr>
          <p:cNvSpPr/>
          <p:nvPr/>
        </p:nvSpPr>
        <p:spPr>
          <a:xfrm>
            <a:off x="7366000" y="548896"/>
            <a:ext cx="5544317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05D0B93-7DD4-41FA-B1C1-B34ADD79C8D6}"/>
              </a:ext>
            </a:extLst>
          </p:cNvPr>
          <p:cNvSpPr/>
          <p:nvPr/>
        </p:nvSpPr>
        <p:spPr>
          <a:xfrm>
            <a:off x="754882" y="548896"/>
            <a:ext cx="5544317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5168"/>
            <a:ext cx="279400" cy="1206500"/>
          </a:xfrm>
          <a:prstGeom prst="rect">
            <a:avLst/>
          </a:prstGeom>
        </p:spPr>
      </p:pic>
      <p:sp>
        <p:nvSpPr>
          <p:cNvPr id="5" name="bk object 16"/>
          <p:cNvSpPr/>
          <p:nvPr/>
        </p:nvSpPr>
        <p:spPr>
          <a:xfrm>
            <a:off x="16129000" y="4025168"/>
            <a:ext cx="127000" cy="1206500"/>
          </a:xfrm>
          <a:custGeom>
            <a:avLst/>
            <a:gdLst/>
            <a:ahLst/>
            <a:cxnLst/>
            <a:rect l="l" t="t" r="r" b="b"/>
            <a:pathLst>
              <a:path w="4754245" h="895350">
                <a:moveTo>
                  <a:pt x="4753762" y="894829"/>
                </a:moveTo>
                <a:lnTo>
                  <a:pt x="0" y="894829"/>
                </a:lnTo>
                <a:lnTo>
                  <a:pt x="0" y="0"/>
                </a:lnTo>
                <a:lnTo>
                  <a:pt x="4753762" y="0"/>
                </a:lnTo>
                <a:lnTo>
                  <a:pt x="4753762" y="894829"/>
                </a:lnTo>
                <a:close/>
              </a:path>
            </a:pathLst>
          </a:custGeom>
          <a:solidFill>
            <a:srgbClr val="EEB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889000" y="685800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Step </a:t>
            </a: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1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68464" y="1535905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Sticker Maker application.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 App Store and Play Store.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60405" y="2421891"/>
            <a:ext cx="4152900" cy="2105025"/>
            <a:chOff x="3632200" y="3241292"/>
            <a:chExt cx="4152900" cy="210502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2200" y="3241292"/>
              <a:ext cx="4152900" cy="2105025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5708650" y="3886200"/>
              <a:ext cx="2076450" cy="1345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5" name="object 2"/>
          <p:cNvSpPr txBox="1">
            <a:spLocks/>
          </p:cNvSpPr>
          <p:nvPr/>
        </p:nvSpPr>
        <p:spPr>
          <a:xfrm>
            <a:off x="7538936" y="682476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Step </a:t>
            </a: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2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518400" y="144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to create a sticker group </a:t>
            </a:r>
            <a:endParaRPr lang="es-CO" sz="2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400" y="2540077"/>
            <a:ext cx="5686409" cy="60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8F641BA-E584-479B-BC90-E6CCB829A6E4}"/>
              </a:ext>
            </a:extLst>
          </p:cNvPr>
          <p:cNvSpPr/>
          <p:nvPr/>
        </p:nvSpPr>
        <p:spPr>
          <a:xfrm>
            <a:off x="5537200" y="455583"/>
            <a:ext cx="9829800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D892A86-AD55-4BAC-A758-54A8BACE1877}"/>
              </a:ext>
            </a:extLst>
          </p:cNvPr>
          <p:cNvSpPr/>
          <p:nvPr/>
        </p:nvSpPr>
        <p:spPr>
          <a:xfrm>
            <a:off x="736601" y="455583"/>
            <a:ext cx="3886200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5168"/>
            <a:ext cx="279400" cy="1206500"/>
          </a:xfrm>
          <a:prstGeom prst="rect">
            <a:avLst/>
          </a:prstGeom>
        </p:spPr>
      </p:pic>
      <p:sp>
        <p:nvSpPr>
          <p:cNvPr id="5" name="bk object 16"/>
          <p:cNvSpPr/>
          <p:nvPr/>
        </p:nvSpPr>
        <p:spPr>
          <a:xfrm>
            <a:off x="16129000" y="4025168"/>
            <a:ext cx="127000" cy="1206500"/>
          </a:xfrm>
          <a:custGeom>
            <a:avLst/>
            <a:gdLst/>
            <a:ahLst/>
            <a:cxnLst/>
            <a:rect l="l" t="t" r="r" b="b"/>
            <a:pathLst>
              <a:path w="4754245" h="895350">
                <a:moveTo>
                  <a:pt x="4753762" y="894829"/>
                </a:moveTo>
                <a:lnTo>
                  <a:pt x="0" y="894829"/>
                </a:lnTo>
                <a:lnTo>
                  <a:pt x="0" y="0"/>
                </a:lnTo>
                <a:lnTo>
                  <a:pt x="4753762" y="0"/>
                </a:lnTo>
                <a:lnTo>
                  <a:pt x="4753762" y="894829"/>
                </a:lnTo>
                <a:close/>
              </a:path>
            </a:pathLst>
          </a:custGeom>
          <a:solidFill>
            <a:srgbClr val="EEB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889000" y="544324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Step </a:t>
            </a: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3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68464" y="1189167"/>
            <a:ext cx="342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a name to the new sticker group</a:t>
            </a:r>
            <a:endParaRPr lang="es-CO" sz="2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5795818" y="544324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Step </a:t>
            </a: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4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765800" y="1143000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group and click on the boxes to import the stickers. </a:t>
            </a:r>
          </a:p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choose an image from your gallery to identify the group and include at least 3 stickers to use them. </a:t>
            </a:r>
            <a:endParaRPr lang="es-CO" sz="2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1" y="2459340"/>
            <a:ext cx="3392057" cy="603333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800" y="2459340"/>
            <a:ext cx="3423372" cy="61295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378" y="2343329"/>
            <a:ext cx="3744422" cy="63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6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610C71B-5F7E-4A4C-AFA8-777400697FEA}"/>
              </a:ext>
            </a:extLst>
          </p:cNvPr>
          <p:cNvSpPr/>
          <p:nvPr/>
        </p:nvSpPr>
        <p:spPr>
          <a:xfrm>
            <a:off x="8966200" y="455583"/>
            <a:ext cx="6705600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A74F860-C677-4134-970F-713B807980D9}"/>
              </a:ext>
            </a:extLst>
          </p:cNvPr>
          <p:cNvSpPr/>
          <p:nvPr/>
        </p:nvSpPr>
        <p:spPr>
          <a:xfrm>
            <a:off x="736601" y="455583"/>
            <a:ext cx="3886200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5168"/>
            <a:ext cx="279400" cy="1206500"/>
          </a:xfrm>
          <a:prstGeom prst="rect">
            <a:avLst/>
          </a:prstGeom>
        </p:spPr>
      </p:pic>
      <p:sp>
        <p:nvSpPr>
          <p:cNvPr id="5" name="bk object 16"/>
          <p:cNvSpPr/>
          <p:nvPr/>
        </p:nvSpPr>
        <p:spPr>
          <a:xfrm>
            <a:off x="16129000" y="4025168"/>
            <a:ext cx="127000" cy="1206500"/>
          </a:xfrm>
          <a:custGeom>
            <a:avLst/>
            <a:gdLst/>
            <a:ahLst/>
            <a:cxnLst/>
            <a:rect l="l" t="t" r="r" b="b"/>
            <a:pathLst>
              <a:path w="4754245" h="895350">
                <a:moveTo>
                  <a:pt x="4753762" y="894829"/>
                </a:moveTo>
                <a:lnTo>
                  <a:pt x="0" y="894829"/>
                </a:lnTo>
                <a:lnTo>
                  <a:pt x="0" y="0"/>
                </a:lnTo>
                <a:lnTo>
                  <a:pt x="4753762" y="0"/>
                </a:lnTo>
                <a:lnTo>
                  <a:pt x="4753762" y="894829"/>
                </a:lnTo>
                <a:close/>
              </a:path>
            </a:pathLst>
          </a:custGeom>
          <a:solidFill>
            <a:srgbClr val="EEB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889000" y="544324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Step </a:t>
            </a: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5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88998" y="1390471"/>
            <a:ext cx="763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image is selected, click on the penultimate box and then click on Save.</a:t>
            </a:r>
            <a:endParaRPr lang="es-CO" sz="2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194800" y="139047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have selected the stickers, press Save stickerpack to save and Add sticker pack to open in WhatsApp.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25" y="2725285"/>
            <a:ext cx="4095162" cy="6104110"/>
          </a:xfrm>
          <a:prstGeom prst="rect">
            <a:avLst/>
          </a:prstGeom>
        </p:spPr>
      </p:pic>
      <p:cxnSp>
        <p:nvCxnSpPr>
          <p:cNvPr id="30" name="Conector recto de flecha 29"/>
          <p:cNvCxnSpPr/>
          <p:nvPr/>
        </p:nvCxnSpPr>
        <p:spPr>
          <a:xfrm>
            <a:off x="3574983" y="2535483"/>
            <a:ext cx="381000" cy="4760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200" y="2773518"/>
            <a:ext cx="3371783" cy="600454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773518"/>
            <a:ext cx="3441341" cy="6120998"/>
          </a:xfrm>
          <a:prstGeom prst="rect">
            <a:avLst/>
          </a:prstGeom>
        </p:spPr>
      </p:pic>
      <p:sp>
        <p:nvSpPr>
          <p:cNvPr id="35" name="object 2"/>
          <p:cNvSpPr txBox="1">
            <a:spLocks/>
          </p:cNvSpPr>
          <p:nvPr/>
        </p:nvSpPr>
        <p:spPr>
          <a:xfrm>
            <a:off x="9194800" y="544324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Step </a:t>
            </a: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6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9359541" y="8120127"/>
            <a:ext cx="3276600" cy="657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9" name="Grupo 38"/>
          <p:cNvGrpSpPr/>
          <p:nvPr/>
        </p:nvGrpSpPr>
        <p:grpSpPr>
          <a:xfrm>
            <a:off x="12242800" y="7800264"/>
            <a:ext cx="3276600" cy="657936"/>
            <a:chOff x="12242800" y="5361864"/>
            <a:chExt cx="3276600" cy="657936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4" t="87579" r="4423" b="2549"/>
            <a:stretch/>
          </p:blipFill>
          <p:spPr>
            <a:xfrm>
              <a:off x="12242800" y="5361864"/>
              <a:ext cx="3276600" cy="657936"/>
            </a:xfrm>
            <a:prstGeom prst="rect">
              <a:avLst/>
            </a:prstGeom>
          </p:spPr>
        </p:pic>
        <p:sp>
          <p:nvSpPr>
            <p:cNvPr id="38" name="Rectángulo 37"/>
            <p:cNvSpPr/>
            <p:nvPr/>
          </p:nvSpPr>
          <p:spPr>
            <a:xfrm>
              <a:off x="12242800" y="5361864"/>
              <a:ext cx="3276600" cy="6579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06413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DC66C9B-0D90-4C40-998C-113009382A40}"/>
              </a:ext>
            </a:extLst>
          </p:cNvPr>
          <p:cNvSpPr/>
          <p:nvPr/>
        </p:nvSpPr>
        <p:spPr>
          <a:xfrm>
            <a:off x="6604000" y="455583"/>
            <a:ext cx="6315335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7790DE8-09DC-4F71-BF48-110F2C6570B9}"/>
              </a:ext>
            </a:extLst>
          </p:cNvPr>
          <p:cNvSpPr/>
          <p:nvPr/>
        </p:nvSpPr>
        <p:spPr>
          <a:xfrm>
            <a:off x="736601" y="455583"/>
            <a:ext cx="3886200" cy="713436"/>
          </a:xfrm>
          <a:prstGeom prst="rect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5168"/>
            <a:ext cx="279400" cy="1206500"/>
          </a:xfrm>
          <a:prstGeom prst="rect">
            <a:avLst/>
          </a:prstGeom>
        </p:spPr>
      </p:pic>
      <p:sp>
        <p:nvSpPr>
          <p:cNvPr id="5" name="bk object 16"/>
          <p:cNvSpPr/>
          <p:nvPr/>
        </p:nvSpPr>
        <p:spPr>
          <a:xfrm>
            <a:off x="16129000" y="4025168"/>
            <a:ext cx="127000" cy="1206500"/>
          </a:xfrm>
          <a:custGeom>
            <a:avLst/>
            <a:gdLst/>
            <a:ahLst/>
            <a:cxnLst/>
            <a:rect l="l" t="t" r="r" b="b"/>
            <a:pathLst>
              <a:path w="4754245" h="895350">
                <a:moveTo>
                  <a:pt x="4753762" y="894829"/>
                </a:moveTo>
                <a:lnTo>
                  <a:pt x="0" y="894829"/>
                </a:lnTo>
                <a:lnTo>
                  <a:pt x="0" y="0"/>
                </a:lnTo>
                <a:lnTo>
                  <a:pt x="4753762" y="0"/>
                </a:lnTo>
                <a:lnTo>
                  <a:pt x="4753762" y="894829"/>
                </a:lnTo>
                <a:close/>
              </a:path>
            </a:pathLst>
          </a:custGeom>
          <a:solidFill>
            <a:srgbClr val="EEB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889000" y="544324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Step </a:t>
            </a: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7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88998" y="1371600"/>
            <a:ext cx="723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press Save</a:t>
            </a:r>
            <a:endParaRPr lang="es-CO" sz="24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747135" y="1371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Sticker you want to publish</a:t>
            </a:r>
            <a:endParaRPr lang="es-CO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"/>
          <p:cNvSpPr txBox="1">
            <a:spLocks/>
          </p:cNvSpPr>
          <p:nvPr/>
        </p:nvSpPr>
        <p:spPr>
          <a:xfrm>
            <a:off x="6900285" y="544324"/>
            <a:ext cx="1524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s-ES" sz="2800" b="1" kern="0" spc="-2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Step </a:t>
            </a:r>
            <a:r>
              <a:rPr lang="es-ES" sz="2800" b="1" kern="0" spc="-20" dirty="0">
                <a:solidFill>
                  <a:srgbClr val="3F3F4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8</a:t>
            </a:r>
            <a:endParaRPr lang="es-ES" sz="28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71" y="2133600"/>
            <a:ext cx="3810000" cy="677671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285" y="1981200"/>
            <a:ext cx="3810000" cy="669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A800E04C-855E-4D3E-B475-E3D57D5530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F9CFF82-27CC-4215-83F4-BFA4439ED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127</Words>
  <Application>Microsoft Office PowerPoint</Application>
  <PresentationFormat>Personalizado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Propuesta_PPT_AC</dc:title>
  <dc:creator>comunicaciones</dc:creator>
  <cp:lastModifiedBy>Javier Gutierrez</cp:lastModifiedBy>
  <cp:revision>33</cp:revision>
  <dcterms:created xsi:type="dcterms:W3CDTF">2018-01-29T23:29:28Z</dcterms:created>
  <dcterms:modified xsi:type="dcterms:W3CDTF">2021-02-09T22:03:52Z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2018-01-29T00:00:00Z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2018-01-29T00:00:00Z</vt:filetime>
  </property>
</Properties>
</file>