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0077450"/>
  <p:notesSz cx="20104100" cy="1007745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56"/>
    <p:restoredTop sz="50063"/>
  </p:normalViewPr>
  <p:slideViewPr>
    <p:cSldViewPr>
      <p:cViewPr varScale="1">
        <p:scale>
          <a:sx n="58" d="100"/>
          <a:sy n="58" d="100"/>
        </p:scale>
        <p:origin x="288" y="13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24009"/>
            <a:ext cx="17088486" cy="211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43372"/>
            <a:ext cx="14072870" cy="2519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6726" y="1024082"/>
            <a:ext cx="17390647" cy="1365250"/>
          </a:xfrm>
          <a:prstGeom prst="rect">
            <a:avLst/>
          </a:prstGeom>
        </p:spPr>
        <p:txBody>
          <a:bodyPr lIns="0" tIns="0" rIns="0" bIns="0"/>
          <a:lstStyle>
            <a:lvl1pPr>
              <a:defRPr sz="10750" b="1" i="0">
                <a:solidFill>
                  <a:srgbClr val="B8CA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7813"/>
            <a:ext cx="8745284" cy="6651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7813"/>
            <a:ext cx="8745284" cy="6651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6726" y="1024082"/>
            <a:ext cx="17390647" cy="1365250"/>
          </a:xfrm>
          <a:prstGeom prst="rect">
            <a:avLst/>
          </a:prstGeom>
        </p:spPr>
        <p:txBody>
          <a:bodyPr lIns="0" tIns="0" rIns="0" bIns="0"/>
          <a:lstStyle>
            <a:lvl1pPr>
              <a:defRPr sz="10750" b="1" i="0">
                <a:solidFill>
                  <a:srgbClr val="B8CA0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9372029"/>
            <a:ext cx="6433312" cy="503872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9372029"/>
            <a:ext cx="4623943" cy="50387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xmlns="" id="{12350083-A3C9-0F41-A394-BB3292FB88E7}"/>
              </a:ext>
            </a:extLst>
          </p:cNvPr>
          <p:cNvGrpSpPr/>
          <p:nvPr/>
        </p:nvGrpSpPr>
        <p:grpSpPr>
          <a:xfrm>
            <a:off x="14228357" y="1556205"/>
            <a:ext cx="4597864" cy="1566452"/>
            <a:chOff x="14228357" y="1556205"/>
            <a:chExt cx="4597864" cy="1566452"/>
          </a:xfrm>
        </p:grpSpPr>
        <p:sp>
          <p:nvSpPr>
            <p:cNvPr id="21" name="bk object 16">
              <a:extLst>
                <a:ext uri="{FF2B5EF4-FFF2-40B4-BE49-F238E27FC236}">
                  <a16:creationId xmlns:a16="http://schemas.microsoft.com/office/drawing/2014/main" xmlns="" id="{035E410D-FBF1-F445-9F8E-EC98E0044F36}"/>
                </a:ext>
              </a:extLst>
            </p:cNvPr>
            <p:cNvSpPr/>
            <p:nvPr/>
          </p:nvSpPr>
          <p:spPr>
            <a:xfrm>
              <a:off x="15417085" y="21995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1" y="0"/>
                  </a:moveTo>
                  <a:lnTo>
                    <a:pt x="10174" y="6013"/>
                  </a:lnTo>
                  <a:lnTo>
                    <a:pt x="2577" y="17265"/>
                  </a:lnTo>
                  <a:lnTo>
                    <a:pt x="0" y="33108"/>
                  </a:lnTo>
                  <a:lnTo>
                    <a:pt x="5477" y="45148"/>
                  </a:lnTo>
                  <a:lnTo>
                    <a:pt x="16242" y="53474"/>
                  </a:lnTo>
                  <a:lnTo>
                    <a:pt x="31231" y="56508"/>
                  </a:lnTo>
                  <a:lnTo>
                    <a:pt x="44349" y="51722"/>
                  </a:lnTo>
                  <a:lnTo>
                    <a:pt x="53557" y="41583"/>
                  </a:lnTo>
                  <a:lnTo>
                    <a:pt x="57032" y="27910"/>
                  </a:lnTo>
                  <a:lnTo>
                    <a:pt x="55824" y="19794"/>
                  </a:lnTo>
                  <a:lnTo>
                    <a:pt x="49402" y="9221"/>
                  </a:lnTo>
                  <a:lnTo>
                    <a:pt x="37792" y="2180"/>
                  </a:lnTo>
                  <a:lnTo>
                    <a:pt x="2138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k object 17">
              <a:extLst>
                <a:ext uri="{FF2B5EF4-FFF2-40B4-BE49-F238E27FC236}">
                  <a16:creationId xmlns:a16="http://schemas.microsoft.com/office/drawing/2014/main" xmlns="" id="{69F0D738-C261-1C4A-86A2-D5F825772FB5}"/>
                </a:ext>
              </a:extLst>
            </p:cNvPr>
            <p:cNvSpPr/>
            <p:nvPr/>
          </p:nvSpPr>
          <p:spPr>
            <a:xfrm>
              <a:off x="15658100" y="21995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9" y="0"/>
                  </a:moveTo>
                  <a:lnTo>
                    <a:pt x="10156" y="6013"/>
                  </a:lnTo>
                  <a:lnTo>
                    <a:pt x="2565" y="17262"/>
                  </a:lnTo>
                  <a:lnTo>
                    <a:pt x="0" y="33097"/>
                  </a:lnTo>
                  <a:lnTo>
                    <a:pt x="5470" y="45144"/>
                  </a:lnTo>
                  <a:lnTo>
                    <a:pt x="16236" y="53482"/>
                  </a:lnTo>
                  <a:lnTo>
                    <a:pt x="31244" y="56536"/>
                  </a:lnTo>
                  <a:lnTo>
                    <a:pt x="44350" y="51734"/>
                  </a:lnTo>
                  <a:lnTo>
                    <a:pt x="53507" y="41582"/>
                  </a:lnTo>
                  <a:lnTo>
                    <a:pt x="56930" y="27909"/>
                  </a:lnTo>
                  <a:lnTo>
                    <a:pt x="55750" y="19840"/>
                  </a:lnTo>
                  <a:lnTo>
                    <a:pt x="49388" y="9244"/>
                  </a:lnTo>
                  <a:lnTo>
                    <a:pt x="37811" y="2186"/>
                  </a:lnTo>
                  <a:lnTo>
                    <a:pt x="2135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k object 18">
              <a:extLst>
                <a:ext uri="{FF2B5EF4-FFF2-40B4-BE49-F238E27FC236}">
                  <a16:creationId xmlns:a16="http://schemas.microsoft.com/office/drawing/2014/main" xmlns="" id="{9092BDDB-A3A3-B14F-BA96-DE24E0F6864F}"/>
                </a:ext>
              </a:extLst>
            </p:cNvPr>
            <p:cNvSpPr/>
            <p:nvPr/>
          </p:nvSpPr>
          <p:spPr>
            <a:xfrm>
              <a:off x="15899090" y="219955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4" y="6010"/>
                  </a:lnTo>
                  <a:lnTo>
                    <a:pt x="2584" y="17255"/>
                  </a:lnTo>
                  <a:lnTo>
                    <a:pt x="0" y="33085"/>
                  </a:lnTo>
                  <a:lnTo>
                    <a:pt x="5475" y="45138"/>
                  </a:lnTo>
                  <a:lnTo>
                    <a:pt x="16237" y="53474"/>
                  </a:lnTo>
                  <a:lnTo>
                    <a:pt x="31204" y="56515"/>
                  </a:lnTo>
                  <a:lnTo>
                    <a:pt x="44319" y="51741"/>
                  </a:lnTo>
                  <a:lnTo>
                    <a:pt x="53522" y="41598"/>
                  </a:lnTo>
                  <a:lnTo>
                    <a:pt x="56994" y="27911"/>
                  </a:lnTo>
                  <a:lnTo>
                    <a:pt x="55802" y="19836"/>
                  </a:lnTo>
                  <a:lnTo>
                    <a:pt x="49405" y="9243"/>
                  </a:lnTo>
                  <a:lnTo>
                    <a:pt x="37814" y="2186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k object 19">
              <a:extLst>
                <a:ext uri="{FF2B5EF4-FFF2-40B4-BE49-F238E27FC236}">
                  <a16:creationId xmlns:a16="http://schemas.microsoft.com/office/drawing/2014/main" xmlns="" id="{EE115E23-4C2A-794E-844D-E96297F093C1}"/>
                </a:ext>
              </a:extLst>
            </p:cNvPr>
            <p:cNvSpPr/>
            <p:nvPr/>
          </p:nvSpPr>
          <p:spPr>
            <a:xfrm>
              <a:off x="16140110" y="21995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0" y="0"/>
                  </a:moveTo>
                  <a:lnTo>
                    <a:pt x="10161" y="6010"/>
                  </a:lnTo>
                  <a:lnTo>
                    <a:pt x="2572" y="17264"/>
                  </a:lnTo>
                  <a:lnTo>
                    <a:pt x="0" y="33128"/>
                  </a:lnTo>
                  <a:lnTo>
                    <a:pt x="5475" y="45156"/>
                  </a:lnTo>
                  <a:lnTo>
                    <a:pt x="16243" y="53476"/>
                  </a:lnTo>
                  <a:lnTo>
                    <a:pt x="31256" y="56509"/>
                  </a:lnTo>
                  <a:lnTo>
                    <a:pt x="44345" y="51720"/>
                  </a:lnTo>
                  <a:lnTo>
                    <a:pt x="53520" y="41577"/>
                  </a:lnTo>
                  <a:lnTo>
                    <a:pt x="56969" y="27910"/>
                  </a:lnTo>
                  <a:lnTo>
                    <a:pt x="55772" y="19820"/>
                  </a:lnTo>
                  <a:lnTo>
                    <a:pt x="49370" y="9235"/>
                  </a:lnTo>
                  <a:lnTo>
                    <a:pt x="37773" y="2184"/>
                  </a:lnTo>
                  <a:lnTo>
                    <a:pt x="2136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bk object 20">
              <a:extLst>
                <a:ext uri="{FF2B5EF4-FFF2-40B4-BE49-F238E27FC236}">
                  <a16:creationId xmlns:a16="http://schemas.microsoft.com/office/drawing/2014/main" xmlns="" id="{201E1BCA-20DC-0F4B-882D-1DAAFCA3ECE9}"/>
                </a:ext>
              </a:extLst>
            </p:cNvPr>
            <p:cNvSpPr/>
            <p:nvPr/>
          </p:nvSpPr>
          <p:spPr>
            <a:xfrm>
              <a:off x="16381076" y="21995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9" y="0"/>
                  </a:moveTo>
                  <a:lnTo>
                    <a:pt x="10186" y="6014"/>
                  </a:lnTo>
                  <a:lnTo>
                    <a:pt x="2582" y="17253"/>
                  </a:lnTo>
                  <a:lnTo>
                    <a:pt x="0" y="33076"/>
                  </a:lnTo>
                  <a:lnTo>
                    <a:pt x="5477" y="45133"/>
                  </a:lnTo>
                  <a:lnTo>
                    <a:pt x="16247" y="53475"/>
                  </a:lnTo>
                  <a:lnTo>
                    <a:pt x="31221" y="56532"/>
                  </a:lnTo>
                  <a:lnTo>
                    <a:pt x="44337" y="51749"/>
                  </a:lnTo>
                  <a:lnTo>
                    <a:pt x="53531" y="41608"/>
                  </a:lnTo>
                  <a:lnTo>
                    <a:pt x="56997" y="27923"/>
                  </a:lnTo>
                  <a:lnTo>
                    <a:pt x="55802" y="19822"/>
                  </a:lnTo>
                  <a:lnTo>
                    <a:pt x="49410" y="9230"/>
                  </a:lnTo>
                  <a:lnTo>
                    <a:pt x="37822" y="2179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bk object 21">
              <a:extLst>
                <a:ext uri="{FF2B5EF4-FFF2-40B4-BE49-F238E27FC236}">
                  <a16:creationId xmlns:a16="http://schemas.microsoft.com/office/drawing/2014/main" xmlns="" id="{F2D5A236-9ADA-3F4A-8F27-932A6B793E0D}"/>
                </a:ext>
              </a:extLst>
            </p:cNvPr>
            <p:cNvSpPr/>
            <p:nvPr/>
          </p:nvSpPr>
          <p:spPr>
            <a:xfrm>
              <a:off x="15417077" y="241622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8" y="0"/>
                  </a:moveTo>
                  <a:lnTo>
                    <a:pt x="10187" y="6003"/>
                  </a:lnTo>
                  <a:lnTo>
                    <a:pt x="2584" y="17246"/>
                  </a:lnTo>
                  <a:lnTo>
                    <a:pt x="0" y="33072"/>
                  </a:lnTo>
                  <a:lnTo>
                    <a:pt x="5472" y="45121"/>
                  </a:lnTo>
                  <a:lnTo>
                    <a:pt x="16241" y="53451"/>
                  </a:lnTo>
                  <a:lnTo>
                    <a:pt x="31229" y="56495"/>
                  </a:lnTo>
                  <a:lnTo>
                    <a:pt x="44366" y="51714"/>
                  </a:lnTo>
                  <a:lnTo>
                    <a:pt x="53571" y="41588"/>
                  </a:lnTo>
                  <a:lnTo>
                    <a:pt x="57039" y="27919"/>
                  </a:lnTo>
                  <a:lnTo>
                    <a:pt x="55827" y="19768"/>
                  </a:lnTo>
                  <a:lnTo>
                    <a:pt x="49411" y="9198"/>
                  </a:lnTo>
                  <a:lnTo>
                    <a:pt x="37807" y="2165"/>
                  </a:lnTo>
                  <a:lnTo>
                    <a:pt x="2138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k object 22">
              <a:extLst>
                <a:ext uri="{FF2B5EF4-FFF2-40B4-BE49-F238E27FC236}">
                  <a16:creationId xmlns:a16="http://schemas.microsoft.com/office/drawing/2014/main" xmlns="" id="{DC34BD80-5FBF-F44C-A2B9-0280B659CD66}"/>
                </a:ext>
              </a:extLst>
            </p:cNvPr>
            <p:cNvSpPr/>
            <p:nvPr/>
          </p:nvSpPr>
          <p:spPr>
            <a:xfrm>
              <a:off x="15658070" y="241620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3" y="0"/>
                  </a:moveTo>
                  <a:lnTo>
                    <a:pt x="10201" y="6010"/>
                  </a:lnTo>
                  <a:lnTo>
                    <a:pt x="2589" y="17247"/>
                  </a:lnTo>
                  <a:lnTo>
                    <a:pt x="0" y="33067"/>
                  </a:lnTo>
                  <a:lnTo>
                    <a:pt x="5457" y="45127"/>
                  </a:lnTo>
                  <a:lnTo>
                    <a:pt x="16205" y="53469"/>
                  </a:lnTo>
                  <a:lnTo>
                    <a:pt x="31160" y="56505"/>
                  </a:lnTo>
                  <a:lnTo>
                    <a:pt x="44321" y="51756"/>
                  </a:lnTo>
                  <a:lnTo>
                    <a:pt x="53507" y="41628"/>
                  </a:lnTo>
                  <a:lnTo>
                    <a:pt x="56960" y="27938"/>
                  </a:lnTo>
                  <a:lnTo>
                    <a:pt x="55779" y="19814"/>
                  </a:lnTo>
                  <a:lnTo>
                    <a:pt x="49404" y="9229"/>
                  </a:lnTo>
                  <a:lnTo>
                    <a:pt x="37830" y="2181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k object 23">
              <a:extLst>
                <a:ext uri="{FF2B5EF4-FFF2-40B4-BE49-F238E27FC236}">
                  <a16:creationId xmlns:a16="http://schemas.microsoft.com/office/drawing/2014/main" xmlns="" id="{11DE9C65-DE8D-6346-8B2D-809F09D24506}"/>
                </a:ext>
              </a:extLst>
            </p:cNvPr>
            <p:cNvSpPr/>
            <p:nvPr/>
          </p:nvSpPr>
          <p:spPr>
            <a:xfrm>
              <a:off x="15899048" y="241620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5" y="6021"/>
                  </a:lnTo>
                  <a:lnTo>
                    <a:pt x="2581" y="17269"/>
                  </a:lnTo>
                  <a:lnTo>
                    <a:pt x="0" y="33093"/>
                  </a:lnTo>
                  <a:lnTo>
                    <a:pt x="5475" y="45132"/>
                  </a:lnTo>
                  <a:lnTo>
                    <a:pt x="16246" y="53459"/>
                  </a:lnTo>
                  <a:lnTo>
                    <a:pt x="31235" y="56497"/>
                  </a:lnTo>
                  <a:lnTo>
                    <a:pt x="44363" y="51739"/>
                  </a:lnTo>
                  <a:lnTo>
                    <a:pt x="53567" y="41608"/>
                  </a:lnTo>
                  <a:lnTo>
                    <a:pt x="57037" y="27913"/>
                  </a:lnTo>
                  <a:lnTo>
                    <a:pt x="55835" y="19798"/>
                  </a:lnTo>
                  <a:lnTo>
                    <a:pt x="49431" y="9221"/>
                  </a:lnTo>
                  <a:lnTo>
                    <a:pt x="37832" y="2177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k object 24">
              <a:extLst>
                <a:ext uri="{FF2B5EF4-FFF2-40B4-BE49-F238E27FC236}">
                  <a16:creationId xmlns:a16="http://schemas.microsoft.com/office/drawing/2014/main" xmlns="" id="{BE885EC7-EBDE-FB4E-84D6-2B5EAC29F033}"/>
                </a:ext>
              </a:extLst>
            </p:cNvPr>
            <p:cNvSpPr/>
            <p:nvPr/>
          </p:nvSpPr>
          <p:spPr>
            <a:xfrm>
              <a:off x="16140098" y="24161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189" y="6009"/>
                  </a:lnTo>
                  <a:lnTo>
                    <a:pt x="2583" y="17252"/>
                  </a:lnTo>
                  <a:lnTo>
                    <a:pt x="0" y="33071"/>
                  </a:lnTo>
                  <a:lnTo>
                    <a:pt x="5458" y="45131"/>
                  </a:lnTo>
                  <a:lnTo>
                    <a:pt x="16214" y="53472"/>
                  </a:lnTo>
                  <a:lnTo>
                    <a:pt x="31204" y="56521"/>
                  </a:lnTo>
                  <a:lnTo>
                    <a:pt x="44323" y="51734"/>
                  </a:lnTo>
                  <a:lnTo>
                    <a:pt x="53528" y="41598"/>
                  </a:lnTo>
                  <a:lnTo>
                    <a:pt x="57000" y="27925"/>
                  </a:lnTo>
                  <a:lnTo>
                    <a:pt x="55806" y="19846"/>
                  </a:lnTo>
                  <a:lnTo>
                    <a:pt x="49403" y="9250"/>
                  </a:lnTo>
                  <a:lnTo>
                    <a:pt x="37810" y="2190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k object 25">
              <a:extLst>
                <a:ext uri="{FF2B5EF4-FFF2-40B4-BE49-F238E27FC236}">
                  <a16:creationId xmlns:a16="http://schemas.microsoft.com/office/drawing/2014/main" xmlns="" id="{72B69220-3B26-7B47-A04B-0A4B11D1C2E8}"/>
                </a:ext>
              </a:extLst>
            </p:cNvPr>
            <p:cNvSpPr/>
            <p:nvPr/>
          </p:nvSpPr>
          <p:spPr>
            <a:xfrm>
              <a:off x="16381069" y="24161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4" y="0"/>
                  </a:moveTo>
                  <a:lnTo>
                    <a:pt x="10201" y="6010"/>
                  </a:lnTo>
                  <a:lnTo>
                    <a:pt x="2588" y="17250"/>
                  </a:lnTo>
                  <a:lnTo>
                    <a:pt x="0" y="33064"/>
                  </a:lnTo>
                  <a:lnTo>
                    <a:pt x="5457" y="45122"/>
                  </a:lnTo>
                  <a:lnTo>
                    <a:pt x="16213" y="53464"/>
                  </a:lnTo>
                  <a:lnTo>
                    <a:pt x="31188" y="56511"/>
                  </a:lnTo>
                  <a:lnTo>
                    <a:pt x="44322" y="51756"/>
                  </a:lnTo>
                  <a:lnTo>
                    <a:pt x="53531" y="41625"/>
                  </a:lnTo>
                  <a:lnTo>
                    <a:pt x="57003" y="27944"/>
                  </a:lnTo>
                  <a:lnTo>
                    <a:pt x="55812" y="19853"/>
                  </a:lnTo>
                  <a:lnTo>
                    <a:pt x="49423" y="9251"/>
                  </a:lnTo>
                  <a:lnTo>
                    <a:pt x="37840" y="2189"/>
                  </a:lnTo>
                  <a:lnTo>
                    <a:pt x="214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k object 26">
              <a:extLst>
                <a:ext uri="{FF2B5EF4-FFF2-40B4-BE49-F238E27FC236}">
                  <a16:creationId xmlns:a16="http://schemas.microsoft.com/office/drawing/2014/main" xmlns="" id="{72469164-D66F-A146-AE7E-36970B7AC185}"/>
                </a:ext>
              </a:extLst>
            </p:cNvPr>
            <p:cNvSpPr/>
            <p:nvPr/>
          </p:nvSpPr>
          <p:spPr>
            <a:xfrm>
              <a:off x="15417080" y="26328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4" y="0"/>
                  </a:moveTo>
                  <a:lnTo>
                    <a:pt x="10194" y="5999"/>
                  </a:lnTo>
                  <a:lnTo>
                    <a:pt x="2584" y="17239"/>
                  </a:lnTo>
                  <a:lnTo>
                    <a:pt x="0" y="33075"/>
                  </a:lnTo>
                  <a:lnTo>
                    <a:pt x="5470" y="45124"/>
                  </a:lnTo>
                  <a:lnTo>
                    <a:pt x="16233" y="53446"/>
                  </a:lnTo>
                  <a:lnTo>
                    <a:pt x="31220" y="56477"/>
                  </a:lnTo>
                  <a:lnTo>
                    <a:pt x="44345" y="51707"/>
                  </a:lnTo>
                  <a:lnTo>
                    <a:pt x="53559" y="41579"/>
                  </a:lnTo>
                  <a:lnTo>
                    <a:pt x="57036" y="27897"/>
                  </a:lnTo>
                  <a:lnTo>
                    <a:pt x="55839" y="19815"/>
                  </a:lnTo>
                  <a:lnTo>
                    <a:pt x="49426" y="9233"/>
                  </a:lnTo>
                  <a:lnTo>
                    <a:pt x="37820" y="2186"/>
                  </a:lnTo>
                  <a:lnTo>
                    <a:pt x="214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k object 27">
              <a:extLst>
                <a:ext uri="{FF2B5EF4-FFF2-40B4-BE49-F238E27FC236}">
                  <a16:creationId xmlns:a16="http://schemas.microsoft.com/office/drawing/2014/main" xmlns="" id="{22361981-87DB-1842-AA4E-89A39CD3FC5F}"/>
                </a:ext>
              </a:extLst>
            </p:cNvPr>
            <p:cNvSpPr/>
            <p:nvPr/>
          </p:nvSpPr>
          <p:spPr>
            <a:xfrm>
              <a:off x="15658087" y="26328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8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12" y="51730"/>
                  </a:lnTo>
                  <a:lnTo>
                    <a:pt x="53492" y="41598"/>
                  </a:lnTo>
                  <a:lnTo>
                    <a:pt x="56943" y="27898"/>
                  </a:lnTo>
                  <a:lnTo>
                    <a:pt x="55775" y="19870"/>
                  </a:lnTo>
                  <a:lnTo>
                    <a:pt x="49424" y="9261"/>
                  </a:lnTo>
                  <a:lnTo>
                    <a:pt x="37854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k object 28">
              <a:extLst>
                <a:ext uri="{FF2B5EF4-FFF2-40B4-BE49-F238E27FC236}">
                  <a16:creationId xmlns:a16="http://schemas.microsoft.com/office/drawing/2014/main" xmlns="" id="{2F5BE736-C747-0848-A7B8-4830D0DE6742}"/>
                </a:ext>
              </a:extLst>
            </p:cNvPr>
            <p:cNvSpPr/>
            <p:nvPr/>
          </p:nvSpPr>
          <p:spPr>
            <a:xfrm>
              <a:off x="15899085" y="263285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4" y="0"/>
                  </a:moveTo>
                  <a:lnTo>
                    <a:pt x="10213" y="5995"/>
                  </a:lnTo>
                  <a:lnTo>
                    <a:pt x="2591" y="17229"/>
                  </a:lnTo>
                  <a:lnTo>
                    <a:pt x="0" y="33052"/>
                  </a:lnTo>
                  <a:lnTo>
                    <a:pt x="5468" y="45114"/>
                  </a:lnTo>
                  <a:lnTo>
                    <a:pt x="16228" y="53446"/>
                  </a:lnTo>
                  <a:lnTo>
                    <a:pt x="31193" y="56483"/>
                  </a:lnTo>
                  <a:lnTo>
                    <a:pt x="44316" y="51725"/>
                  </a:lnTo>
                  <a:lnTo>
                    <a:pt x="53524" y="41594"/>
                  </a:lnTo>
                  <a:lnTo>
                    <a:pt x="56998" y="27899"/>
                  </a:lnTo>
                  <a:lnTo>
                    <a:pt x="55817" y="19858"/>
                  </a:lnTo>
                  <a:lnTo>
                    <a:pt x="49429" y="9255"/>
                  </a:lnTo>
                  <a:lnTo>
                    <a:pt x="37842" y="2192"/>
                  </a:lnTo>
                  <a:lnTo>
                    <a:pt x="214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k object 29">
              <a:extLst>
                <a:ext uri="{FF2B5EF4-FFF2-40B4-BE49-F238E27FC236}">
                  <a16:creationId xmlns:a16="http://schemas.microsoft.com/office/drawing/2014/main" xmlns="" id="{D2E5198C-2C8A-9E49-812A-2E8C00CEC9B5}"/>
                </a:ext>
              </a:extLst>
            </p:cNvPr>
            <p:cNvSpPr/>
            <p:nvPr/>
          </p:nvSpPr>
          <p:spPr>
            <a:xfrm>
              <a:off x="16140100" y="263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1" y="5990"/>
                  </a:lnTo>
                  <a:lnTo>
                    <a:pt x="2587" y="17227"/>
                  </a:lnTo>
                  <a:lnTo>
                    <a:pt x="0" y="33059"/>
                  </a:lnTo>
                  <a:lnTo>
                    <a:pt x="5454" y="45113"/>
                  </a:lnTo>
                  <a:lnTo>
                    <a:pt x="16204" y="53448"/>
                  </a:lnTo>
                  <a:lnTo>
                    <a:pt x="31190" y="56489"/>
                  </a:lnTo>
                  <a:lnTo>
                    <a:pt x="44308" y="51737"/>
                  </a:lnTo>
                  <a:lnTo>
                    <a:pt x="53521" y="41609"/>
                  </a:lnTo>
                  <a:lnTo>
                    <a:pt x="57000" y="27905"/>
                  </a:lnTo>
                  <a:lnTo>
                    <a:pt x="55809" y="19857"/>
                  </a:lnTo>
                  <a:lnTo>
                    <a:pt x="49417" y="9257"/>
                  </a:lnTo>
                  <a:lnTo>
                    <a:pt x="37831" y="2195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k object 30">
              <a:extLst>
                <a:ext uri="{FF2B5EF4-FFF2-40B4-BE49-F238E27FC236}">
                  <a16:creationId xmlns:a16="http://schemas.microsoft.com/office/drawing/2014/main" xmlns="" id="{FD693C21-07D9-3A4F-894D-E87190E51E2B}"/>
                </a:ext>
              </a:extLst>
            </p:cNvPr>
            <p:cNvSpPr/>
            <p:nvPr/>
          </p:nvSpPr>
          <p:spPr>
            <a:xfrm>
              <a:off x="16381065" y="263286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64" y="0"/>
                  </a:moveTo>
                  <a:lnTo>
                    <a:pt x="10230" y="5987"/>
                  </a:lnTo>
                  <a:lnTo>
                    <a:pt x="2600" y="17211"/>
                  </a:lnTo>
                  <a:lnTo>
                    <a:pt x="0" y="33020"/>
                  </a:lnTo>
                  <a:lnTo>
                    <a:pt x="5450" y="45083"/>
                  </a:lnTo>
                  <a:lnTo>
                    <a:pt x="16204" y="53426"/>
                  </a:lnTo>
                  <a:lnTo>
                    <a:pt x="31177" y="56473"/>
                  </a:lnTo>
                  <a:lnTo>
                    <a:pt x="44319" y="51729"/>
                  </a:lnTo>
                  <a:lnTo>
                    <a:pt x="53533" y="41606"/>
                  </a:lnTo>
                  <a:lnTo>
                    <a:pt x="57008" y="27926"/>
                  </a:lnTo>
                  <a:lnTo>
                    <a:pt x="55822" y="19844"/>
                  </a:lnTo>
                  <a:lnTo>
                    <a:pt x="49439" y="9238"/>
                  </a:lnTo>
                  <a:lnTo>
                    <a:pt x="37861" y="2181"/>
                  </a:lnTo>
                  <a:lnTo>
                    <a:pt x="214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k object 31">
              <a:extLst>
                <a:ext uri="{FF2B5EF4-FFF2-40B4-BE49-F238E27FC236}">
                  <a16:creationId xmlns:a16="http://schemas.microsoft.com/office/drawing/2014/main" xmlns="" id="{91BCAB00-8B58-2C4B-ABD1-5C3F7A91CE2F}"/>
                </a:ext>
              </a:extLst>
            </p:cNvPr>
            <p:cNvSpPr/>
            <p:nvPr/>
          </p:nvSpPr>
          <p:spPr>
            <a:xfrm>
              <a:off x="15417082" y="284950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2" y="5998"/>
                  </a:lnTo>
                  <a:lnTo>
                    <a:pt x="2578" y="17239"/>
                  </a:lnTo>
                  <a:lnTo>
                    <a:pt x="0" y="33074"/>
                  </a:lnTo>
                  <a:lnTo>
                    <a:pt x="5473" y="45116"/>
                  </a:lnTo>
                  <a:lnTo>
                    <a:pt x="16242" y="53448"/>
                  </a:lnTo>
                  <a:lnTo>
                    <a:pt x="31241" y="56494"/>
                  </a:lnTo>
                  <a:lnTo>
                    <a:pt x="44371" y="51699"/>
                  </a:lnTo>
                  <a:lnTo>
                    <a:pt x="53569" y="41563"/>
                  </a:lnTo>
                  <a:lnTo>
                    <a:pt x="57035" y="27899"/>
                  </a:lnTo>
                  <a:lnTo>
                    <a:pt x="55824" y="19753"/>
                  </a:lnTo>
                  <a:lnTo>
                    <a:pt x="49408" y="9188"/>
                  </a:lnTo>
                  <a:lnTo>
                    <a:pt x="37801" y="2162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k object 32">
              <a:extLst>
                <a:ext uri="{FF2B5EF4-FFF2-40B4-BE49-F238E27FC236}">
                  <a16:creationId xmlns:a16="http://schemas.microsoft.com/office/drawing/2014/main" xmlns="" id="{8EFFEF87-AF4A-8E47-B56D-105310B9F4DA}"/>
                </a:ext>
              </a:extLst>
            </p:cNvPr>
            <p:cNvSpPr/>
            <p:nvPr/>
          </p:nvSpPr>
          <p:spPr>
            <a:xfrm>
              <a:off x="15658073" y="284948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7" y="0"/>
                  </a:moveTo>
                  <a:lnTo>
                    <a:pt x="10213" y="6001"/>
                  </a:lnTo>
                  <a:lnTo>
                    <a:pt x="2598" y="17239"/>
                  </a:lnTo>
                  <a:lnTo>
                    <a:pt x="0" y="33077"/>
                  </a:lnTo>
                  <a:lnTo>
                    <a:pt x="5466" y="45129"/>
                  </a:lnTo>
                  <a:lnTo>
                    <a:pt x="16225" y="53464"/>
                  </a:lnTo>
                  <a:lnTo>
                    <a:pt x="31204" y="56505"/>
                  </a:lnTo>
                  <a:lnTo>
                    <a:pt x="44344" y="51735"/>
                  </a:lnTo>
                  <a:lnTo>
                    <a:pt x="53523" y="41600"/>
                  </a:lnTo>
                  <a:lnTo>
                    <a:pt x="56997" y="27923"/>
                  </a:lnTo>
                  <a:lnTo>
                    <a:pt x="55815" y="19849"/>
                  </a:lnTo>
                  <a:lnTo>
                    <a:pt x="49444" y="9246"/>
                  </a:lnTo>
                  <a:lnTo>
                    <a:pt x="37866" y="2187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bk object 33">
              <a:extLst>
                <a:ext uri="{FF2B5EF4-FFF2-40B4-BE49-F238E27FC236}">
                  <a16:creationId xmlns:a16="http://schemas.microsoft.com/office/drawing/2014/main" xmlns="" id="{71041AEE-DB9C-C24A-8919-4E976A9AB952}"/>
                </a:ext>
              </a:extLst>
            </p:cNvPr>
            <p:cNvSpPr/>
            <p:nvPr/>
          </p:nvSpPr>
          <p:spPr>
            <a:xfrm>
              <a:off x="15899088" y="284951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4" y="0"/>
                  </a:moveTo>
                  <a:lnTo>
                    <a:pt x="10128" y="6023"/>
                  </a:lnTo>
                  <a:lnTo>
                    <a:pt x="2550" y="17271"/>
                  </a:lnTo>
                  <a:lnTo>
                    <a:pt x="0" y="33110"/>
                  </a:lnTo>
                  <a:lnTo>
                    <a:pt x="5470" y="45138"/>
                  </a:lnTo>
                  <a:lnTo>
                    <a:pt x="16231" y="53448"/>
                  </a:lnTo>
                  <a:lnTo>
                    <a:pt x="31206" y="56477"/>
                  </a:lnTo>
                  <a:lnTo>
                    <a:pt x="44321" y="51708"/>
                  </a:lnTo>
                  <a:lnTo>
                    <a:pt x="53524" y="41569"/>
                  </a:lnTo>
                  <a:lnTo>
                    <a:pt x="56996" y="27873"/>
                  </a:lnTo>
                  <a:lnTo>
                    <a:pt x="55788" y="19750"/>
                  </a:lnTo>
                  <a:lnTo>
                    <a:pt x="49373" y="9190"/>
                  </a:lnTo>
                  <a:lnTo>
                    <a:pt x="37762" y="2165"/>
                  </a:lnTo>
                  <a:lnTo>
                    <a:pt x="2132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bk object 34">
              <a:extLst>
                <a:ext uri="{FF2B5EF4-FFF2-40B4-BE49-F238E27FC236}">
                  <a16:creationId xmlns:a16="http://schemas.microsoft.com/office/drawing/2014/main" xmlns="" id="{2713F548-70B4-C547-8C78-E66191B370F2}"/>
                </a:ext>
              </a:extLst>
            </p:cNvPr>
            <p:cNvSpPr/>
            <p:nvPr/>
          </p:nvSpPr>
          <p:spPr>
            <a:xfrm>
              <a:off x="16140098" y="284948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1" y="6002"/>
                  </a:lnTo>
                  <a:lnTo>
                    <a:pt x="2583" y="17242"/>
                  </a:lnTo>
                  <a:lnTo>
                    <a:pt x="0" y="33069"/>
                  </a:lnTo>
                  <a:lnTo>
                    <a:pt x="5456" y="45127"/>
                  </a:lnTo>
                  <a:lnTo>
                    <a:pt x="16209" y="53467"/>
                  </a:lnTo>
                  <a:lnTo>
                    <a:pt x="31191" y="56511"/>
                  </a:lnTo>
                  <a:lnTo>
                    <a:pt x="44303" y="51745"/>
                  </a:lnTo>
                  <a:lnTo>
                    <a:pt x="53513" y="41608"/>
                  </a:lnTo>
                  <a:lnTo>
                    <a:pt x="57000" y="27927"/>
                  </a:lnTo>
                  <a:lnTo>
                    <a:pt x="55807" y="19842"/>
                  </a:lnTo>
                  <a:lnTo>
                    <a:pt x="49405" y="9245"/>
                  </a:lnTo>
                  <a:lnTo>
                    <a:pt x="37812" y="2188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bk object 35">
              <a:extLst>
                <a:ext uri="{FF2B5EF4-FFF2-40B4-BE49-F238E27FC236}">
                  <a16:creationId xmlns:a16="http://schemas.microsoft.com/office/drawing/2014/main" xmlns="" id="{9C50670A-925A-E54D-8107-31A7A2CB2573}"/>
                </a:ext>
              </a:extLst>
            </p:cNvPr>
            <p:cNvSpPr/>
            <p:nvPr/>
          </p:nvSpPr>
          <p:spPr>
            <a:xfrm>
              <a:off x="16381074" y="28494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1" y="0"/>
                  </a:moveTo>
                  <a:lnTo>
                    <a:pt x="10193" y="6006"/>
                  </a:lnTo>
                  <a:lnTo>
                    <a:pt x="2584" y="17246"/>
                  </a:lnTo>
                  <a:lnTo>
                    <a:pt x="0" y="33071"/>
                  </a:lnTo>
                  <a:lnTo>
                    <a:pt x="5464" y="45126"/>
                  </a:lnTo>
                  <a:lnTo>
                    <a:pt x="16222" y="53464"/>
                  </a:lnTo>
                  <a:lnTo>
                    <a:pt x="31199" y="56508"/>
                  </a:lnTo>
                  <a:lnTo>
                    <a:pt x="44326" y="51746"/>
                  </a:lnTo>
                  <a:lnTo>
                    <a:pt x="53529" y="41608"/>
                  </a:lnTo>
                  <a:lnTo>
                    <a:pt x="56998" y="27922"/>
                  </a:lnTo>
                  <a:lnTo>
                    <a:pt x="55809" y="19838"/>
                  </a:lnTo>
                  <a:lnTo>
                    <a:pt x="49421" y="9241"/>
                  </a:lnTo>
                  <a:lnTo>
                    <a:pt x="37834" y="2185"/>
                  </a:lnTo>
                  <a:lnTo>
                    <a:pt x="214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bk object 36">
              <a:extLst>
                <a:ext uri="{FF2B5EF4-FFF2-40B4-BE49-F238E27FC236}">
                  <a16:creationId xmlns:a16="http://schemas.microsoft.com/office/drawing/2014/main" xmlns="" id="{47E9B415-1E77-F54B-A40A-A87DF010597B}"/>
                </a:ext>
              </a:extLst>
            </p:cNvPr>
            <p:cNvSpPr/>
            <p:nvPr/>
          </p:nvSpPr>
          <p:spPr>
            <a:xfrm>
              <a:off x="15417086" y="30661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8" y="0"/>
                  </a:moveTo>
                  <a:lnTo>
                    <a:pt x="10167" y="6006"/>
                  </a:lnTo>
                  <a:lnTo>
                    <a:pt x="2574" y="17255"/>
                  </a:lnTo>
                  <a:lnTo>
                    <a:pt x="0" y="33122"/>
                  </a:lnTo>
                  <a:lnTo>
                    <a:pt x="5481" y="45173"/>
                  </a:lnTo>
                  <a:lnTo>
                    <a:pt x="16247" y="53478"/>
                  </a:lnTo>
                  <a:lnTo>
                    <a:pt x="31236" y="56497"/>
                  </a:lnTo>
                  <a:lnTo>
                    <a:pt x="44350" y="51716"/>
                  </a:lnTo>
                  <a:lnTo>
                    <a:pt x="53556" y="41580"/>
                  </a:lnTo>
                  <a:lnTo>
                    <a:pt x="57029" y="27888"/>
                  </a:lnTo>
                  <a:lnTo>
                    <a:pt x="55823" y="19771"/>
                  </a:lnTo>
                  <a:lnTo>
                    <a:pt x="49401" y="9202"/>
                  </a:lnTo>
                  <a:lnTo>
                    <a:pt x="37787" y="2173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bk object 37">
              <a:extLst>
                <a:ext uri="{FF2B5EF4-FFF2-40B4-BE49-F238E27FC236}">
                  <a16:creationId xmlns:a16="http://schemas.microsoft.com/office/drawing/2014/main" xmlns="" id="{08A0B1EB-A76E-A445-A767-DC4C570FFC2E}"/>
                </a:ext>
              </a:extLst>
            </p:cNvPr>
            <p:cNvSpPr/>
            <p:nvPr/>
          </p:nvSpPr>
          <p:spPr>
            <a:xfrm>
              <a:off x="15658083" y="306612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3" y="0"/>
                  </a:moveTo>
                  <a:lnTo>
                    <a:pt x="10164" y="6008"/>
                  </a:lnTo>
                  <a:lnTo>
                    <a:pt x="2574" y="17260"/>
                  </a:lnTo>
                  <a:lnTo>
                    <a:pt x="0" y="33131"/>
                  </a:lnTo>
                  <a:lnTo>
                    <a:pt x="5481" y="45174"/>
                  </a:lnTo>
                  <a:lnTo>
                    <a:pt x="16251" y="53477"/>
                  </a:lnTo>
                  <a:lnTo>
                    <a:pt x="31250" y="56496"/>
                  </a:lnTo>
                  <a:lnTo>
                    <a:pt x="44372" y="51726"/>
                  </a:lnTo>
                  <a:lnTo>
                    <a:pt x="53528" y="41597"/>
                  </a:lnTo>
                  <a:lnTo>
                    <a:pt x="56946" y="27887"/>
                  </a:lnTo>
                  <a:lnTo>
                    <a:pt x="55767" y="19765"/>
                  </a:lnTo>
                  <a:lnTo>
                    <a:pt x="49396" y="9199"/>
                  </a:lnTo>
                  <a:lnTo>
                    <a:pt x="37811" y="2171"/>
                  </a:lnTo>
                  <a:lnTo>
                    <a:pt x="2136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bk object 38">
              <a:extLst>
                <a:ext uri="{FF2B5EF4-FFF2-40B4-BE49-F238E27FC236}">
                  <a16:creationId xmlns:a16="http://schemas.microsoft.com/office/drawing/2014/main" xmlns="" id="{2AC3D0D9-807F-0F40-B63D-840A5D308F81}"/>
                </a:ext>
              </a:extLst>
            </p:cNvPr>
            <p:cNvSpPr/>
            <p:nvPr/>
          </p:nvSpPr>
          <p:spPr>
            <a:xfrm>
              <a:off x="15899093" y="306612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1" y="0"/>
                  </a:moveTo>
                  <a:lnTo>
                    <a:pt x="10188" y="6007"/>
                  </a:lnTo>
                  <a:lnTo>
                    <a:pt x="2582" y="17251"/>
                  </a:lnTo>
                  <a:lnTo>
                    <a:pt x="0" y="33093"/>
                  </a:lnTo>
                  <a:lnTo>
                    <a:pt x="5478" y="45153"/>
                  </a:lnTo>
                  <a:lnTo>
                    <a:pt x="16241" y="53474"/>
                  </a:lnTo>
                  <a:lnTo>
                    <a:pt x="31209" y="56503"/>
                  </a:lnTo>
                  <a:lnTo>
                    <a:pt x="44321" y="51740"/>
                  </a:lnTo>
                  <a:lnTo>
                    <a:pt x="53521" y="41604"/>
                  </a:lnTo>
                  <a:lnTo>
                    <a:pt x="56991" y="27890"/>
                  </a:lnTo>
                  <a:lnTo>
                    <a:pt x="55802" y="19823"/>
                  </a:lnTo>
                  <a:lnTo>
                    <a:pt x="49405" y="9234"/>
                  </a:lnTo>
                  <a:lnTo>
                    <a:pt x="37811" y="2183"/>
                  </a:lnTo>
                  <a:lnTo>
                    <a:pt x="214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bk object 39">
              <a:extLst>
                <a:ext uri="{FF2B5EF4-FFF2-40B4-BE49-F238E27FC236}">
                  <a16:creationId xmlns:a16="http://schemas.microsoft.com/office/drawing/2014/main" xmlns="" id="{9BCCF7E4-5887-F644-BFE8-5D77A2D8F668}"/>
                </a:ext>
              </a:extLst>
            </p:cNvPr>
            <p:cNvSpPr/>
            <p:nvPr/>
          </p:nvSpPr>
          <p:spPr>
            <a:xfrm>
              <a:off x="16140114" y="30661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6" y="0"/>
                  </a:moveTo>
                  <a:lnTo>
                    <a:pt x="10162" y="6003"/>
                  </a:lnTo>
                  <a:lnTo>
                    <a:pt x="2570" y="17245"/>
                  </a:lnTo>
                  <a:lnTo>
                    <a:pt x="0" y="33097"/>
                  </a:lnTo>
                  <a:lnTo>
                    <a:pt x="5474" y="45149"/>
                  </a:lnTo>
                  <a:lnTo>
                    <a:pt x="16228" y="53471"/>
                  </a:lnTo>
                  <a:lnTo>
                    <a:pt x="31216" y="56502"/>
                  </a:lnTo>
                  <a:lnTo>
                    <a:pt x="44313" y="51740"/>
                  </a:lnTo>
                  <a:lnTo>
                    <a:pt x="53506" y="41609"/>
                  </a:lnTo>
                  <a:lnTo>
                    <a:pt x="56965" y="27890"/>
                  </a:lnTo>
                  <a:lnTo>
                    <a:pt x="55775" y="19791"/>
                  </a:lnTo>
                  <a:lnTo>
                    <a:pt x="49375" y="9213"/>
                  </a:lnTo>
                  <a:lnTo>
                    <a:pt x="37779" y="2176"/>
                  </a:lnTo>
                  <a:lnTo>
                    <a:pt x="2137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bk object 40">
              <a:extLst>
                <a:ext uri="{FF2B5EF4-FFF2-40B4-BE49-F238E27FC236}">
                  <a16:creationId xmlns:a16="http://schemas.microsoft.com/office/drawing/2014/main" xmlns="" id="{6E57299D-5778-2146-8C67-5434E4A37379}"/>
                </a:ext>
              </a:extLst>
            </p:cNvPr>
            <p:cNvSpPr/>
            <p:nvPr/>
          </p:nvSpPr>
          <p:spPr>
            <a:xfrm>
              <a:off x="16381082" y="30661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76" y="6003"/>
                  </a:lnTo>
                  <a:lnTo>
                    <a:pt x="2576" y="17244"/>
                  </a:lnTo>
                  <a:lnTo>
                    <a:pt x="0" y="33090"/>
                  </a:lnTo>
                  <a:lnTo>
                    <a:pt x="5485" y="45145"/>
                  </a:lnTo>
                  <a:lnTo>
                    <a:pt x="16253" y="53469"/>
                  </a:lnTo>
                  <a:lnTo>
                    <a:pt x="31215" y="56503"/>
                  </a:lnTo>
                  <a:lnTo>
                    <a:pt x="44330" y="51739"/>
                  </a:lnTo>
                  <a:lnTo>
                    <a:pt x="53524" y="41598"/>
                  </a:lnTo>
                  <a:lnTo>
                    <a:pt x="56990" y="27888"/>
                  </a:lnTo>
                  <a:lnTo>
                    <a:pt x="55802" y="19810"/>
                  </a:lnTo>
                  <a:lnTo>
                    <a:pt x="49412" y="9222"/>
                  </a:lnTo>
                  <a:lnTo>
                    <a:pt x="37820" y="2178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bk object 41">
              <a:extLst>
                <a:ext uri="{FF2B5EF4-FFF2-40B4-BE49-F238E27FC236}">
                  <a16:creationId xmlns:a16="http://schemas.microsoft.com/office/drawing/2014/main" xmlns="" id="{595E8A91-4FAB-E84F-A696-B39A879A23BE}"/>
                </a:ext>
              </a:extLst>
            </p:cNvPr>
            <p:cNvSpPr/>
            <p:nvPr/>
          </p:nvSpPr>
          <p:spPr>
            <a:xfrm>
              <a:off x="14228364" y="219955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8" y="0"/>
                  </a:moveTo>
                  <a:lnTo>
                    <a:pt x="10169" y="6015"/>
                  </a:lnTo>
                  <a:lnTo>
                    <a:pt x="2575" y="17266"/>
                  </a:lnTo>
                  <a:lnTo>
                    <a:pt x="0" y="33106"/>
                  </a:lnTo>
                  <a:lnTo>
                    <a:pt x="5474" y="45147"/>
                  </a:lnTo>
                  <a:lnTo>
                    <a:pt x="16238" y="53473"/>
                  </a:lnTo>
                  <a:lnTo>
                    <a:pt x="31232" y="56507"/>
                  </a:lnTo>
                  <a:lnTo>
                    <a:pt x="44347" y="51724"/>
                  </a:lnTo>
                  <a:lnTo>
                    <a:pt x="53556" y="41583"/>
                  </a:lnTo>
                  <a:lnTo>
                    <a:pt x="57032" y="27908"/>
                  </a:lnTo>
                  <a:lnTo>
                    <a:pt x="55824" y="19790"/>
                  </a:lnTo>
                  <a:lnTo>
                    <a:pt x="49401" y="9219"/>
                  </a:lnTo>
                  <a:lnTo>
                    <a:pt x="37790" y="2179"/>
                  </a:lnTo>
                  <a:lnTo>
                    <a:pt x="2137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bk object 42">
              <a:extLst>
                <a:ext uri="{FF2B5EF4-FFF2-40B4-BE49-F238E27FC236}">
                  <a16:creationId xmlns:a16="http://schemas.microsoft.com/office/drawing/2014/main" xmlns="" id="{9300DC95-169A-2342-9B06-6FA8DBC2C5B4}"/>
                </a:ext>
              </a:extLst>
            </p:cNvPr>
            <p:cNvSpPr/>
            <p:nvPr/>
          </p:nvSpPr>
          <p:spPr>
            <a:xfrm>
              <a:off x="14469392" y="219954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52" y="0"/>
                  </a:moveTo>
                  <a:lnTo>
                    <a:pt x="10145" y="6007"/>
                  </a:lnTo>
                  <a:lnTo>
                    <a:pt x="2556" y="17249"/>
                  </a:lnTo>
                  <a:lnTo>
                    <a:pt x="0" y="33071"/>
                  </a:lnTo>
                  <a:lnTo>
                    <a:pt x="5452" y="45133"/>
                  </a:lnTo>
                  <a:lnTo>
                    <a:pt x="16205" y="53482"/>
                  </a:lnTo>
                  <a:lnTo>
                    <a:pt x="31209" y="56542"/>
                  </a:lnTo>
                  <a:lnTo>
                    <a:pt x="44332" y="51744"/>
                  </a:lnTo>
                  <a:lnTo>
                    <a:pt x="53493" y="41591"/>
                  </a:lnTo>
                  <a:lnTo>
                    <a:pt x="56926" y="27913"/>
                  </a:lnTo>
                  <a:lnTo>
                    <a:pt x="55744" y="19845"/>
                  </a:lnTo>
                  <a:lnTo>
                    <a:pt x="49377" y="9248"/>
                  </a:lnTo>
                  <a:lnTo>
                    <a:pt x="37797" y="2188"/>
                  </a:lnTo>
                  <a:lnTo>
                    <a:pt x="213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bk object 43">
              <a:extLst>
                <a:ext uri="{FF2B5EF4-FFF2-40B4-BE49-F238E27FC236}">
                  <a16:creationId xmlns:a16="http://schemas.microsoft.com/office/drawing/2014/main" xmlns="" id="{4B56DC33-8C1D-BD46-984F-D49B983CFAA4}"/>
                </a:ext>
              </a:extLst>
            </p:cNvPr>
            <p:cNvSpPr/>
            <p:nvPr/>
          </p:nvSpPr>
          <p:spPr>
            <a:xfrm>
              <a:off x="14710320" y="21995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1" y="6016"/>
                  </a:lnTo>
                  <a:lnTo>
                    <a:pt x="2583" y="17263"/>
                  </a:lnTo>
                  <a:lnTo>
                    <a:pt x="0" y="33094"/>
                  </a:lnTo>
                  <a:lnTo>
                    <a:pt x="5485" y="45140"/>
                  </a:lnTo>
                  <a:lnTo>
                    <a:pt x="16255" y="53471"/>
                  </a:lnTo>
                  <a:lnTo>
                    <a:pt x="31223" y="56511"/>
                  </a:lnTo>
                  <a:lnTo>
                    <a:pt x="44332" y="51743"/>
                  </a:lnTo>
                  <a:lnTo>
                    <a:pt x="53537" y="41599"/>
                  </a:lnTo>
                  <a:lnTo>
                    <a:pt x="57011" y="27905"/>
                  </a:lnTo>
                  <a:lnTo>
                    <a:pt x="55814" y="19814"/>
                  </a:lnTo>
                  <a:lnTo>
                    <a:pt x="49412" y="9229"/>
                  </a:lnTo>
                  <a:lnTo>
                    <a:pt x="37815" y="218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bk object 44">
              <a:extLst>
                <a:ext uri="{FF2B5EF4-FFF2-40B4-BE49-F238E27FC236}">
                  <a16:creationId xmlns:a16="http://schemas.microsoft.com/office/drawing/2014/main" xmlns="" id="{5DF4805C-A2EA-2540-A368-D13C9EF9F371}"/>
                </a:ext>
              </a:extLst>
            </p:cNvPr>
            <p:cNvSpPr/>
            <p:nvPr/>
          </p:nvSpPr>
          <p:spPr>
            <a:xfrm>
              <a:off x="14951389" y="219955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3" y="0"/>
                  </a:moveTo>
                  <a:lnTo>
                    <a:pt x="10152" y="6013"/>
                  </a:lnTo>
                  <a:lnTo>
                    <a:pt x="2568" y="17268"/>
                  </a:lnTo>
                  <a:lnTo>
                    <a:pt x="0" y="33130"/>
                  </a:lnTo>
                  <a:lnTo>
                    <a:pt x="5474" y="45155"/>
                  </a:lnTo>
                  <a:lnTo>
                    <a:pt x="16243" y="53473"/>
                  </a:lnTo>
                  <a:lnTo>
                    <a:pt x="31265" y="56506"/>
                  </a:lnTo>
                  <a:lnTo>
                    <a:pt x="44344" y="51719"/>
                  </a:lnTo>
                  <a:lnTo>
                    <a:pt x="53515" y="41575"/>
                  </a:lnTo>
                  <a:lnTo>
                    <a:pt x="56958" y="27907"/>
                  </a:lnTo>
                  <a:lnTo>
                    <a:pt x="55762" y="19817"/>
                  </a:lnTo>
                  <a:lnTo>
                    <a:pt x="49363" y="9231"/>
                  </a:lnTo>
                  <a:lnTo>
                    <a:pt x="37768" y="2181"/>
                  </a:lnTo>
                  <a:lnTo>
                    <a:pt x="213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bk object 45">
              <a:extLst>
                <a:ext uri="{FF2B5EF4-FFF2-40B4-BE49-F238E27FC236}">
                  <a16:creationId xmlns:a16="http://schemas.microsoft.com/office/drawing/2014/main" xmlns="" id="{E289E060-CB6B-2F4C-AD9A-A3DAC6D94419}"/>
                </a:ext>
              </a:extLst>
            </p:cNvPr>
            <p:cNvSpPr/>
            <p:nvPr/>
          </p:nvSpPr>
          <p:spPr>
            <a:xfrm>
              <a:off x="15192326" y="219956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91" y="6022"/>
                  </a:lnTo>
                  <a:lnTo>
                    <a:pt x="2583" y="17262"/>
                  </a:lnTo>
                  <a:lnTo>
                    <a:pt x="0" y="33084"/>
                  </a:lnTo>
                  <a:lnTo>
                    <a:pt x="5490" y="45134"/>
                  </a:lnTo>
                  <a:lnTo>
                    <a:pt x="16270" y="53469"/>
                  </a:lnTo>
                  <a:lnTo>
                    <a:pt x="31239" y="56523"/>
                  </a:lnTo>
                  <a:lnTo>
                    <a:pt x="44362" y="51735"/>
                  </a:lnTo>
                  <a:lnTo>
                    <a:pt x="53552" y="41596"/>
                  </a:lnTo>
                  <a:lnTo>
                    <a:pt x="57014" y="27915"/>
                  </a:lnTo>
                  <a:lnTo>
                    <a:pt x="55816" y="19800"/>
                  </a:lnTo>
                  <a:lnTo>
                    <a:pt x="49421" y="9216"/>
                  </a:lnTo>
                  <a:lnTo>
                    <a:pt x="37831" y="2172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bk object 46">
              <a:extLst>
                <a:ext uri="{FF2B5EF4-FFF2-40B4-BE49-F238E27FC236}">
                  <a16:creationId xmlns:a16="http://schemas.microsoft.com/office/drawing/2014/main" xmlns="" id="{563F0DC1-B098-EA47-9FE8-E24DDE793CB1}"/>
                </a:ext>
              </a:extLst>
            </p:cNvPr>
            <p:cNvSpPr/>
            <p:nvPr/>
          </p:nvSpPr>
          <p:spPr>
            <a:xfrm>
              <a:off x="14228357" y="24162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94" y="6004"/>
                  </a:lnTo>
                  <a:lnTo>
                    <a:pt x="2587" y="17246"/>
                  </a:lnTo>
                  <a:lnTo>
                    <a:pt x="0" y="33070"/>
                  </a:lnTo>
                  <a:lnTo>
                    <a:pt x="5477" y="45119"/>
                  </a:lnTo>
                  <a:lnTo>
                    <a:pt x="16250" y="53450"/>
                  </a:lnTo>
                  <a:lnTo>
                    <a:pt x="31229" y="56495"/>
                  </a:lnTo>
                  <a:lnTo>
                    <a:pt x="44364" y="51715"/>
                  </a:lnTo>
                  <a:lnTo>
                    <a:pt x="53569" y="41589"/>
                  </a:lnTo>
                  <a:lnTo>
                    <a:pt x="57039" y="27918"/>
                  </a:lnTo>
                  <a:lnTo>
                    <a:pt x="55827" y="19770"/>
                  </a:lnTo>
                  <a:lnTo>
                    <a:pt x="49412" y="9198"/>
                  </a:lnTo>
                  <a:lnTo>
                    <a:pt x="37811" y="2165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bk object 47">
              <a:extLst>
                <a:ext uri="{FF2B5EF4-FFF2-40B4-BE49-F238E27FC236}">
                  <a16:creationId xmlns:a16="http://schemas.microsoft.com/office/drawing/2014/main" xmlns="" id="{B399FF16-4E5A-0A45-8379-02DE22B3D9DA}"/>
                </a:ext>
              </a:extLst>
            </p:cNvPr>
            <p:cNvSpPr/>
            <p:nvPr/>
          </p:nvSpPr>
          <p:spPr>
            <a:xfrm>
              <a:off x="14469349" y="241620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5" y="6010"/>
                  </a:lnTo>
                  <a:lnTo>
                    <a:pt x="2587" y="17248"/>
                  </a:lnTo>
                  <a:lnTo>
                    <a:pt x="0" y="33072"/>
                  </a:lnTo>
                  <a:lnTo>
                    <a:pt x="5456" y="45130"/>
                  </a:lnTo>
                  <a:lnTo>
                    <a:pt x="16203" y="53470"/>
                  </a:lnTo>
                  <a:lnTo>
                    <a:pt x="31165" y="56504"/>
                  </a:lnTo>
                  <a:lnTo>
                    <a:pt x="44324" y="51751"/>
                  </a:lnTo>
                  <a:lnTo>
                    <a:pt x="53514" y="41624"/>
                  </a:lnTo>
                  <a:lnTo>
                    <a:pt x="56970" y="27939"/>
                  </a:lnTo>
                  <a:lnTo>
                    <a:pt x="55786" y="19829"/>
                  </a:lnTo>
                  <a:lnTo>
                    <a:pt x="49415" y="9236"/>
                  </a:lnTo>
                  <a:lnTo>
                    <a:pt x="37840" y="2183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bk object 48">
              <a:extLst>
                <a:ext uri="{FF2B5EF4-FFF2-40B4-BE49-F238E27FC236}">
                  <a16:creationId xmlns:a16="http://schemas.microsoft.com/office/drawing/2014/main" xmlns="" id="{34A6D828-8EE3-D04D-BA66-BD854DB7F7DE}"/>
                </a:ext>
              </a:extLst>
            </p:cNvPr>
            <p:cNvSpPr/>
            <p:nvPr/>
          </p:nvSpPr>
          <p:spPr>
            <a:xfrm>
              <a:off x="14710314" y="24162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2" y="0"/>
                  </a:moveTo>
                  <a:lnTo>
                    <a:pt x="10199" y="6020"/>
                  </a:lnTo>
                  <a:lnTo>
                    <a:pt x="2587" y="17265"/>
                  </a:lnTo>
                  <a:lnTo>
                    <a:pt x="0" y="33082"/>
                  </a:lnTo>
                  <a:lnTo>
                    <a:pt x="5477" y="45127"/>
                  </a:lnTo>
                  <a:lnTo>
                    <a:pt x="16247" y="53458"/>
                  </a:lnTo>
                  <a:lnTo>
                    <a:pt x="31219" y="56498"/>
                  </a:lnTo>
                  <a:lnTo>
                    <a:pt x="44353" y="51740"/>
                  </a:lnTo>
                  <a:lnTo>
                    <a:pt x="53552" y="41609"/>
                  </a:lnTo>
                  <a:lnTo>
                    <a:pt x="57018" y="27913"/>
                  </a:lnTo>
                  <a:lnTo>
                    <a:pt x="55824" y="19821"/>
                  </a:lnTo>
                  <a:lnTo>
                    <a:pt x="49434" y="9233"/>
                  </a:lnTo>
                  <a:lnTo>
                    <a:pt x="37844" y="2181"/>
                  </a:lnTo>
                  <a:lnTo>
                    <a:pt x="214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bk object 49">
              <a:extLst>
                <a:ext uri="{FF2B5EF4-FFF2-40B4-BE49-F238E27FC236}">
                  <a16:creationId xmlns:a16="http://schemas.microsoft.com/office/drawing/2014/main" xmlns="" id="{EC7B9250-1663-4F48-9CBA-C55AE9E5A148}"/>
                </a:ext>
              </a:extLst>
            </p:cNvPr>
            <p:cNvSpPr/>
            <p:nvPr/>
          </p:nvSpPr>
          <p:spPr>
            <a:xfrm>
              <a:off x="14951377" y="241619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3" y="0"/>
                  </a:moveTo>
                  <a:lnTo>
                    <a:pt x="10187" y="6006"/>
                  </a:lnTo>
                  <a:lnTo>
                    <a:pt x="2583" y="17250"/>
                  </a:lnTo>
                  <a:lnTo>
                    <a:pt x="0" y="33074"/>
                  </a:lnTo>
                  <a:lnTo>
                    <a:pt x="5455" y="45134"/>
                  </a:lnTo>
                  <a:lnTo>
                    <a:pt x="16210" y="53475"/>
                  </a:lnTo>
                  <a:lnTo>
                    <a:pt x="31205" y="56526"/>
                  </a:lnTo>
                  <a:lnTo>
                    <a:pt x="44320" y="51742"/>
                  </a:lnTo>
                  <a:lnTo>
                    <a:pt x="53526" y="41605"/>
                  </a:lnTo>
                  <a:lnTo>
                    <a:pt x="57000" y="27928"/>
                  </a:lnTo>
                  <a:lnTo>
                    <a:pt x="55806" y="19847"/>
                  </a:lnTo>
                  <a:lnTo>
                    <a:pt x="49402" y="9252"/>
                  </a:lnTo>
                  <a:lnTo>
                    <a:pt x="37808" y="2191"/>
                  </a:lnTo>
                  <a:lnTo>
                    <a:pt x="2141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bk object 50">
              <a:extLst>
                <a:ext uri="{FF2B5EF4-FFF2-40B4-BE49-F238E27FC236}">
                  <a16:creationId xmlns:a16="http://schemas.microsoft.com/office/drawing/2014/main" xmlns="" id="{A277E71A-3482-4A42-BD4E-63B205752B8B}"/>
                </a:ext>
              </a:extLst>
            </p:cNvPr>
            <p:cNvSpPr/>
            <p:nvPr/>
          </p:nvSpPr>
          <p:spPr>
            <a:xfrm>
              <a:off x="15192320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3" y="0"/>
                  </a:moveTo>
                  <a:lnTo>
                    <a:pt x="10210" y="6013"/>
                  </a:lnTo>
                  <a:lnTo>
                    <a:pt x="2591" y="17256"/>
                  </a:lnTo>
                  <a:lnTo>
                    <a:pt x="0" y="33075"/>
                  </a:lnTo>
                  <a:lnTo>
                    <a:pt x="5472" y="45126"/>
                  </a:lnTo>
                  <a:lnTo>
                    <a:pt x="16238" y="53463"/>
                  </a:lnTo>
                  <a:lnTo>
                    <a:pt x="31202" y="56506"/>
                  </a:lnTo>
                  <a:lnTo>
                    <a:pt x="44338" y="51748"/>
                  </a:lnTo>
                  <a:lnTo>
                    <a:pt x="53548" y="41618"/>
                  </a:lnTo>
                  <a:lnTo>
                    <a:pt x="57020" y="27941"/>
                  </a:lnTo>
                  <a:lnTo>
                    <a:pt x="55825" y="19838"/>
                  </a:lnTo>
                  <a:lnTo>
                    <a:pt x="49429" y="9242"/>
                  </a:lnTo>
                  <a:lnTo>
                    <a:pt x="37840" y="2186"/>
                  </a:lnTo>
                  <a:lnTo>
                    <a:pt x="2143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bk object 51">
              <a:extLst>
                <a:ext uri="{FF2B5EF4-FFF2-40B4-BE49-F238E27FC236}">
                  <a16:creationId xmlns:a16="http://schemas.microsoft.com/office/drawing/2014/main" xmlns="" id="{28A4F91E-0D5D-7541-B5EB-B922E14FAE65}"/>
                </a:ext>
              </a:extLst>
            </p:cNvPr>
            <p:cNvSpPr/>
            <p:nvPr/>
          </p:nvSpPr>
          <p:spPr>
            <a:xfrm>
              <a:off x="14228359" y="263285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2" y="0"/>
                  </a:moveTo>
                  <a:lnTo>
                    <a:pt x="10189" y="6000"/>
                  </a:lnTo>
                  <a:lnTo>
                    <a:pt x="2582" y="17239"/>
                  </a:lnTo>
                  <a:lnTo>
                    <a:pt x="0" y="33074"/>
                  </a:lnTo>
                  <a:lnTo>
                    <a:pt x="5468" y="45123"/>
                  </a:lnTo>
                  <a:lnTo>
                    <a:pt x="16229" y="53445"/>
                  </a:lnTo>
                  <a:lnTo>
                    <a:pt x="31221" y="56476"/>
                  </a:lnTo>
                  <a:lnTo>
                    <a:pt x="44344" y="51708"/>
                  </a:lnTo>
                  <a:lnTo>
                    <a:pt x="53559" y="41580"/>
                  </a:lnTo>
                  <a:lnTo>
                    <a:pt x="57037" y="27896"/>
                  </a:lnTo>
                  <a:lnTo>
                    <a:pt x="55838" y="19811"/>
                  </a:lnTo>
                  <a:lnTo>
                    <a:pt x="49425" y="9231"/>
                  </a:lnTo>
                  <a:lnTo>
                    <a:pt x="37819" y="2185"/>
                  </a:lnTo>
                  <a:lnTo>
                    <a:pt x="214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bk object 52">
              <a:extLst>
                <a:ext uri="{FF2B5EF4-FFF2-40B4-BE49-F238E27FC236}">
                  <a16:creationId xmlns:a16="http://schemas.microsoft.com/office/drawing/2014/main" xmlns="" id="{225F04BC-5C8B-C243-9A2F-BD283E684172}"/>
                </a:ext>
              </a:extLst>
            </p:cNvPr>
            <p:cNvSpPr/>
            <p:nvPr/>
          </p:nvSpPr>
          <p:spPr>
            <a:xfrm>
              <a:off x="14469383" y="26328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7" y="0"/>
                  </a:moveTo>
                  <a:lnTo>
                    <a:pt x="10156" y="6006"/>
                  </a:lnTo>
                  <a:lnTo>
                    <a:pt x="2563" y="17248"/>
                  </a:lnTo>
                  <a:lnTo>
                    <a:pt x="0" y="33072"/>
                  </a:lnTo>
                  <a:lnTo>
                    <a:pt x="5443" y="45127"/>
                  </a:lnTo>
                  <a:lnTo>
                    <a:pt x="16184" y="53447"/>
                  </a:lnTo>
                  <a:lnTo>
                    <a:pt x="31147" y="56478"/>
                  </a:lnTo>
                  <a:lnTo>
                    <a:pt x="44298" y="51720"/>
                  </a:lnTo>
                  <a:lnTo>
                    <a:pt x="53482" y="41589"/>
                  </a:lnTo>
                  <a:lnTo>
                    <a:pt x="56935" y="27894"/>
                  </a:lnTo>
                  <a:lnTo>
                    <a:pt x="55758" y="19841"/>
                  </a:lnTo>
                  <a:lnTo>
                    <a:pt x="49394" y="9245"/>
                  </a:lnTo>
                  <a:lnTo>
                    <a:pt x="37814" y="2187"/>
                  </a:lnTo>
                  <a:lnTo>
                    <a:pt x="2136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bk object 53">
              <a:extLst>
                <a:ext uri="{FF2B5EF4-FFF2-40B4-BE49-F238E27FC236}">
                  <a16:creationId xmlns:a16="http://schemas.microsoft.com/office/drawing/2014/main" xmlns="" id="{AB9E77C3-EA88-EE41-AF89-3F3CB6034CF0}"/>
                </a:ext>
              </a:extLst>
            </p:cNvPr>
            <p:cNvSpPr/>
            <p:nvPr/>
          </p:nvSpPr>
          <p:spPr>
            <a:xfrm>
              <a:off x="14710316" y="263286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0" y="0"/>
                  </a:moveTo>
                  <a:lnTo>
                    <a:pt x="10208" y="6005"/>
                  </a:lnTo>
                  <a:lnTo>
                    <a:pt x="2588" y="17239"/>
                  </a:lnTo>
                  <a:lnTo>
                    <a:pt x="0" y="33057"/>
                  </a:lnTo>
                  <a:lnTo>
                    <a:pt x="5479" y="45111"/>
                  </a:lnTo>
                  <a:lnTo>
                    <a:pt x="16246" y="53439"/>
                  </a:lnTo>
                  <a:lnTo>
                    <a:pt x="31212" y="56476"/>
                  </a:lnTo>
                  <a:lnTo>
                    <a:pt x="44328" y="51724"/>
                  </a:lnTo>
                  <a:lnTo>
                    <a:pt x="53539" y="41591"/>
                  </a:lnTo>
                  <a:lnTo>
                    <a:pt x="57016" y="27889"/>
                  </a:lnTo>
                  <a:lnTo>
                    <a:pt x="55829" y="19830"/>
                  </a:lnTo>
                  <a:lnTo>
                    <a:pt x="49435" y="9237"/>
                  </a:lnTo>
                  <a:lnTo>
                    <a:pt x="37844" y="2184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bk object 54">
              <a:extLst>
                <a:ext uri="{FF2B5EF4-FFF2-40B4-BE49-F238E27FC236}">
                  <a16:creationId xmlns:a16="http://schemas.microsoft.com/office/drawing/2014/main" xmlns="" id="{FFB64DC6-87B4-3B4A-8DBC-4B3E4CB027D0}"/>
                </a:ext>
              </a:extLst>
            </p:cNvPr>
            <p:cNvSpPr/>
            <p:nvPr/>
          </p:nvSpPr>
          <p:spPr>
            <a:xfrm>
              <a:off x="14951378" y="26328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195" y="5993"/>
                  </a:lnTo>
                  <a:lnTo>
                    <a:pt x="2584" y="17228"/>
                  </a:lnTo>
                  <a:lnTo>
                    <a:pt x="0" y="33056"/>
                  </a:lnTo>
                  <a:lnTo>
                    <a:pt x="5451" y="45110"/>
                  </a:lnTo>
                  <a:lnTo>
                    <a:pt x="16199" y="53445"/>
                  </a:lnTo>
                  <a:lnTo>
                    <a:pt x="31189" y="56485"/>
                  </a:lnTo>
                  <a:lnTo>
                    <a:pt x="44311" y="51728"/>
                  </a:lnTo>
                  <a:lnTo>
                    <a:pt x="53523" y="41602"/>
                  </a:lnTo>
                  <a:lnTo>
                    <a:pt x="57000" y="27902"/>
                  </a:lnTo>
                  <a:lnTo>
                    <a:pt x="55807" y="19852"/>
                  </a:lnTo>
                  <a:lnTo>
                    <a:pt x="49422" y="9253"/>
                  </a:lnTo>
                  <a:lnTo>
                    <a:pt x="37842" y="2193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bk object 55">
              <a:extLst>
                <a:ext uri="{FF2B5EF4-FFF2-40B4-BE49-F238E27FC236}">
                  <a16:creationId xmlns:a16="http://schemas.microsoft.com/office/drawing/2014/main" xmlns="" id="{B55A98EB-CF1E-A444-AD83-2C0BC0D3A83E}"/>
                </a:ext>
              </a:extLst>
            </p:cNvPr>
            <p:cNvSpPr/>
            <p:nvPr/>
          </p:nvSpPr>
          <p:spPr>
            <a:xfrm>
              <a:off x="15192316" y="26328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8" y="0"/>
                  </a:moveTo>
                  <a:lnTo>
                    <a:pt x="10232" y="5991"/>
                  </a:lnTo>
                  <a:lnTo>
                    <a:pt x="2601" y="17218"/>
                  </a:lnTo>
                  <a:lnTo>
                    <a:pt x="0" y="33032"/>
                  </a:lnTo>
                  <a:lnTo>
                    <a:pt x="5466" y="45088"/>
                  </a:lnTo>
                  <a:lnTo>
                    <a:pt x="16231" y="53426"/>
                  </a:lnTo>
                  <a:lnTo>
                    <a:pt x="31196" y="56471"/>
                  </a:lnTo>
                  <a:lnTo>
                    <a:pt x="44338" y="51729"/>
                  </a:lnTo>
                  <a:lnTo>
                    <a:pt x="53551" y="41605"/>
                  </a:lnTo>
                  <a:lnTo>
                    <a:pt x="57024" y="27923"/>
                  </a:lnTo>
                  <a:lnTo>
                    <a:pt x="55835" y="19826"/>
                  </a:lnTo>
                  <a:lnTo>
                    <a:pt x="49449" y="9227"/>
                  </a:lnTo>
                  <a:lnTo>
                    <a:pt x="37867" y="2177"/>
                  </a:lnTo>
                  <a:lnTo>
                    <a:pt x="214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bk object 56">
              <a:extLst>
                <a:ext uri="{FF2B5EF4-FFF2-40B4-BE49-F238E27FC236}">
                  <a16:creationId xmlns:a16="http://schemas.microsoft.com/office/drawing/2014/main" xmlns="" id="{559D1D37-CEC9-DE45-8620-9EDE0AD7AB44}"/>
                </a:ext>
              </a:extLst>
            </p:cNvPr>
            <p:cNvSpPr/>
            <p:nvPr/>
          </p:nvSpPr>
          <p:spPr>
            <a:xfrm>
              <a:off x="14228360" y="284951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2" y="0"/>
                  </a:moveTo>
                  <a:lnTo>
                    <a:pt x="10167" y="5999"/>
                  </a:lnTo>
                  <a:lnTo>
                    <a:pt x="2575" y="17240"/>
                  </a:lnTo>
                  <a:lnTo>
                    <a:pt x="0" y="33073"/>
                  </a:lnTo>
                  <a:lnTo>
                    <a:pt x="5471" y="45115"/>
                  </a:lnTo>
                  <a:lnTo>
                    <a:pt x="16238" y="53447"/>
                  </a:lnTo>
                  <a:lnTo>
                    <a:pt x="31242" y="56493"/>
                  </a:lnTo>
                  <a:lnTo>
                    <a:pt x="44369" y="51701"/>
                  </a:lnTo>
                  <a:lnTo>
                    <a:pt x="53568" y="41564"/>
                  </a:lnTo>
                  <a:lnTo>
                    <a:pt x="57036" y="27897"/>
                  </a:lnTo>
                  <a:lnTo>
                    <a:pt x="55824" y="19749"/>
                  </a:lnTo>
                  <a:lnTo>
                    <a:pt x="49407" y="9186"/>
                  </a:lnTo>
                  <a:lnTo>
                    <a:pt x="37799" y="2161"/>
                  </a:lnTo>
                  <a:lnTo>
                    <a:pt x="2137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bk object 57">
              <a:extLst>
                <a:ext uri="{FF2B5EF4-FFF2-40B4-BE49-F238E27FC236}">
                  <a16:creationId xmlns:a16="http://schemas.microsoft.com/office/drawing/2014/main" xmlns="" id="{899EE7BA-2FC8-1248-893A-00A94F83AC14}"/>
                </a:ext>
              </a:extLst>
            </p:cNvPr>
            <p:cNvSpPr/>
            <p:nvPr/>
          </p:nvSpPr>
          <p:spPr>
            <a:xfrm>
              <a:off x="14469349" y="284947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65" y="0"/>
                  </a:moveTo>
                  <a:lnTo>
                    <a:pt x="10232" y="5993"/>
                  </a:lnTo>
                  <a:lnTo>
                    <a:pt x="2611" y="17232"/>
                  </a:lnTo>
                  <a:lnTo>
                    <a:pt x="0" y="33079"/>
                  </a:lnTo>
                  <a:lnTo>
                    <a:pt x="5461" y="45134"/>
                  </a:lnTo>
                  <a:lnTo>
                    <a:pt x="16216" y="53472"/>
                  </a:lnTo>
                  <a:lnTo>
                    <a:pt x="31195" y="56514"/>
                  </a:lnTo>
                  <a:lnTo>
                    <a:pt x="44340" y="51744"/>
                  </a:lnTo>
                  <a:lnTo>
                    <a:pt x="53524" y="41608"/>
                  </a:lnTo>
                  <a:lnTo>
                    <a:pt x="56989" y="27931"/>
                  </a:lnTo>
                  <a:lnTo>
                    <a:pt x="55815" y="19883"/>
                  </a:lnTo>
                  <a:lnTo>
                    <a:pt x="49451" y="9267"/>
                  </a:lnTo>
                  <a:lnTo>
                    <a:pt x="37881" y="2196"/>
                  </a:lnTo>
                  <a:lnTo>
                    <a:pt x="214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bk object 58">
              <a:extLst>
                <a:ext uri="{FF2B5EF4-FFF2-40B4-BE49-F238E27FC236}">
                  <a16:creationId xmlns:a16="http://schemas.microsoft.com/office/drawing/2014/main" xmlns="" id="{CC291A2B-34B9-4A47-820F-ECDBFA4EFEDE}"/>
                </a:ext>
              </a:extLst>
            </p:cNvPr>
            <p:cNvSpPr/>
            <p:nvPr/>
          </p:nvSpPr>
          <p:spPr>
            <a:xfrm>
              <a:off x="14710320" y="28494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4" y="0"/>
                  </a:moveTo>
                  <a:lnTo>
                    <a:pt x="10197" y="6007"/>
                  </a:lnTo>
                  <a:lnTo>
                    <a:pt x="2584" y="17248"/>
                  </a:lnTo>
                  <a:lnTo>
                    <a:pt x="0" y="33082"/>
                  </a:lnTo>
                  <a:lnTo>
                    <a:pt x="5485" y="45131"/>
                  </a:lnTo>
                  <a:lnTo>
                    <a:pt x="16255" y="53457"/>
                  </a:lnTo>
                  <a:lnTo>
                    <a:pt x="31221" y="56492"/>
                  </a:lnTo>
                  <a:lnTo>
                    <a:pt x="44337" y="51723"/>
                  </a:lnTo>
                  <a:lnTo>
                    <a:pt x="53540" y="41584"/>
                  </a:lnTo>
                  <a:lnTo>
                    <a:pt x="57011" y="27888"/>
                  </a:lnTo>
                  <a:lnTo>
                    <a:pt x="55820" y="19816"/>
                  </a:lnTo>
                  <a:lnTo>
                    <a:pt x="49422" y="9230"/>
                  </a:lnTo>
                  <a:lnTo>
                    <a:pt x="37826" y="2181"/>
                  </a:lnTo>
                  <a:lnTo>
                    <a:pt x="214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bk object 59">
              <a:extLst>
                <a:ext uri="{FF2B5EF4-FFF2-40B4-BE49-F238E27FC236}">
                  <a16:creationId xmlns:a16="http://schemas.microsoft.com/office/drawing/2014/main" xmlns="" id="{2D28CCAD-648E-FE47-9DAE-14530BDF0A03}"/>
                </a:ext>
              </a:extLst>
            </p:cNvPr>
            <p:cNvSpPr/>
            <p:nvPr/>
          </p:nvSpPr>
          <p:spPr>
            <a:xfrm>
              <a:off x="14951377" y="284947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6" y="0"/>
                  </a:moveTo>
                  <a:lnTo>
                    <a:pt x="10189" y="6000"/>
                  </a:lnTo>
                  <a:lnTo>
                    <a:pt x="2583" y="17241"/>
                  </a:lnTo>
                  <a:lnTo>
                    <a:pt x="0" y="33072"/>
                  </a:lnTo>
                  <a:lnTo>
                    <a:pt x="5454" y="45129"/>
                  </a:lnTo>
                  <a:lnTo>
                    <a:pt x="16204" y="53469"/>
                  </a:lnTo>
                  <a:lnTo>
                    <a:pt x="31190" y="56512"/>
                  </a:lnTo>
                  <a:lnTo>
                    <a:pt x="44304" y="51742"/>
                  </a:lnTo>
                  <a:lnTo>
                    <a:pt x="53510" y="41606"/>
                  </a:lnTo>
                  <a:lnTo>
                    <a:pt x="57001" y="27930"/>
                  </a:lnTo>
                  <a:lnTo>
                    <a:pt x="55807" y="19844"/>
                  </a:lnTo>
                  <a:lnTo>
                    <a:pt x="49404" y="9247"/>
                  </a:lnTo>
                  <a:lnTo>
                    <a:pt x="37810" y="2189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bk object 60">
              <a:extLst>
                <a:ext uri="{FF2B5EF4-FFF2-40B4-BE49-F238E27FC236}">
                  <a16:creationId xmlns:a16="http://schemas.microsoft.com/office/drawing/2014/main" xmlns="" id="{61B5E4AC-CDD4-9F47-8DC1-155F274F416E}"/>
                </a:ext>
              </a:extLst>
            </p:cNvPr>
            <p:cNvSpPr/>
            <p:nvPr/>
          </p:nvSpPr>
          <p:spPr>
            <a:xfrm>
              <a:off x="15192325" y="284949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3" y="0"/>
                  </a:moveTo>
                  <a:lnTo>
                    <a:pt x="10199" y="6013"/>
                  </a:lnTo>
                  <a:lnTo>
                    <a:pt x="2586" y="17254"/>
                  </a:lnTo>
                  <a:lnTo>
                    <a:pt x="0" y="33078"/>
                  </a:lnTo>
                  <a:lnTo>
                    <a:pt x="5479" y="45125"/>
                  </a:lnTo>
                  <a:lnTo>
                    <a:pt x="16247" y="53459"/>
                  </a:lnTo>
                  <a:lnTo>
                    <a:pt x="31213" y="56499"/>
                  </a:lnTo>
                  <a:lnTo>
                    <a:pt x="44342" y="51733"/>
                  </a:lnTo>
                  <a:lnTo>
                    <a:pt x="53546" y="41597"/>
                  </a:lnTo>
                  <a:lnTo>
                    <a:pt x="57016" y="27915"/>
                  </a:lnTo>
                  <a:lnTo>
                    <a:pt x="55821" y="19818"/>
                  </a:lnTo>
                  <a:lnTo>
                    <a:pt x="49426" y="9228"/>
                  </a:lnTo>
                  <a:lnTo>
                    <a:pt x="37836" y="2179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bk object 61">
              <a:extLst>
                <a:ext uri="{FF2B5EF4-FFF2-40B4-BE49-F238E27FC236}">
                  <a16:creationId xmlns:a16="http://schemas.microsoft.com/office/drawing/2014/main" xmlns="" id="{25BA31DA-AAE9-4D49-81F3-B0159D09D0D2}"/>
                </a:ext>
              </a:extLst>
            </p:cNvPr>
            <p:cNvSpPr/>
            <p:nvPr/>
          </p:nvSpPr>
          <p:spPr>
            <a:xfrm>
              <a:off x="14228365" y="306612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62" y="6007"/>
                  </a:lnTo>
                  <a:lnTo>
                    <a:pt x="2572" y="17256"/>
                  </a:lnTo>
                  <a:lnTo>
                    <a:pt x="0" y="33120"/>
                  </a:lnTo>
                  <a:lnTo>
                    <a:pt x="5478" y="45172"/>
                  </a:lnTo>
                  <a:lnTo>
                    <a:pt x="16243" y="53477"/>
                  </a:lnTo>
                  <a:lnTo>
                    <a:pt x="31237" y="56496"/>
                  </a:lnTo>
                  <a:lnTo>
                    <a:pt x="44349" y="51718"/>
                  </a:lnTo>
                  <a:lnTo>
                    <a:pt x="53555" y="41581"/>
                  </a:lnTo>
                  <a:lnTo>
                    <a:pt x="57030" y="27887"/>
                  </a:lnTo>
                  <a:lnTo>
                    <a:pt x="55823" y="19767"/>
                  </a:lnTo>
                  <a:lnTo>
                    <a:pt x="49400" y="9200"/>
                  </a:lnTo>
                  <a:lnTo>
                    <a:pt x="37786" y="2172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bk object 62">
              <a:extLst>
                <a:ext uri="{FF2B5EF4-FFF2-40B4-BE49-F238E27FC236}">
                  <a16:creationId xmlns:a16="http://schemas.microsoft.com/office/drawing/2014/main" xmlns="" id="{2310BF81-F078-9148-B4B0-FC18F305F3CC}"/>
                </a:ext>
              </a:extLst>
            </p:cNvPr>
            <p:cNvSpPr/>
            <p:nvPr/>
          </p:nvSpPr>
          <p:spPr>
            <a:xfrm>
              <a:off x="14469357" y="30661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7" y="0"/>
                  </a:moveTo>
                  <a:lnTo>
                    <a:pt x="10172" y="6002"/>
                  </a:lnTo>
                  <a:lnTo>
                    <a:pt x="2577" y="17251"/>
                  </a:lnTo>
                  <a:lnTo>
                    <a:pt x="0" y="33116"/>
                  </a:lnTo>
                  <a:lnTo>
                    <a:pt x="5472" y="45169"/>
                  </a:lnTo>
                  <a:lnTo>
                    <a:pt x="16235" y="53480"/>
                  </a:lnTo>
                  <a:lnTo>
                    <a:pt x="31228" y="56502"/>
                  </a:lnTo>
                  <a:lnTo>
                    <a:pt x="44359" y="51737"/>
                  </a:lnTo>
                  <a:lnTo>
                    <a:pt x="53526" y="41607"/>
                  </a:lnTo>
                  <a:lnTo>
                    <a:pt x="56961" y="27892"/>
                  </a:lnTo>
                  <a:lnTo>
                    <a:pt x="55781" y="19797"/>
                  </a:lnTo>
                  <a:lnTo>
                    <a:pt x="49409" y="9217"/>
                  </a:lnTo>
                  <a:lnTo>
                    <a:pt x="37824" y="2178"/>
                  </a:lnTo>
                  <a:lnTo>
                    <a:pt x="2137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bk object 63">
              <a:extLst>
                <a:ext uri="{FF2B5EF4-FFF2-40B4-BE49-F238E27FC236}">
                  <a16:creationId xmlns:a16="http://schemas.microsoft.com/office/drawing/2014/main" xmlns="" id="{B13338B7-2EA1-6B46-ADDE-A21E00411098}"/>
                </a:ext>
              </a:extLst>
            </p:cNvPr>
            <p:cNvSpPr/>
            <p:nvPr/>
          </p:nvSpPr>
          <p:spPr>
            <a:xfrm>
              <a:off x="14710323" y="306613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7" y="0"/>
                  </a:moveTo>
                  <a:lnTo>
                    <a:pt x="10183" y="6016"/>
                  </a:lnTo>
                  <a:lnTo>
                    <a:pt x="2579" y="17261"/>
                  </a:lnTo>
                  <a:lnTo>
                    <a:pt x="0" y="33097"/>
                  </a:lnTo>
                  <a:lnTo>
                    <a:pt x="5489" y="45151"/>
                  </a:lnTo>
                  <a:lnTo>
                    <a:pt x="16260" y="53467"/>
                  </a:lnTo>
                  <a:lnTo>
                    <a:pt x="31229" y="56496"/>
                  </a:lnTo>
                  <a:lnTo>
                    <a:pt x="44334" y="51739"/>
                  </a:lnTo>
                  <a:lnTo>
                    <a:pt x="53536" y="41601"/>
                  </a:lnTo>
                  <a:lnTo>
                    <a:pt x="57009" y="27880"/>
                  </a:lnTo>
                  <a:lnTo>
                    <a:pt x="55814" y="19795"/>
                  </a:lnTo>
                  <a:lnTo>
                    <a:pt x="49412" y="9216"/>
                  </a:lnTo>
                  <a:lnTo>
                    <a:pt x="37814" y="2174"/>
                  </a:lnTo>
                  <a:lnTo>
                    <a:pt x="2139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bk object 64">
              <a:extLst>
                <a:ext uri="{FF2B5EF4-FFF2-40B4-BE49-F238E27FC236}">
                  <a16:creationId xmlns:a16="http://schemas.microsoft.com/office/drawing/2014/main" xmlns="" id="{A07CD1CC-45C5-D34E-8DB3-AB842E376908}"/>
                </a:ext>
              </a:extLst>
            </p:cNvPr>
            <p:cNvSpPr/>
            <p:nvPr/>
          </p:nvSpPr>
          <p:spPr>
            <a:xfrm>
              <a:off x="14951392" y="30661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57" y="6002"/>
                  </a:lnTo>
                  <a:lnTo>
                    <a:pt x="2568" y="17247"/>
                  </a:lnTo>
                  <a:lnTo>
                    <a:pt x="0" y="33104"/>
                  </a:lnTo>
                  <a:lnTo>
                    <a:pt x="5473" y="45154"/>
                  </a:lnTo>
                  <a:lnTo>
                    <a:pt x="16227" y="53472"/>
                  </a:lnTo>
                  <a:lnTo>
                    <a:pt x="31221" y="56501"/>
                  </a:lnTo>
                  <a:lnTo>
                    <a:pt x="44319" y="51733"/>
                  </a:lnTo>
                  <a:lnTo>
                    <a:pt x="53505" y="41604"/>
                  </a:lnTo>
                  <a:lnTo>
                    <a:pt x="56953" y="27891"/>
                  </a:lnTo>
                  <a:lnTo>
                    <a:pt x="55765" y="19782"/>
                  </a:lnTo>
                  <a:lnTo>
                    <a:pt x="49366" y="9209"/>
                  </a:lnTo>
                  <a:lnTo>
                    <a:pt x="37770" y="2176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bk object 65">
              <a:extLst>
                <a:ext uri="{FF2B5EF4-FFF2-40B4-BE49-F238E27FC236}">
                  <a16:creationId xmlns:a16="http://schemas.microsoft.com/office/drawing/2014/main" xmlns="" id="{9938F661-25EF-804C-A28B-0B1BCA3C00E4}"/>
                </a:ext>
              </a:extLst>
            </p:cNvPr>
            <p:cNvSpPr/>
            <p:nvPr/>
          </p:nvSpPr>
          <p:spPr>
            <a:xfrm>
              <a:off x="15192333" y="30661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81" y="6011"/>
                  </a:lnTo>
                  <a:lnTo>
                    <a:pt x="2578" y="17253"/>
                  </a:lnTo>
                  <a:lnTo>
                    <a:pt x="0" y="33098"/>
                  </a:lnTo>
                  <a:lnTo>
                    <a:pt x="5499" y="45145"/>
                  </a:lnTo>
                  <a:lnTo>
                    <a:pt x="16276" y="53464"/>
                  </a:lnTo>
                  <a:lnTo>
                    <a:pt x="31234" y="56496"/>
                  </a:lnTo>
                  <a:lnTo>
                    <a:pt x="44350" y="51734"/>
                  </a:lnTo>
                  <a:lnTo>
                    <a:pt x="53542" y="41592"/>
                  </a:lnTo>
                  <a:lnTo>
                    <a:pt x="57007" y="27881"/>
                  </a:lnTo>
                  <a:lnTo>
                    <a:pt x="55815" y="19788"/>
                  </a:lnTo>
                  <a:lnTo>
                    <a:pt x="49424" y="9208"/>
                  </a:lnTo>
                  <a:lnTo>
                    <a:pt x="37829" y="2172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bk object 66">
              <a:extLst>
                <a:ext uri="{FF2B5EF4-FFF2-40B4-BE49-F238E27FC236}">
                  <a16:creationId xmlns:a16="http://schemas.microsoft.com/office/drawing/2014/main" xmlns="" id="{0309BBB8-39B4-F248-B7A5-AC3EDD9F981A}"/>
                </a:ext>
              </a:extLst>
            </p:cNvPr>
            <p:cNvSpPr/>
            <p:nvPr/>
          </p:nvSpPr>
          <p:spPr>
            <a:xfrm>
              <a:off x="15417085" y="155622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0" y="0"/>
                  </a:moveTo>
                  <a:lnTo>
                    <a:pt x="10185" y="5996"/>
                  </a:lnTo>
                  <a:lnTo>
                    <a:pt x="2580" y="17235"/>
                  </a:lnTo>
                  <a:lnTo>
                    <a:pt x="0" y="33084"/>
                  </a:lnTo>
                  <a:lnTo>
                    <a:pt x="5477" y="45132"/>
                  </a:lnTo>
                  <a:lnTo>
                    <a:pt x="16242" y="53447"/>
                  </a:lnTo>
                  <a:lnTo>
                    <a:pt x="31231" y="56474"/>
                  </a:lnTo>
                  <a:lnTo>
                    <a:pt x="44349" y="51699"/>
                  </a:lnTo>
                  <a:lnTo>
                    <a:pt x="53557" y="41567"/>
                  </a:lnTo>
                  <a:lnTo>
                    <a:pt x="57032" y="27875"/>
                  </a:lnTo>
                  <a:lnTo>
                    <a:pt x="55835" y="19799"/>
                  </a:lnTo>
                  <a:lnTo>
                    <a:pt x="49422" y="9222"/>
                  </a:lnTo>
                  <a:lnTo>
                    <a:pt x="37813" y="2182"/>
                  </a:lnTo>
                  <a:lnTo>
                    <a:pt x="2140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bk object 67">
              <a:extLst>
                <a:ext uri="{FF2B5EF4-FFF2-40B4-BE49-F238E27FC236}">
                  <a16:creationId xmlns:a16="http://schemas.microsoft.com/office/drawing/2014/main" xmlns="" id="{9EC2FEE5-FBC6-4B47-A20E-D72BB7251F7C}"/>
                </a:ext>
              </a:extLst>
            </p:cNvPr>
            <p:cNvSpPr/>
            <p:nvPr/>
          </p:nvSpPr>
          <p:spPr>
            <a:xfrm>
              <a:off x="15658087" y="155621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8" y="0"/>
                  </a:moveTo>
                  <a:lnTo>
                    <a:pt x="10186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20" y="51737"/>
                  </a:lnTo>
                  <a:lnTo>
                    <a:pt x="53495" y="41600"/>
                  </a:lnTo>
                  <a:lnTo>
                    <a:pt x="56943" y="27890"/>
                  </a:lnTo>
                  <a:lnTo>
                    <a:pt x="55780" y="19879"/>
                  </a:lnTo>
                  <a:lnTo>
                    <a:pt x="49431" y="9269"/>
                  </a:lnTo>
                  <a:lnTo>
                    <a:pt x="37860" y="2200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bk object 68">
              <a:extLst>
                <a:ext uri="{FF2B5EF4-FFF2-40B4-BE49-F238E27FC236}">
                  <a16:creationId xmlns:a16="http://schemas.microsoft.com/office/drawing/2014/main" xmlns="" id="{93F009EE-CA68-1B43-ABB5-391D2D3746B4}"/>
                </a:ext>
              </a:extLst>
            </p:cNvPr>
            <p:cNvSpPr/>
            <p:nvPr/>
          </p:nvSpPr>
          <p:spPr>
            <a:xfrm>
              <a:off x="15899090" y="15562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0" y="0"/>
                  </a:moveTo>
                  <a:lnTo>
                    <a:pt x="10204" y="5993"/>
                  </a:lnTo>
                  <a:lnTo>
                    <a:pt x="2587" y="17226"/>
                  </a:lnTo>
                  <a:lnTo>
                    <a:pt x="0" y="33062"/>
                  </a:lnTo>
                  <a:lnTo>
                    <a:pt x="5475" y="45121"/>
                  </a:lnTo>
                  <a:lnTo>
                    <a:pt x="16237" y="53447"/>
                  </a:lnTo>
                  <a:lnTo>
                    <a:pt x="31204" y="56481"/>
                  </a:lnTo>
                  <a:lnTo>
                    <a:pt x="44319" y="51717"/>
                  </a:lnTo>
                  <a:lnTo>
                    <a:pt x="53522" y="41582"/>
                  </a:lnTo>
                  <a:lnTo>
                    <a:pt x="56994" y="27877"/>
                  </a:lnTo>
                  <a:lnTo>
                    <a:pt x="55814" y="19841"/>
                  </a:lnTo>
                  <a:lnTo>
                    <a:pt x="49425" y="9244"/>
                  </a:lnTo>
                  <a:lnTo>
                    <a:pt x="37836" y="2188"/>
                  </a:lnTo>
                  <a:lnTo>
                    <a:pt x="214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bk object 69">
              <a:extLst>
                <a:ext uri="{FF2B5EF4-FFF2-40B4-BE49-F238E27FC236}">
                  <a16:creationId xmlns:a16="http://schemas.microsoft.com/office/drawing/2014/main" xmlns="" id="{659A2055-D226-9647-9D15-E4832163814D}"/>
                </a:ext>
              </a:extLst>
            </p:cNvPr>
            <p:cNvSpPr/>
            <p:nvPr/>
          </p:nvSpPr>
          <p:spPr>
            <a:xfrm>
              <a:off x="16140106" y="15562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6" y="0"/>
                  </a:moveTo>
                  <a:lnTo>
                    <a:pt x="10191" y="5987"/>
                  </a:lnTo>
                  <a:lnTo>
                    <a:pt x="2582" y="17221"/>
                  </a:lnTo>
                  <a:lnTo>
                    <a:pt x="0" y="33063"/>
                  </a:lnTo>
                  <a:lnTo>
                    <a:pt x="5464" y="45114"/>
                  </a:lnTo>
                  <a:lnTo>
                    <a:pt x="16220" y="53436"/>
                  </a:lnTo>
                  <a:lnTo>
                    <a:pt x="31216" y="56469"/>
                  </a:lnTo>
                  <a:lnTo>
                    <a:pt x="44318" y="51719"/>
                  </a:lnTo>
                  <a:lnTo>
                    <a:pt x="53520" y="41593"/>
                  </a:lnTo>
                  <a:lnTo>
                    <a:pt x="56993" y="27883"/>
                  </a:lnTo>
                  <a:lnTo>
                    <a:pt x="55804" y="19843"/>
                  </a:lnTo>
                  <a:lnTo>
                    <a:pt x="49413" y="9248"/>
                  </a:lnTo>
                  <a:lnTo>
                    <a:pt x="37825" y="2192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bk object 70">
              <a:extLst>
                <a:ext uri="{FF2B5EF4-FFF2-40B4-BE49-F238E27FC236}">
                  <a16:creationId xmlns:a16="http://schemas.microsoft.com/office/drawing/2014/main" xmlns="" id="{8533F354-72DF-4A4E-8F17-06B16E610643}"/>
                </a:ext>
              </a:extLst>
            </p:cNvPr>
            <p:cNvSpPr/>
            <p:nvPr/>
          </p:nvSpPr>
          <p:spPr>
            <a:xfrm>
              <a:off x="16381074" y="15562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50" y="0"/>
                  </a:moveTo>
                  <a:lnTo>
                    <a:pt x="10218" y="5993"/>
                  </a:lnTo>
                  <a:lnTo>
                    <a:pt x="2593" y="17224"/>
                  </a:lnTo>
                  <a:lnTo>
                    <a:pt x="0" y="33054"/>
                  </a:lnTo>
                  <a:lnTo>
                    <a:pt x="5464" y="45113"/>
                  </a:lnTo>
                  <a:lnTo>
                    <a:pt x="16222" y="53444"/>
                  </a:lnTo>
                  <a:lnTo>
                    <a:pt x="31199" y="56483"/>
                  </a:lnTo>
                  <a:lnTo>
                    <a:pt x="44326" y="51729"/>
                  </a:lnTo>
                  <a:lnTo>
                    <a:pt x="53529" y="41596"/>
                  </a:lnTo>
                  <a:lnTo>
                    <a:pt x="56998" y="27897"/>
                  </a:lnTo>
                  <a:lnTo>
                    <a:pt x="55820" y="19850"/>
                  </a:lnTo>
                  <a:lnTo>
                    <a:pt x="49441" y="9246"/>
                  </a:lnTo>
                  <a:lnTo>
                    <a:pt x="37859" y="2188"/>
                  </a:lnTo>
                  <a:lnTo>
                    <a:pt x="214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bk object 71">
              <a:extLst>
                <a:ext uri="{FF2B5EF4-FFF2-40B4-BE49-F238E27FC236}">
                  <a16:creationId xmlns:a16="http://schemas.microsoft.com/office/drawing/2014/main" xmlns="" id="{CF6982CC-A338-6C4A-8C8E-22E5C357F9C3}"/>
                </a:ext>
              </a:extLst>
            </p:cNvPr>
            <p:cNvSpPr/>
            <p:nvPr/>
          </p:nvSpPr>
          <p:spPr>
            <a:xfrm>
              <a:off x="15417086" y="177285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8" y="0"/>
                  </a:moveTo>
                  <a:lnTo>
                    <a:pt x="10168" y="6001"/>
                  </a:lnTo>
                  <a:lnTo>
                    <a:pt x="2575" y="17244"/>
                  </a:lnTo>
                  <a:lnTo>
                    <a:pt x="0" y="33089"/>
                  </a:lnTo>
                  <a:lnTo>
                    <a:pt x="5480" y="45135"/>
                  </a:lnTo>
                  <a:lnTo>
                    <a:pt x="16251" y="53453"/>
                  </a:lnTo>
                  <a:lnTo>
                    <a:pt x="31252" y="56489"/>
                  </a:lnTo>
                  <a:lnTo>
                    <a:pt x="44374" y="51697"/>
                  </a:lnTo>
                  <a:lnTo>
                    <a:pt x="53567" y="41562"/>
                  </a:lnTo>
                  <a:lnTo>
                    <a:pt x="57031" y="27874"/>
                  </a:lnTo>
                  <a:lnTo>
                    <a:pt x="55825" y="19756"/>
                  </a:lnTo>
                  <a:lnTo>
                    <a:pt x="49412" y="9194"/>
                  </a:lnTo>
                  <a:lnTo>
                    <a:pt x="37803" y="2167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bk object 72">
              <a:extLst>
                <a:ext uri="{FF2B5EF4-FFF2-40B4-BE49-F238E27FC236}">
                  <a16:creationId xmlns:a16="http://schemas.microsoft.com/office/drawing/2014/main" xmlns="" id="{11FF29AC-115A-C846-B107-BD35F4979324}"/>
                </a:ext>
              </a:extLst>
            </p:cNvPr>
            <p:cNvSpPr/>
            <p:nvPr/>
          </p:nvSpPr>
          <p:spPr>
            <a:xfrm>
              <a:off x="15658078" y="177284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5" y="0"/>
                  </a:moveTo>
                  <a:lnTo>
                    <a:pt x="10204" y="5999"/>
                  </a:lnTo>
                  <a:lnTo>
                    <a:pt x="2594" y="17240"/>
                  </a:lnTo>
                  <a:lnTo>
                    <a:pt x="0" y="33088"/>
                  </a:lnTo>
                  <a:lnTo>
                    <a:pt x="5472" y="45142"/>
                  </a:lnTo>
                  <a:lnTo>
                    <a:pt x="16234" y="53465"/>
                  </a:lnTo>
                  <a:lnTo>
                    <a:pt x="31215" y="56496"/>
                  </a:lnTo>
                  <a:lnTo>
                    <a:pt x="44347" y="51728"/>
                  </a:lnTo>
                  <a:lnTo>
                    <a:pt x="53521" y="41594"/>
                  </a:lnTo>
                  <a:lnTo>
                    <a:pt x="56993" y="27893"/>
                  </a:lnTo>
                  <a:lnTo>
                    <a:pt x="55814" y="19842"/>
                  </a:lnTo>
                  <a:lnTo>
                    <a:pt x="49445" y="9245"/>
                  </a:lnTo>
                  <a:lnTo>
                    <a:pt x="37863" y="2187"/>
                  </a:lnTo>
                  <a:lnTo>
                    <a:pt x="214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bk object 73">
              <a:extLst>
                <a:ext uri="{FF2B5EF4-FFF2-40B4-BE49-F238E27FC236}">
                  <a16:creationId xmlns:a16="http://schemas.microsoft.com/office/drawing/2014/main" xmlns="" id="{ECB22C99-9959-9140-BF70-B86D70F24D7A}"/>
                </a:ext>
              </a:extLst>
            </p:cNvPr>
            <p:cNvSpPr/>
            <p:nvPr/>
          </p:nvSpPr>
          <p:spPr>
            <a:xfrm>
              <a:off x="15899088" y="177286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1" y="0"/>
                  </a:moveTo>
                  <a:lnTo>
                    <a:pt x="10126" y="6024"/>
                  </a:lnTo>
                  <a:lnTo>
                    <a:pt x="2549" y="17273"/>
                  </a:lnTo>
                  <a:lnTo>
                    <a:pt x="0" y="33115"/>
                  </a:lnTo>
                  <a:lnTo>
                    <a:pt x="5470" y="45147"/>
                  </a:lnTo>
                  <a:lnTo>
                    <a:pt x="16231" y="53451"/>
                  </a:lnTo>
                  <a:lnTo>
                    <a:pt x="31206" y="56476"/>
                  </a:lnTo>
                  <a:lnTo>
                    <a:pt x="44321" y="51713"/>
                  </a:lnTo>
                  <a:lnTo>
                    <a:pt x="53524" y="41577"/>
                  </a:lnTo>
                  <a:lnTo>
                    <a:pt x="56996" y="27872"/>
                  </a:lnTo>
                  <a:lnTo>
                    <a:pt x="55787" y="19746"/>
                  </a:lnTo>
                  <a:lnTo>
                    <a:pt x="49372" y="9188"/>
                  </a:lnTo>
                  <a:lnTo>
                    <a:pt x="37760" y="2164"/>
                  </a:lnTo>
                  <a:lnTo>
                    <a:pt x="2132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bk object 74">
              <a:extLst>
                <a:ext uri="{FF2B5EF4-FFF2-40B4-BE49-F238E27FC236}">
                  <a16:creationId xmlns:a16="http://schemas.microsoft.com/office/drawing/2014/main" xmlns="" id="{1D2FB23B-5BA4-DF42-9FAC-73C5E9E46C17}"/>
                </a:ext>
              </a:extLst>
            </p:cNvPr>
            <p:cNvSpPr/>
            <p:nvPr/>
          </p:nvSpPr>
          <p:spPr>
            <a:xfrm>
              <a:off x="16140103" y="177283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8" y="0"/>
                  </a:moveTo>
                  <a:lnTo>
                    <a:pt x="10183" y="6002"/>
                  </a:lnTo>
                  <a:lnTo>
                    <a:pt x="2579" y="17242"/>
                  </a:lnTo>
                  <a:lnTo>
                    <a:pt x="0" y="33076"/>
                  </a:lnTo>
                  <a:lnTo>
                    <a:pt x="5463" y="45137"/>
                  </a:lnTo>
                  <a:lnTo>
                    <a:pt x="16218" y="53464"/>
                  </a:lnTo>
                  <a:lnTo>
                    <a:pt x="31202" y="56498"/>
                  </a:lnTo>
                  <a:lnTo>
                    <a:pt x="44306" y="51734"/>
                  </a:lnTo>
                  <a:lnTo>
                    <a:pt x="53510" y="41599"/>
                  </a:lnTo>
                  <a:lnTo>
                    <a:pt x="56996" y="27894"/>
                  </a:lnTo>
                  <a:lnTo>
                    <a:pt x="55805" y="19830"/>
                  </a:lnTo>
                  <a:lnTo>
                    <a:pt x="49404" y="9239"/>
                  </a:lnTo>
                  <a:lnTo>
                    <a:pt x="37809" y="2186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bk object 75">
              <a:extLst>
                <a:ext uri="{FF2B5EF4-FFF2-40B4-BE49-F238E27FC236}">
                  <a16:creationId xmlns:a16="http://schemas.microsoft.com/office/drawing/2014/main" xmlns="" id="{96DE20A3-9F50-A54B-822F-D523FA972D1A}"/>
                </a:ext>
              </a:extLst>
            </p:cNvPr>
            <p:cNvSpPr/>
            <p:nvPr/>
          </p:nvSpPr>
          <p:spPr>
            <a:xfrm>
              <a:off x="16381079" y="177284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9" y="0"/>
                  </a:moveTo>
                  <a:lnTo>
                    <a:pt x="10185" y="6006"/>
                  </a:lnTo>
                  <a:lnTo>
                    <a:pt x="2580" y="17246"/>
                  </a:lnTo>
                  <a:lnTo>
                    <a:pt x="0" y="33078"/>
                  </a:lnTo>
                  <a:lnTo>
                    <a:pt x="5471" y="45136"/>
                  </a:lnTo>
                  <a:lnTo>
                    <a:pt x="16231" y="53461"/>
                  </a:lnTo>
                  <a:lnTo>
                    <a:pt x="31210" y="56495"/>
                  </a:lnTo>
                  <a:lnTo>
                    <a:pt x="44330" y="51736"/>
                  </a:lnTo>
                  <a:lnTo>
                    <a:pt x="53527" y="41599"/>
                  </a:lnTo>
                  <a:lnTo>
                    <a:pt x="56994" y="27890"/>
                  </a:lnTo>
                  <a:lnTo>
                    <a:pt x="55808" y="19826"/>
                  </a:lnTo>
                  <a:lnTo>
                    <a:pt x="49420" y="9235"/>
                  </a:lnTo>
                  <a:lnTo>
                    <a:pt x="37831" y="2183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bk object 76">
              <a:extLst>
                <a:ext uri="{FF2B5EF4-FFF2-40B4-BE49-F238E27FC236}">
                  <a16:creationId xmlns:a16="http://schemas.microsoft.com/office/drawing/2014/main" xmlns="" id="{DA8A92A8-EC1C-874D-B1B1-A4ED03E7367C}"/>
                </a:ext>
              </a:extLst>
            </p:cNvPr>
            <p:cNvSpPr/>
            <p:nvPr/>
          </p:nvSpPr>
          <p:spPr>
            <a:xfrm>
              <a:off x="15417086" y="198947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8" y="0"/>
                  </a:moveTo>
                  <a:lnTo>
                    <a:pt x="10162" y="6009"/>
                  </a:lnTo>
                  <a:lnTo>
                    <a:pt x="2573" y="17262"/>
                  </a:lnTo>
                  <a:lnTo>
                    <a:pt x="0" y="33134"/>
                  </a:lnTo>
                  <a:lnTo>
                    <a:pt x="5481" y="45183"/>
                  </a:lnTo>
                  <a:lnTo>
                    <a:pt x="16247" y="53493"/>
                  </a:lnTo>
                  <a:lnTo>
                    <a:pt x="31236" y="56515"/>
                  </a:lnTo>
                  <a:lnTo>
                    <a:pt x="44350" y="51735"/>
                  </a:lnTo>
                  <a:lnTo>
                    <a:pt x="53556" y="41599"/>
                  </a:lnTo>
                  <a:lnTo>
                    <a:pt x="57029" y="27907"/>
                  </a:lnTo>
                  <a:lnTo>
                    <a:pt x="55817" y="19763"/>
                  </a:lnTo>
                  <a:lnTo>
                    <a:pt x="49391" y="9195"/>
                  </a:lnTo>
                  <a:lnTo>
                    <a:pt x="37776" y="2169"/>
                  </a:lnTo>
                  <a:lnTo>
                    <a:pt x="213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bk object 77">
              <a:extLst>
                <a:ext uri="{FF2B5EF4-FFF2-40B4-BE49-F238E27FC236}">
                  <a16:creationId xmlns:a16="http://schemas.microsoft.com/office/drawing/2014/main" xmlns="" id="{9FFF4942-FFDE-CB42-B2B3-5CE63E93D11D}"/>
                </a:ext>
              </a:extLst>
            </p:cNvPr>
            <p:cNvSpPr/>
            <p:nvPr/>
          </p:nvSpPr>
          <p:spPr>
            <a:xfrm>
              <a:off x="15658078" y="198947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79" y="6002"/>
                  </a:lnTo>
                  <a:lnTo>
                    <a:pt x="2579" y="17248"/>
                  </a:lnTo>
                  <a:lnTo>
                    <a:pt x="0" y="33109"/>
                  </a:lnTo>
                  <a:lnTo>
                    <a:pt x="5475" y="45164"/>
                  </a:lnTo>
                  <a:lnTo>
                    <a:pt x="16247" y="53480"/>
                  </a:lnTo>
                  <a:lnTo>
                    <a:pt x="31255" y="56521"/>
                  </a:lnTo>
                  <a:lnTo>
                    <a:pt x="44377" y="51746"/>
                  </a:lnTo>
                  <a:lnTo>
                    <a:pt x="53533" y="41614"/>
                  </a:lnTo>
                  <a:lnTo>
                    <a:pt x="56951" y="27913"/>
                  </a:lnTo>
                  <a:lnTo>
                    <a:pt x="55773" y="19785"/>
                  </a:lnTo>
                  <a:lnTo>
                    <a:pt x="49405" y="9209"/>
                  </a:lnTo>
                  <a:lnTo>
                    <a:pt x="37825" y="2175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bk object 78">
              <a:extLst>
                <a:ext uri="{FF2B5EF4-FFF2-40B4-BE49-F238E27FC236}">
                  <a16:creationId xmlns:a16="http://schemas.microsoft.com/office/drawing/2014/main" xmlns="" id="{EA5F96A5-EA5E-A740-A1D8-321D46750F0D}"/>
                </a:ext>
              </a:extLst>
            </p:cNvPr>
            <p:cNvSpPr/>
            <p:nvPr/>
          </p:nvSpPr>
          <p:spPr>
            <a:xfrm>
              <a:off x="15899093" y="198947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83" y="6010"/>
                  </a:lnTo>
                  <a:lnTo>
                    <a:pt x="2580" y="17258"/>
                  </a:lnTo>
                  <a:lnTo>
                    <a:pt x="0" y="33106"/>
                  </a:lnTo>
                  <a:lnTo>
                    <a:pt x="5478" y="45163"/>
                  </a:lnTo>
                  <a:lnTo>
                    <a:pt x="16241" y="53488"/>
                  </a:lnTo>
                  <a:lnTo>
                    <a:pt x="31209" y="56521"/>
                  </a:lnTo>
                  <a:lnTo>
                    <a:pt x="44321" y="51753"/>
                  </a:lnTo>
                  <a:lnTo>
                    <a:pt x="53521" y="41613"/>
                  </a:lnTo>
                  <a:lnTo>
                    <a:pt x="56991" y="27908"/>
                  </a:lnTo>
                  <a:lnTo>
                    <a:pt x="55796" y="19814"/>
                  </a:lnTo>
                  <a:lnTo>
                    <a:pt x="49396" y="9226"/>
                  </a:lnTo>
                  <a:lnTo>
                    <a:pt x="37801" y="2180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bk object 79">
              <a:extLst>
                <a:ext uri="{FF2B5EF4-FFF2-40B4-BE49-F238E27FC236}">
                  <a16:creationId xmlns:a16="http://schemas.microsoft.com/office/drawing/2014/main" xmlns="" id="{FD50CADC-8E20-2D45-9393-1A9E7DB2A783}"/>
                </a:ext>
              </a:extLst>
            </p:cNvPr>
            <p:cNvSpPr/>
            <p:nvPr/>
          </p:nvSpPr>
          <p:spPr>
            <a:xfrm>
              <a:off x="16140123" y="198949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8" y="0"/>
                  </a:moveTo>
                  <a:lnTo>
                    <a:pt x="10134" y="6017"/>
                  </a:lnTo>
                  <a:lnTo>
                    <a:pt x="2559" y="17266"/>
                  </a:lnTo>
                  <a:lnTo>
                    <a:pt x="0" y="33133"/>
                  </a:lnTo>
                  <a:lnTo>
                    <a:pt x="5486" y="45171"/>
                  </a:lnTo>
                  <a:lnTo>
                    <a:pt x="16243" y="53471"/>
                  </a:lnTo>
                  <a:lnTo>
                    <a:pt x="31231" y="56477"/>
                  </a:lnTo>
                  <a:lnTo>
                    <a:pt x="44317" y="51722"/>
                  </a:lnTo>
                  <a:lnTo>
                    <a:pt x="53501" y="41596"/>
                  </a:lnTo>
                  <a:lnTo>
                    <a:pt x="56956" y="27894"/>
                  </a:lnTo>
                  <a:lnTo>
                    <a:pt x="55753" y="19744"/>
                  </a:lnTo>
                  <a:lnTo>
                    <a:pt x="49341" y="9180"/>
                  </a:lnTo>
                  <a:lnTo>
                    <a:pt x="37739" y="2161"/>
                  </a:lnTo>
                  <a:lnTo>
                    <a:pt x="213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bk object 80">
              <a:extLst>
                <a:ext uri="{FF2B5EF4-FFF2-40B4-BE49-F238E27FC236}">
                  <a16:creationId xmlns:a16="http://schemas.microsoft.com/office/drawing/2014/main" xmlns="" id="{3430DB99-FFDF-7845-8A82-2DB993742910}"/>
                </a:ext>
              </a:extLst>
            </p:cNvPr>
            <p:cNvSpPr/>
            <p:nvPr/>
          </p:nvSpPr>
          <p:spPr>
            <a:xfrm>
              <a:off x="16381085" y="198948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1" y="0"/>
                  </a:moveTo>
                  <a:lnTo>
                    <a:pt x="10163" y="6011"/>
                  </a:lnTo>
                  <a:lnTo>
                    <a:pt x="2572" y="17258"/>
                  </a:lnTo>
                  <a:lnTo>
                    <a:pt x="0" y="33117"/>
                  </a:lnTo>
                  <a:lnTo>
                    <a:pt x="5489" y="45166"/>
                  </a:lnTo>
                  <a:lnTo>
                    <a:pt x="16260" y="53486"/>
                  </a:lnTo>
                  <a:lnTo>
                    <a:pt x="31228" y="56517"/>
                  </a:lnTo>
                  <a:lnTo>
                    <a:pt x="44336" y="51747"/>
                  </a:lnTo>
                  <a:lnTo>
                    <a:pt x="53524" y="41602"/>
                  </a:lnTo>
                  <a:lnTo>
                    <a:pt x="56988" y="27882"/>
                  </a:lnTo>
                  <a:lnTo>
                    <a:pt x="55794" y="19788"/>
                  </a:lnTo>
                  <a:lnTo>
                    <a:pt x="49400" y="9209"/>
                  </a:lnTo>
                  <a:lnTo>
                    <a:pt x="37803" y="2172"/>
                  </a:lnTo>
                  <a:lnTo>
                    <a:pt x="2137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bk object 81">
              <a:extLst>
                <a:ext uri="{FF2B5EF4-FFF2-40B4-BE49-F238E27FC236}">
                  <a16:creationId xmlns:a16="http://schemas.microsoft.com/office/drawing/2014/main" xmlns="" id="{46E69ABB-18EA-654E-B3E0-D5A1EAE93C89}"/>
                </a:ext>
              </a:extLst>
            </p:cNvPr>
            <p:cNvSpPr/>
            <p:nvPr/>
          </p:nvSpPr>
          <p:spPr>
            <a:xfrm>
              <a:off x="14228364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98" y="0"/>
                  </a:moveTo>
                  <a:lnTo>
                    <a:pt x="10180" y="5997"/>
                  </a:lnTo>
                  <a:lnTo>
                    <a:pt x="2578" y="17236"/>
                  </a:lnTo>
                  <a:lnTo>
                    <a:pt x="0" y="33083"/>
                  </a:lnTo>
                  <a:lnTo>
                    <a:pt x="5474" y="45130"/>
                  </a:lnTo>
                  <a:lnTo>
                    <a:pt x="16238" y="53446"/>
                  </a:lnTo>
                  <a:lnTo>
                    <a:pt x="31232" y="56474"/>
                  </a:lnTo>
                  <a:lnTo>
                    <a:pt x="44347" y="51700"/>
                  </a:lnTo>
                  <a:lnTo>
                    <a:pt x="53557" y="41568"/>
                  </a:lnTo>
                  <a:lnTo>
                    <a:pt x="57032" y="27874"/>
                  </a:lnTo>
                  <a:lnTo>
                    <a:pt x="55835" y="19795"/>
                  </a:lnTo>
                  <a:lnTo>
                    <a:pt x="49421" y="9220"/>
                  </a:lnTo>
                  <a:lnTo>
                    <a:pt x="37812" y="218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bk object 82">
              <a:extLst>
                <a:ext uri="{FF2B5EF4-FFF2-40B4-BE49-F238E27FC236}">
                  <a16:creationId xmlns:a16="http://schemas.microsoft.com/office/drawing/2014/main" xmlns="" id="{F2E457B3-BC4A-0949-A892-FDAF546EAC7C}"/>
                </a:ext>
              </a:extLst>
            </p:cNvPr>
            <p:cNvSpPr/>
            <p:nvPr/>
          </p:nvSpPr>
          <p:spPr>
            <a:xfrm>
              <a:off x="14469383" y="15562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364" y="0"/>
                  </a:moveTo>
                  <a:lnTo>
                    <a:pt x="10155" y="6009"/>
                  </a:lnTo>
                  <a:lnTo>
                    <a:pt x="2562" y="17247"/>
                  </a:lnTo>
                  <a:lnTo>
                    <a:pt x="0" y="33069"/>
                  </a:lnTo>
                  <a:lnTo>
                    <a:pt x="5444" y="45129"/>
                  </a:lnTo>
                  <a:lnTo>
                    <a:pt x="16190" y="53450"/>
                  </a:lnTo>
                  <a:lnTo>
                    <a:pt x="31163" y="56490"/>
                  </a:lnTo>
                  <a:lnTo>
                    <a:pt x="44307" y="51727"/>
                  </a:lnTo>
                  <a:lnTo>
                    <a:pt x="53485" y="41591"/>
                  </a:lnTo>
                  <a:lnTo>
                    <a:pt x="56935" y="27886"/>
                  </a:lnTo>
                  <a:lnTo>
                    <a:pt x="55763" y="19851"/>
                  </a:lnTo>
                  <a:lnTo>
                    <a:pt x="49401" y="9253"/>
                  </a:lnTo>
                  <a:lnTo>
                    <a:pt x="37820" y="2194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bk object 83">
              <a:extLst>
                <a:ext uri="{FF2B5EF4-FFF2-40B4-BE49-F238E27FC236}">
                  <a16:creationId xmlns:a16="http://schemas.microsoft.com/office/drawing/2014/main" xmlns="" id="{180A8916-EC32-5541-86A3-67FA001610F9}"/>
                </a:ext>
              </a:extLst>
            </p:cNvPr>
            <p:cNvSpPr/>
            <p:nvPr/>
          </p:nvSpPr>
          <p:spPr>
            <a:xfrm>
              <a:off x="14710320" y="15562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6" y="0"/>
                  </a:moveTo>
                  <a:lnTo>
                    <a:pt x="10199" y="6002"/>
                  </a:lnTo>
                  <a:lnTo>
                    <a:pt x="2584" y="17236"/>
                  </a:lnTo>
                  <a:lnTo>
                    <a:pt x="0" y="33066"/>
                  </a:lnTo>
                  <a:lnTo>
                    <a:pt x="5485" y="45119"/>
                  </a:lnTo>
                  <a:lnTo>
                    <a:pt x="16255" y="53440"/>
                  </a:lnTo>
                  <a:lnTo>
                    <a:pt x="31224" y="56473"/>
                  </a:lnTo>
                  <a:lnTo>
                    <a:pt x="44332" y="51716"/>
                  </a:lnTo>
                  <a:lnTo>
                    <a:pt x="53537" y="41578"/>
                  </a:lnTo>
                  <a:lnTo>
                    <a:pt x="57011" y="27867"/>
                  </a:lnTo>
                  <a:lnTo>
                    <a:pt x="55825" y="19813"/>
                  </a:lnTo>
                  <a:lnTo>
                    <a:pt x="49432" y="9226"/>
                  </a:lnTo>
                  <a:lnTo>
                    <a:pt x="37838" y="2180"/>
                  </a:lnTo>
                  <a:lnTo>
                    <a:pt x="214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bk object 84">
              <a:extLst>
                <a:ext uri="{FF2B5EF4-FFF2-40B4-BE49-F238E27FC236}">
                  <a16:creationId xmlns:a16="http://schemas.microsoft.com/office/drawing/2014/main" xmlns="" id="{6AE55CE2-5AF1-5E40-80B9-0DBDDEF618BA}"/>
                </a:ext>
              </a:extLst>
            </p:cNvPr>
            <p:cNvSpPr/>
            <p:nvPr/>
          </p:nvSpPr>
          <p:spPr>
            <a:xfrm>
              <a:off x="14951385" y="155622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15" y="0"/>
                  </a:moveTo>
                  <a:lnTo>
                    <a:pt x="10185" y="5989"/>
                  </a:lnTo>
                  <a:lnTo>
                    <a:pt x="2579" y="17222"/>
                  </a:lnTo>
                  <a:lnTo>
                    <a:pt x="0" y="33060"/>
                  </a:lnTo>
                  <a:lnTo>
                    <a:pt x="5461" y="45112"/>
                  </a:lnTo>
                  <a:lnTo>
                    <a:pt x="16215" y="53432"/>
                  </a:lnTo>
                  <a:lnTo>
                    <a:pt x="31214" y="56464"/>
                  </a:lnTo>
                  <a:lnTo>
                    <a:pt x="44321" y="51710"/>
                  </a:lnTo>
                  <a:lnTo>
                    <a:pt x="53522" y="41585"/>
                  </a:lnTo>
                  <a:lnTo>
                    <a:pt x="56994" y="27881"/>
                  </a:lnTo>
                  <a:lnTo>
                    <a:pt x="55802" y="19838"/>
                  </a:lnTo>
                  <a:lnTo>
                    <a:pt x="49418" y="9244"/>
                  </a:lnTo>
                  <a:lnTo>
                    <a:pt x="37835" y="2190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bk object 85">
              <a:extLst>
                <a:ext uri="{FF2B5EF4-FFF2-40B4-BE49-F238E27FC236}">
                  <a16:creationId xmlns:a16="http://schemas.microsoft.com/office/drawing/2014/main" xmlns="" id="{554BA016-F769-044F-B500-5A29092A5BEC}"/>
                </a:ext>
              </a:extLst>
            </p:cNvPr>
            <p:cNvSpPr/>
            <p:nvPr/>
          </p:nvSpPr>
          <p:spPr>
            <a:xfrm>
              <a:off x="15192325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43" y="0"/>
                  </a:moveTo>
                  <a:lnTo>
                    <a:pt x="10221" y="5997"/>
                  </a:lnTo>
                  <a:lnTo>
                    <a:pt x="2594" y="17231"/>
                  </a:lnTo>
                  <a:lnTo>
                    <a:pt x="0" y="33066"/>
                  </a:lnTo>
                  <a:lnTo>
                    <a:pt x="5480" y="45118"/>
                  </a:lnTo>
                  <a:lnTo>
                    <a:pt x="16249" y="53444"/>
                  </a:lnTo>
                  <a:lnTo>
                    <a:pt x="31218" y="56480"/>
                  </a:lnTo>
                  <a:lnTo>
                    <a:pt x="44346" y="51728"/>
                  </a:lnTo>
                  <a:lnTo>
                    <a:pt x="53547" y="41595"/>
                  </a:lnTo>
                  <a:lnTo>
                    <a:pt x="57015" y="27893"/>
                  </a:lnTo>
                  <a:lnTo>
                    <a:pt x="55833" y="19832"/>
                  </a:lnTo>
                  <a:lnTo>
                    <a:pt x="49451" y="9235"/>
                  </a:lnTo>
                  <a:lnTo>
                    <a:pt x="37865" y="2184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bk object 86">
              <a:extLst>
                <a:ext uri="{FF2B5EF4-FFF2-40B4-BE49-F238E27FC236}">
                  <a16:creationId xmlns:a16="http://schemas.microsoft.com/office/drawing/2014/main" xmlns="" id="{74B91DD9-6538-FC4F-A7FF-A938367BC82C}"/>
                </a:ext>
              </a:extLst>
            </p:cNvPr>
            <p:cNvSpPr/>
            <p:nvPr/>
          </p:nvSpPr>
          <p:spPr>
            <a:xfrm>
              <a:off x="14228365" y="177286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63" y="6002"/>
                  </a:lnTo>
                  <a:lnTo>
                    <a:pt x="2572" y="17245"/>
                  </a:lnTo>
                  <a:lnTo>
                    <a:pt x="0" y="33088"/>
                  </a:lnTo>
                  <a:lnTo>
                    <a:pt x="5477" y="45133"/>
                  </a:lnTo>
                  <a:lnTo>
                    <a:pt x="16247" y="53451"/>
                  </a:lnTo>
                  <a:lnTo>
                    <a:pt x="31253" y="56488"/>
                  </a:lnTo>
                  <a:lnTo>
                    <a:pt x="44373" y="51699"/>
                  </a:lnTo>
                  <a:lnTo>
                    <a:pt x="53566" y="41563"/>
                  </a:lnTo>
                  <a:lnTo>
                    <a:pt x="57031" y="27873"/>
                  </a:lnTo>
                  <a:lnTo>
                    <a:pt x="55825" y="19753"/>
                  </a:lnTo>
                  <a:lnTo>
                    <a:pt x="49411" y="9192"/>
                  </a:lnTo>
                  <a:lnTo>
                    <a:pt x="37801" y="2165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bk object 87">
              <a:extLst>
                <a:ext uri="{FF2B5EF4-FFF2-40B4-BE49-F238E27FC236}">
                  <a16:creationId xmlns:a16="http://schemas.microsoft.com/office/drawing/2014/main" xmlns="" id="{E72E2913-2088-084F-B37C-B0BC5A85AAC0}"/>
                </a:ext>
              </a:extLst>
            </p:cNvPr>
            <p:cNvSpPr/>
            <p:nvPr/>
          </p:nvSpPr>
          <p:spPr>
            <a:xfrm>
              <a:off x="14469354" y="177283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2" y="0"/>
                  </a:moveTo>
                  <a:lnTo>
                    <a:pt x="10224" y="5992"/>
                  </a:lnTo>
                  <a:lnTo>
                    <a:pt x="2607" y="17234"/>
                  </a:lnTo>
                  <a:lnTo>
                    <a:pt x="0" y="33089"/>
                  </a:lnTo>
                  <a:lnTo>
                    <a:pt x="5467" y="45147"/>
                  </a:lnTo>
                  <a:lnTo>
                    <a:pt x="16225" y="53472"/>
                  </a:lnTo>
                  <a:lnTo>
                    <a:pt x="31206" y="56504"/>
                  </a:lnTo>
                  <a:lnTo>
                    <a:pt x="44344" y="51737"/>
                  </a:lnTo>
                  <a:lnTo>
                    <a:pt x="53522" y="41603"/>
                  </a:lnTo>
                  <a:lnTo>
                    <a:pt x="56984" y="27902"/>
                  </a:lnTo>
                  <a:lnTo>
                    <a:pt x="55814" y="19876"/>
                  </a:lnTo>
                  <a:lnTo>
                    <a:pt x="49452" y="9266"/>
                  </a:lnTo>
                  <a:lnTo>
                    <a:pt x="37878" y="2196"/>
                  </a:lnTo>
                  <a:lnTo>
                    <a:pt x="214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bk object 88">
              <a:extLst>
                <a:ext uri="{FF2B5EF4-FFF2-40B4-BE49-F238E27FC236}">
                  <a16:creationId xmlns:a16="http://schemas.microsoft.com/office/drawing/2014/main" xmlns="" id="{865D1F6A-3B3A-4F4A-A9DC-9DE0C8A46E97}"/>
                </a:ext>
              </a:extLst>
            </p:cNvPr>
            <p:cNvSpPr/>
            <p:nvPr/>
          </p:nvSpPr>
          <p:spPr>
            <a:xfrm>
              <a:off x="14710320" y="177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5" y="6008"/>
                  </a:lnTo>
                  <a:lnTo>
                    <a:pt x="2584" y="17251"/>
                  </a:lnTo>
                  <a:lnTo>
                    <a:pt x="0" y="33087"/>
                  </a:lnTo>
                  <a:lnTo>
                    <a:pt x="5485" y="45139"/>
                  </a:lnTo>
                  <a:lnTo>
                    <a:pt x="16255" y="53460"/>
                  </a:lnTo>
                  <a:lnTo>
                    <a:pt x="31221" y="56491"/>
                  </a:lnTo>
                  <a:lnTo>
                    <a:pt x="44337" y="51728"/>
                  </a:lnTo>
                  <a:lnTo>
                    <a:pt x="53540" y="41592"/>
                  </a:lnTo>
                  <a:lnTo>
                    <a:pt x="57011" y="27887"/>
                  </a:lnTo>
                  <a:lnTo>
                    <a:pt x="55819" y="19813"/>
                  </a:lnTo>
                  <a:lnTo>
                    <a:pt x="49420" y="9228"/>
                  </a:lnTo>
                  <a:lnTo>
                    <a:pt x="37824" y="2181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89">
              <a:extLst>
                <a:ext uri="{FF2B5EF4-FFF2-40B4-BE49-F238E27FC236}">
                  <a16:creationId xmlns:a16="http://schemas.microsoft.com/office/drawing/2014/main" xmlns="" id="{741BC296-4286-914C-8663-804FFC0A07EB}"/>
                </a:ext>
              </a:extLst>
            </p:cNvPr>
            <p:cNvSpPr/>
            <p:nvPr/>
          </p:nvSpPr>
          <p:spPr>
            <a:xfrm>
              <a:off x="14951381" y="177283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1" y="5999"/>
                  </a:lnTo>
                  <a:lnTo>
                    <a:pt x="2579" y="17240"/>
                  </a:lnTo>
                  <a:lnTo>
                    <a:pt x="0" y="33079"/>
                  </a:lnTo>
                  <a:lnTo>
                    <a:pt x="5460" y="45140"/>
                  </a:lnTo>
                  <a:lnTo>
                    <a:pt x="16213" y="53466"/>
                  </a:lnTo>
                  <a:lnTo>
                    <a:pt x="31201" y="56499"/>
                  </a:lnTo>
                  <a:lnTo>
                    <a:pt x="44307" y="51732"/>
                  </a:lnTo>
                  <a:lnTo>
                    <a:pt x="53508" y="41597"/>
                  </a:lnTo>
                  <a:lnTo>
                    <a:pt x="56996" y="27897"/>
                  </a:lnTo>
                  <a:lnTo>
                    <a:pt x="55805" y="19832"/>
                  </a:lnTo>
                  <a:lnTo>
                    <a:pt x="49404" y="9241"/>
                  </a:lnTo>
                  <a:lnTo>
                    <a:pt x="37807" y="218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bk object 90">
              <a:extLst>
                <a:ext uri="{FF2B5EF4-FFF2-40B4-BE49-F238E27FC236}">
                  <a16:creationId xmlns:a16="http://schemas.microsoft.com/office/drawing/2014/main" xmlns="" id="{A7FD838E-C4D8-4B47-A595-AA5138907A24}"/>
                </a:ext>
              </a:extLst>
            </p:cNvPr>
            <p:cNvSpPr/>
            <p:nvPr/>
          </p:nvSpPr>
          <p:spPr>
            <a:xfrm>
              <a:off x="15192330" y="177285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0" y="6013"/>
                  </a:lnTo>
                  <a:lnTo>
                    <a:pt x="2582" y="17254"/>
                  </a:lnTo>
                  <a:lnTo>
                    <a:pt x="0" y="33084"/>
                  </a:lnTo>
                  <a:lnTo>
                    <a:pt x="5486" y="45136"/>
                  </a:lnTo>
                  <a:lnTo>
                    <a:pt x="16256" y="53455"/>
                  </a:lnTo>
                  <a:lnTo>
                    <a:pt x="31224" y="56486"/>
                  </a:lnTo>
                  <a:lnTo>
                    <a:pt x="44346" y="51723"/>
                  </a:lnTo>
                  <a:lnTo>
                    <a:pt x="53543" y="41587"/>
                  </a:lnTo>
                  <a:lnTo>
                    <a:pt x="57011" y="27883"/>
                  </a:lnTo>
                  <a:lnTo>
                    <a:pt x="55820" y="19806"/>
                  </a:lnTo>
                  <a:lnTo>
                    <a:pt x="49426" y="9222"/>
                  </a:lnTo>
                  <a:lnTo>
                    <a:pt x="37832" y="2177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91">
              <a:extLst>
                <a:ext uri="{FF2B5EF4-FFF2-40B4-BE49-F238E27FC236}">
                  <a16:creationId xmlns:a16="http://schemas.microsoft.com/office/drawing/2014/main" xmlns="" id="{3EFDF2D7-F77A-BA48-B06C-D639E59470A1}"/>
                </a:ext>
              </a:extLst>
            </p:cNvPr>
            <p:cNvSpPr/>
            <p:nvPr/>
          </p:nvSpPr>
          <p:spPr>
            <a:xfrm>
              <a:off x="14228365" y="198948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56" y="0"/>
                  </a:moveTo>
                  <a:lnTo>
                    <a:pt x="10157" y="6010"/>
                  </a:lnTo>
                  <a:lnTo>
                    <a:pt x="2570" y="17262"/>
                  </a:lnTo>
                  <a:lnTo>
                    <a:pt x="0" y="33133"/>
                  </a:lnTo>
                  <a:lnTo>
                    <a:pt x="5478" y="45181"/>
                  </a:lnTo>
                  <a:lnTo>
                    <a:pt x="16243" y="53492"/>
                  </a:lnTo>
                  <a:lnTo>
                    <a:pt x="31237" y="56515"/>
                  </a:lnTo>
                  <a:lnTo>
                    <a:pt x="44349" y="51736"/>
                  </a:lnTo>
                  <a:lnTo>
                    <a:pt x="53555" y="41599"/>
                  </a:lnTo>
                  <a:lnTo>
                    <a:pt x="57030" y="27905"/>
                  </a:lnTo>
                  <a:lnTo>
                    <a:pt x="55817" y="19759"/>
                  </a:lnTo>
                  <a:lnTo>
                    <a:pt x="49390" y="9192"/>
                  </a:lnTo>
                  <a:lnTo>
                    <a:pt x="37775" y="2168"/>
                  </a:lnTo>
                  <a:lnTo>
                    <a:pt x="2135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92">
              <a:extLst>
                <a:ext uri="{FF2B5EF4-FFF2-40B4-BE49-F238E27FC236}">
                  <a16:creationId xmlns:a16="http://schemas.microsoft.com/office/drawing/2014/main" xmlns="" id="{FC4FEEBB-FCBA-3F4C-9580-AC15491693B8}"/>
                </a:ext>
              </a:extLst>
            </p:cNvPr>
            <p:cNvSpPr/>
            <p:nvPr/>
          </p:nvSpPr>
          <p:spPr>
            <a:xfrm>
              <a:off x="14469352" y="198946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1" y="0"/>
                  </a:moveTo>
                  <a:lnTo>
                    <a:pt x="10187" y="5996"/>
                  </a:lnTo>
                  <a:lnTo>
                    <a:pt x="2583" y="17239"/>
                  </a:lnTo>
                  <a:lnTo>
                    <a:pt x="0" y="33095"/>
                  </a:lnTo>
                  <a:lnTo>
                    <a:pt x="5466" y="45159"/>
                  </a:lnTo>
                  <a:lnTo>
                    <a:pt x="16231" y="53483"/>
                  </a:lnTo>
                  <a:lnTo>
                    <a:pt x="31233" y="56528"/>
                  </a:lnTo>
                  <a:lnTo>
                    <a:pt x="44364" y="51757"/>
                  </a:lnTo>
                  <a:lnTo>
                    <a:pt x="53530" y="41623"/>
                  </a:lnTo>
                  <a:lnTo>
                    <a:pt x="56966" y="27918"/>
                  </a:lnTo>
                  <a:lnTo>
                    <a:pt x="55787" y="19818"/>
                  </a:lnTo>
                  <a:lnTo>
                    <a:pt x="49417" y="9227"/>
                  </a:lnTo>
                  <a:lnTo>
                    <a:pt x="37838" y="2182"/>
                  </a:lnTo>
                  <a:lnTo>
                    <a:pt x="214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93">
              <a:extLst>
                <a:ext uri="{FF2B5EF4-FFF2-40B4-BE49-F238E27FC236}">
                  <a16:creationId xmlns:a16="http://schemas.microsoft.com/office/drawing/2014/main" xmlns="" id="{06F7B3AC-C995-3142-A2E8-7D6DAF77523F}"/>
                </a:ext>
              </a:extLst>
            </p:cNvPr>
            <p:cNvSpPr/>
            <p:nvPr/>
          </p:nvSpPr>
          <p:spPr>
            <a:xfrm>
              <a:off x="14710323" y="198948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78" y="6020"/>
                  </a:lnTo>
                  <a:lnTo>
                    <a:pt x="2577" y="17268"/>
                  </a:lnTo>
                  <a:lnTo>
                    <a:pt x="0" y="33110"/>
                  </a:lnTo>
                  <a:lnTo>
                    <a:pt x="5489" y="45160"/>
                  </a:lnTo>
                  <a:lnTo>
                    <a:pt x="16260" y="53481"/>
                  </a:lnTo>
                  <a:lnTo>
                    <a:pt x="31229" y="56514"/>
                  </a:lnTo>
                  <a:lnTo>
                    <a:pt x="44334" y="51751"/>
                  </a:lnTo>
                  <a:lnTo>
                    <a:pt x="53536" y="41610"/>
                  </a:lnTo>
                  <a:lnTo>
                    <a:pt x="57009" y="27898"/>
                  </a:lnTo>
                  <a:lnTo>
                    <a:pt x="55808" y="19786"/>
                  </a:lnTo>
                  <a:lnTo>
                    <a:pt x="49402" y="9208"/>
                  </a:lnTo>
                  <a:lnTo>
                    <a:pt x="37803" y="2171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bk object 94">
              <a:extLst>
                <a:ext uri="{FF2B5EF4-FFF2-40B4-BE49-F238E27FC236}">
                  <a16:creationId xmlns:a16="http://schemas.microsoft.com/office/drawing/2014/main" xmlns="" id="{A13C9B92-8603-CA49-BA32-B89DDB423186}"/>
                </a:ext>
              </a:extLst>
            </p:cNvPr>
            <p:cNvSpPr/>
            <p:nvPr/>
          </p:nvSpPr>
          <p:spPr>
            <a:xfrm>
              <a:off x="14951402" y="198949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18" y="0"/>
                  </a:moveTo>
                  <a:lnTo>
                    <a:pt x="10129" y="6016"/>
                  </a:lnTo>
                  <a:lnTo>
                    <a:pt x="2557" y="17267"/>
                  </a:lnTo>
                  <a:lnTo>
                    <a:pt x="0" y="33141"/>
                  </a:lnTo>
                  <a:lnTo>
                    <a:pt x="5485" y="45176"/>
                  </a:lnTo>
                  <a:lnTo>
                    <a:pt x="16242" y="53473"/>
                  </a:lnTo>
                  <a:lnTo>
                    <a:pt x="31236" y="56477"/>
                  </a:lnTo>
                  <a:lnTo>
                    <a:pt x="44323" y="51716"/>
                  </a:lnTo>
                  <a:lnTo>
                    <a:pt x="53500" y="41591"/>
                  </a:lnTo>
                  <a:lnTo>
                    <a:pt x="56944" y="27895"/>
                  </a:lnTo>
                  <a:lnTo>
                    <a:pt x="55743" y="19735"/>
                  </a:lnTo>
                  <a:lnTo>
                    <a:pt x="49333" y="9176"/>
                  </a:lnTo>
                  <a:lnTo>
                    <a:pt x="37730" y="2160"/>
                  </a:lnTo>
                  <a:lnTo>
                    <a:pt x="213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95">
              <a:extLst>
                <a:ext uri="{FF2B5EF4-FFF2-40B4-BE49-F238E27FC236}">
                  <a16:creationId xmlns:a16="http://schemas.microsoft.com/office/drawing/2014/main" xmlns="" id="{CE2B37C1-BE96-5C4B-84CF-BEDC3D2451AF}"/>
                </a:ext>
              </a:extLst>
            </p:cNvPr>
            <p:cNvSpPr/>
            <p:nvPr/>
          </p:nvSpPr>
          <p:spPr>
            <a:xfrm>
              <a:off x="15192336" y="198948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0" y="0"/>
                  </a:moveTo>
                  <a:lnTo>
                    <a:pt x="10167" y="6018"/>
                  </a:lnTo>
                  <a:lnTo>
                    <a:pt x="2573" y="17267"/>
                  </a:lnTo>
                  <a:lnTo>
                    <a:pt x="0" y="33125"/>
                  </a:lnTo>
                  <a:lnTo>
                    <a:pt x="5502" y="45167"/>
                  </a:lnTo>
                  <a:lnTo>
                    <a:pt x="16283" y="53481"/>
                  </a:lnTo>
                  <a:lnTo>
                    <a:pt x="31248" y="56510"/>
                  </a:lnTo>
                  <a:lnTo>
                    <a:pt x="44356" y="51742"/>
                  </a:lnTo>
                  <a:lnTo>
                    <a:pt x="53542" y="41596"/>
                  </a:lnTo>
                  <a:lnTo>
                    <a:pt x="57005" y="27875"/>
                  </a:lnTo>
                  <a:lnTo>
                    <a:pt x="55808" y="19767"/>
                  </a:lnTo>
                  <a:lnTo>
                    <a:pt x="49412" y="9195"/>
                  </a:lnTo>
                  <a:lnTo>
                    <a:pt x="37812" y="2166"/>
                  </a:lnTo>
                  <a:lnTo>
                    <a:pt x="213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96">
              <a:extLst>
                <a:ext uri="{FF2B5EF4-FFF2-40B4-BE49-F238E27FC236}">
                  <a16:creationId xmlns:a16="http://schemas.microsoft.com/office/drawing/2014/main" xmlns="" id="{99D0C5DB-2F88-2343-B465-41A32C43CA4C}"/>
                </a:ext>
              </a:extLst>
            </p:cNvPr>
            <p:cNvSpPr/>
            <p:nvPr/>
          </p:nvSpPr>
          <p:spPr>
            <a:xfrm>
              <a:off x="17805088" y="219955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6" y="0"/>
                  </a:moveTo>
                  <a:lnTo>
                    <a:pt x="10173" y="6011"/>
                  </a:lnTo>
                  <a:lnTo>
                    <a:pt x="2576" y="17259"/>
                  </a:lnTo>
                  <a:lnTo>
                    <a:pt x="0" y="33098"/>
                  </a:lnTo>
                  <a:lnTo>
                    <a:pt x="5468" y="45144"/>
                  </a:lnTo>
                  <a:lnTo>
                    <a:pt x="16226" y="53475"/>
                  </a:lnTo>
                  <a:lnTo>
                    <a:pt x="31217" y="56512"/>
                  </a:lnTo>
                  <a:lnTo>
                    <a:pt x="44337" y="51730"/>
                  </a:lnTo>
                  <a:lnTo>
                    <a:pt x="53541" y="41589"/>
                  </a:lnTo>
                  <a:lnTo>
                    <a:pt x="57014" y="27912"/>
                  </a:lnTo>
                  <a:lnTo>
                    <a:pt x="55812" y="19811"/>
                  </a:lnTo>
                  <a:lnTo>
                    <a:pt x="49401" y="9231"/>
                  </a:lnTo>
                  <a:lnTo>
                    <a:pt x="37798" y="2183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97">
              <a:extLst>
                <a:ext uri="{FF2B5EF4-FFF2-40B4-BE49-F238E27FC236}">
                  <a16:creationId xmlns:a16="http://schemas.microsoft.com/office/drawing/2014/main" xmlns="" id="{F35C0455-3765-6E4C-9087-2F989632F04E}"/>
                </a:ext>
              </a:extLst>
            </p:cNvPr>
            <p:cNvSpPr/>
            <p:nvPr/>
          </p:nvSpPr>
          <p:spPr>
            <a:xfrm>
              <a:off x="18046104" y="219955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364" y="0"/>
                  </a:moveTo>
                  <a:lnTo>
                    <a:pt x="10159" y="6012"/>
                  </a:lnTo>
                  <a:lnTo>
                    <a:pt x="2566" y="17259"/>
                  </a:lnTo>
                  <a:lnTo>
                    <a:pt x="0" y="33092"/>
                  </a:lnTo>
                  <a:lnTo>
                    <a:pt x="5468" y="45142"/>
                  </a:lnTo>
                  <a:lnTo>
                    <a:pt x="16232" y="53482"/>
                  </a:lnTo>
                  <a:lnTo>
                    <a:pt x="31237" y="56538"/>
                  </a:lnTo>
                  <a:lnTo>
                    <a:pt x="44340" y="51738"/>
                  </a:lnTo>
                  <a:lnTo>
                    <a:pt x="53487" y="41586"/>
                  </a:lnTo>
                  <a:lnTo>
                    <a:pt x="56899" y="27910"/>
                  </a:lnTo>
                  <a:lnTo>
                    <a:pt x="55729" y="19863"/>
                  </a:lnTo>
                  <a:lnTo>
                    <a:pt x="49382" y="9256"/>
                  </a:lnTo>
                  <a:lnTo>
                    <a:pt x="37817" y="2189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98">
              <a:extLst>
                <a:ext uri="{FF2B5EF4-FFF2-40B4-BE49-F238E27FC236}">
                  <a16:creationId xmlns:a16="http://schemas.microsoft.com/office/drawing/2014/main" xmlns="" id="{6D178156-95BC-C049-8C33-A18F85058CE9}"/>
                </a:ext>
              </a:extLst>
            </p:cNvPr>
            <p:cNvSpPr/>
            <p:nvPr/>
          </p:nvSpPr>
          <p:spPr>
            <a:xfrm>
              <a:off x="18287060" y="219955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7" y="0"/>
                  </a:moveTo>
                  <a:lnTo>
                    <a:pt x="10198" y="6017"/>
                  </a:lnTo>
                  <a:lnTo>
                    <a:pt x="2586" y="17264"/>
                  </a:lnTo>
                  <a:lnTo>
                    <a:pt x="0" y="33096"/>
                  </a:lnTo>
                  <a:lnTo>
                    <a:pt x="5492" y="45140"/>
                  </a:lnTo>
                  <a:lnTo>
                    <a:pt x="16265" y="53470"/>
                  </a:lnTo>
                  <a:lnTo>
                    <a:pt x="31225" y="56510"/>
                  </a:lnTo>
                  <a:lnTo>
                    <a:pt x="44342" y="51740"/>
                  </a:lnTo>
                  <a:lnTo>
                    <a:pt x="53541" y="41596"/>
                  </a:lnTo>
                  <a:lnTo>
                    <a:pt x="57010" y="27905"/>
                  </a:lnTo>
                  <a:lnTo>
                    <a:pt x="55816" y="19815"/>
                  </a:lnTo>
                  <a:lnTo>
                    <a:pt x="49419" y="9230"/>
                  </a:lnTo>
                  <a:lnTo>
                    <a:pt x="37826" y="2181"/>
                  </a:lnTo>
                  <a:lnTo>
                    <a:pt x="2140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99">
              <a:extLst>
                <a:ext uri="{FF2B5EF4-FFF2-40B4-BE49-F238E27FC236}">
                  <a16:creationId xmlns:a16="http://schemas.microsoft.com/office/drawing/2014/main" xmlns="" id="{6AFAA7C0-1182-4B40-82C1-1CF3615C8ADD}"/>
                </a:ext>
              </a:extLst>
            </p:cNvPr>
            <p:cNvSpPr/>
            <p:nvPr/>
          </p:nvSpPr>
          <p:spPr>
            <a:xfrm>
              <a:off x="18528110" y="219955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40" y="0"/>
                  </a:moveTo>
                  <a:lnTo>
                    <a:pt x="10147" y="6015"/>
                  </a:lnTo>
                  <a:lnTo>
                    <a:pt x="2563" y="17268"/>
                  </a:lnTo>
                  <a:lnTo>
                    <a:pt x="0" y="33127"/>
                  </a:lnTo>
                  <a:lnTo>
                    <a:pt x="5470" y="45153"/>
                  </a:lnTo>
                  <a:lnTo>
                    <a:pt x="16235" y="53472"/>
                  </a:lnTo>
                  <a:lnTo>
                    <a:pt x="31229" y="56507"/>
                  </a:lnTo>
                  <a:lnTo>
                    <a:pt x="44327" y="51725"/>
                  </a:lnTo>
                  <a:lnTo>
                    <a:pt x="53511" y="41579"/>
                  </a:lnTo>
                  <a:lnTo>
                    <a:pt x="56973" y="27905"/>
                  </a:lnTo>
                  <a:lnTo>
                    <a:pt x="55771" y="19797"/>
                  </a:lnTo>
                  <a:lnTo>
                    <a:pt x="49363" y="9220"/>
                  </a:lnTo>
                  <a:lnTo>
                    <a:pt x="37761" y="2178"/>
                  </a:lnTo>
                  <a:lnTo>
                    <a:pt x="213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100">
              <a:extLst>
                <a:ext uri="{FF2B5EF4-FFF2-40B4-BE49-F238E27FC236}">
                  <a16:creationId xmlns:a16="http://schemas.microsoft.com/office/drawing/2014/main" xmlns="" id="{745C9F92-2FBF-CC47-AF11-CF168CF26AF3}"/>
                </a:ext>
              </a:extLst>
            </p:cNvPr>
            <p:cNvSpPr/>
            <p:nvPr/>
          </p:nvSpPr>
          <p:spPr>
            <a:xfrm>
              <a:off x="18769063" y="219956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5" y="0"/>
                  </a:moveTo>
                  <a:lnTo>
                    <a:pt x="10186" y="6020"/>
                  </a:lnTo>
                  <a:lnTo>
                    <a:pt x="2581" y="17261"/>
                  </a:lnTo>
                  <a:lnTo>
                    <a:pt x="0" y="33085"/>
                  </a:lnTo>
                  <a:lnTo>
                    <a:pt x="5476" y="45135"/>
                  </a:lnTo>
                  <a:lnTo>
                    <a:pt x="16248" y="53471"/>
                  </a:lnTo>
                  <a:lnTo>
                    <a:pt x="31239" y="56525"/>
                  </a:lnTo>
                  <a:lnTo>
                    <a:pt x="44359" y="51737"/>
                  </a:lnTo>
                  <a:lnTo>
                    <a:pt x="53551" y="41598"/>
                  </a:lnTo>
                  <a:lnTo>
                    <a:pt x="57016" y="27917"/>
                  </a:lnTo>
                  <a:lnTo>
                    <a:pt x="55816" y="19799"/>
                  </a:lnTo>
                  <a:lnTo>
                    <a:pt x="49418" y="9216"/>
                  </a:lnTo>
                  <a:lnTo>
                    <a:pt x="37826" y="2173"/>
                  </a:lnTo>
                  <a:lnTo>
                    <a:pt x="2140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101">
              <a:extLst>
                <a:ext uri="{FF2B5EF4-FFF2-40B4-BE49-F238E27FC236}">
                  <a16:creationId xmlns:a16="http://schemas.microsoft.com/office/drawing/2014/main" xmlns="" id="{2DF56E34-1FE6-0C4D-BF48-96815EA451B5}"/>
                </a:ext>
              </a:extLst>
            </p:cNvPr>
            <p:cNvSpPr/>
            <p:nvPr/>
          </p:nvSpPr>
          <p:spPr>
            <a:xfrm>
              <a:off x="17805080" y="24162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6" y="5999"/>
                  </a:lnTo>
                  <a:lnTo>
                    <a:pt x="2588" y="17238"/>
                  </a:lnTo>
                  <a:lnTo>
                    <a:pt x="0" y="33058"/>
                  </a:lnTo>
                  <a:lnTo>
                    <a:pt x="5466" y="45115"/>
                  </a:lnTo>
                  <a:lnTo>
                    <a:pt x="16231" y="53452"/>
                  </a:lnTo>
                  <a:lnTo>
                    <a:pt x="31209" y="56500"/>
                  </a:lnTo>
                  <a:lnTo>
                    <a:pt x="44336" y="51723"/>
                  </a:lnTo>
                  <a:lnTo>
                    <a:pt x="53547" y="41596"/>
                  </a:lnTo>
                  <a:lnTo>
                    <a:pt x="57022" y="27923"/>
                  </a:lnTo>
                  <a:lnTo>
                    <a:pt x="55814" y="19792"/>
                  </a:lnTo>
                  <a:lnTo>
                    <a:pt x="49400" y="9212"/>
                  </a:lnTo>
                  <a:lnTo>
                    <a:pt x="37802" y="2170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102">
              <a:extLst>
                <a:ext uri="{FF2B5EF4-FFF2-40B4-BE49-F238E27FC236}">
                  <a16:creationId xmlns:a16="http://schemas.microsoft.com/office/drawing/2014/main" xmlns="" id="{1AA55E22-C616-2340-87DE-38EE4329310B}"/>
                </a:ext>
              </a:extLst>
            </p:cNvPr>
            <p:cNvSpPr/>
            <p:nvPr/>
          </p:nvSpPr>
          <p:spPr>
            <a:xfrm>
              <a:off x="18046072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0" y="0"/>
                  </a:moveTo>
                  <a:lnTo>
                    <a:pt x="10211" y="6005"/>
                  </a:lnTo>
                  <a:lnTo>
                    <a:pt x="2593" y="17239"/>
                  </a:lnTo>
                  <a:lnTo>
                    <a:pt x="0" y="33052"/>
                  </a:lnTo>
                  <a:lnTo>
                    <a:pt x="5451" y="45121"/>
                  </a:lnTo>
                  <a:lnTo>
                    <a:pt x="16194" y="53471"/>
                  </a:lnTo>
                  <a:lnTo>
                    <a:pt x="31139" y="56511"/>
                  </a:lnTo>
                  <a:lnTo>
                    <a:pt x="44301" y="51768"/>
                  </a:lnTo>
                  <a:lnTo>
                    <a:pt x="53482" y="41638"/>
                  </a:lnTo>
                  <a:lnTo>
                    <a:pt x="56932" y="27942"/>
                  </a:lnTo>
                  <a:lnTo>
                    <a:pt x="55762" y="19833"/>
                  </a:lnTo>
                  <a:lnTo>
                    <a:pt x="49403" y="9240"/>
                  </a:lnTo>
                  <a:lnTo>
                    <a:pt x="37841" y="2185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103">
              <a:extLst>
                <a:ext uri="{FF2B5EF4-FFF2-40B4-BE49-F238E27FC236}">
                  <a16:creationId xmlns:a16="http://schemas.microsoft.com/office/drawing/2014/main" xmlns="" id="{AF83247F-E458-A541-8DE2-E967220C1AD4}"/>
                </a:ext>
              </a:extLst>
            </p:cNvPr>
            <p:cNvSpPr/>
            <p:nvPr/>
          </p:nvSpPr>
          <p:spPr>
            <a:xfrm>
              <a:off x="18287052" y="24162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9" y="0"/>
                  </a:moveTo>
                  <a:lnTo>
                    <a:pt x="10209" y="6018"/>
                  </a:lnTo>
                  <a:lnTo>
                    <a:pt x="2591" y="17263"/>
                  </a:lnTo>
                  <a:lnTo>
                    <a:pt x="0" y="33081"/>
                  </a:lnTo>
                  <a:lnTo>
                    <a:pt x="5482" y="45127"/>
                  </a:lnTo>
                  <a:lnTo>
                    <a:pt x="16254" y="53459"/>
                  </a:lnTo>
                  <a:lnTo>
                    <a:pt x="31215" y="56500"/>
                  </a:lnTo>
                  <a:lnTo>
                    <a:pt x="44344" y="51742"/>
                  </a:lnTo>
                  <a:lnTo>
                    <a:pt x="53547" y="41610"/>
                  </a:lnTo>
                  <a:lnTo>
                    <a:pt x="57017" y="27915"/>
                  </a:lnTo>
                  <a:lnTo>
                    <a:pt x="55824" y="19828"/>
                  </a:lnTo>
                  <a:lnTo>
                    <a:pt x="49430" y="9238"/>
                  </a:lnTo>
                  <a:lnTo>
                    <a:pt x="37840" y="2183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104">
              <a:extLst>
                <a:ext uri="{FF2B5EF4-FFF2-40B4-BE49-F238E27FC236}">
                  <a16:creationId xmlns:a16="http://schemas.microsoft.com/office/drawing/2014/main" xmlns="" id="{CCF8DD22-9D8D-B146-BAD7-C41BFB3D1C88}"/>
                </a:ext>
              </a:extLst>
            </p:cNvPr>
            <p:cNvSpPr/>
            <p:nvPr/>
          </p:nvSpPr>
          <p:spPr>
            <a:xfrm>
              <a:off x="18528103" y="241619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72" y="6012"/>
                  </a:lnTo>
                  <a:lnTo>
                    <a:pt x="2573" y="17259"/>
                  </a:lnTo>
                  <a:lnTo>
                    <a:pt x="0" y="33086"/>
                  </a:lnTo>
                  <a:lnTo>
                    <a:pt x="5457" y="45137"/>
                  </a:lnTo>
                  <a:lnTo>
                    <a:pt x="16212" y="53472"/>
                  </a:lnTo>
                  <a:lnTo>
                    <a:pt x="31190" y="56521"/>
                  </a:lnTo>
                  <a:lnTo>
                    <a:pt x="44310" y="51737"/>
                  </a:lnTo>
                  <a:lnTo>
                    <a:pt x="53512" y="41600"/>
                  </a:lnTo>
                  <a:lnTo>
                    <a:pt x="56981" y="27922"/>
                  </a:lnTo>
                  <a:lnTo>
                    <a:pt x="55786" y="19833"/>
                  </a:lnTo>
                  <a:lnTo>
                    <a:pt x="49385" y="9243"/>
                  </a:lnTo>
                  <a:lnTo>
                    <a:pt x="37790" y="2187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105">
              <a:extLst>
                <a:ext uri="{FF2B5EF4-FFF2-40B4-BE49-F238E27FC236}">
                  <a16:creationId xmlns:a16="http://schemas.microsoft.com/office/drawing/2014/main" xmlns="" id="{39A930F6-17BF-214D-AAD7-1A5D9D9A6EDD}"/>
                </a:ext>
              </a:extLst>
            </p:cNvPr>
            <p:cNvSpPr/>
            <p:nvPr/>
          </p:nvSpPr>
          <p:spPr>
            <a:xfrm>
              <a:off x="18769057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202" y="6013"/>
                  </a:lnTo>
                  <a:lnTo>
                    <a:pt x="2588" y="17256"/>
                  </a:lnTo>
                  <a:lnTo>
                    <a:pt x="0" y="33075"/>
                  </a:lnTo>
                  <a:lnTo>
                    <a:pt x="5467" y="45126"/>
                  </a:lnTo>
                  <a:lnTo>
                    <a:pt x="16229" y="53463"/>
                  </a:lnTo>
                  <a:lnTo>
                    <a:pt x="31203" y="56506"/>
                  </a:lnTo>
                  <a:lnTo>
                    <a:pt x="44339" y="51748"/>
                  </a:lnTo>
                  <a:lnTo>
                    <a:pt x="53549" y="41618"/>
                  </a:lnTo>
                  <a:lnTo>
                    <a:pt x="57021" y="27942"/>
                  </a:lnTo>
                  <a:lnTo>
                    <a:pt x="55824" y="19834"/>
                  </a:lnTo>
                  <a:lnTo>
                    <a:pt x="49427" y="9240"/>
                  </a:lnTo>
                  <a:lnTo>
                    <a:pt x="37837" y="2185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106">
              <a:extLst>
                <a:ext uri="{FF2B5EF4-FFF2-40B4-BE49-F238E27FC236}">
                  <a16:creationId xmlns:a16="http://schemas.microsoft.com/office/drawing/2014/main" xmlns="" id="{5936ACC6-9A68-2741-88F5-84F4461FE3AC}"/>
                </a:ext>
              </a:extLst>
            </p:cNvPr>
            <p:cNvSpPr/>
            <p:nvPr/>
          </p:nvSpPr>
          <p:spPr>
            <a:xfrm>
              <a:off x="17805083" y="263285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0" y="0"/>
                  </a:moveTo>
                  <a:lnTo>
                    <a:pt x="10192" y="5996"/>
                  </a:lnTo>
                  <a:lnTo>
                    <a:pt x="2583" y="17233"/>
                  </a:lnTo>
                  <a:lnTo>
                    <a:pt x="0" y="33065"/>
                  </a:lnTo>
                  <a:lnTo>
                    <a:pt x="5461" y="45120"/>
                  </a:lnTo>
                  <a:lnTo>
                    <a:pt x="16217" y="53447"/>
                  </a:lnTo>
                  <a:lnTo>
                    <a:pt x="31206" y="56481"/>
                  </a:lnTo>
                  <a:lnTo>
                    <a:pt x="44333" y="51715"/>
                  </a:lnTo>
                  <a:lnTo>
                    <a:pt x="53544" y="41586"/>
                  </a:lnTo>
                  <a:lnTo>
                    <a:pt x="57018" y="27900"/>
                  </a:lnTo>
                  <a:lnTo>
                    <a:pt x="55827" y="19833"/>
                  </a:lnTo>
                  <a:lnTo>
                    <a:pt x="49425" y="9243"/>
                  </a:lnTo>
                  <a:lnTo>
                    <a:pt x="37826" y="2189"/>
                  </a:lnTo>
                  <a:lnTo>
                    <a:pt x="214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107">
              <a:extLst>
                <a:ext uri="{FF2B5EF4-FFF2-40B4-BE49-F238E27FC236}">
                  <a16:creationId xmlns:a16="http://schemas.microsoft.com/office/drawing/2014/main" xmlns="" id="{BD9A3E40-D66E-3C4B-8A7A-2093350ECE1D}"/>
                </a:ext>
              </a:extLst>
            </p:cNvPr>
            <p:cNvSpPr/>
            <p:nvPr/>
          </p:nvSpPr>
          <p:spPr>
            <a:xfrm>
              <a:off x="18046093" y="263285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88" y="6001"/>
                  </a:lnTo>
                  <a:lnTo>
                    <a:pt x="2579" y="17239"/>
                  </a:lnTo>
                  <a:lnTo>
                    <a:pt x="0" y="33056"/>
                  </a:lnTo>
                  <a:lnTo>
                    <a:pt x="5451" y="45121"/>
                  </a:lnTo>
                  <a:lnTo>
                    <a:pt x="16198" y="53449"/>
                  </a:lnTo>
                  <a:lnTo>
                    <a:pt x="31159" y="56484"/>
                  </a:lnTo>
                  <a:lnTo>
                    <a:pt x="44304" y="51730"/>
                  </a:lnTo>
                  <a:lnTo>
                    <a:pt x="53478" y="41598"/>
                  </a:lnTo>
                  <a:lnTo>
                    <a:pt x="56943" y="27898"/>
                  </a:lnTo>
                  <a:lnTo>
                    <a:pt x="55764" y="19870"/>
                  </a:lnTo>
                  <a:lnTo>
                    <a:pt x="49411" y="9261"/>
                  </a:lnTo>
                  <a:lnTo>
                    <a:pt x="37849" y="2193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108">
              <a:extLst>
                <a:ext uri="{FF2B5EF4-FFF2-40B4-BE49-F238E27FC236}">
                  <a16:creationId xmlns:a16="http://schemas.microsoft.com/office/drawing/2014/main" xmlns="" id="{060BEFC7-F6BB-FC4C-906C-CEC2713FD56D}"/>
                </a:ext>
              </a:extLst>
            </p:cNvPr>
            <p:cNvSpPr/>
            <p:nvPr/>
          </p:nvSpPr>
          <p:spPr>
            <a:xfrm>
              <a:off x="18287055" y="263286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5" y="6004"/>
                  </a:lnTo>
                  <a:lnTo>
                    <a:pt x="2592" y="17239"/>
                  </a:lnTo>
                  <a:lnTo>
                    <a:pt x="0" y="33060"/>
                  </a:lnTo>
                  <a:lnTo>
                    <a:pt x="5485" y="45113"/>
                  </a:lnTo>
                  <a:lnTo>
                    <a:pt x="16256" y="53440"/>
                  </a:lnTo>
                  <a:lnTo>
                    <a:pt x="31214" y="56476"/>
                  </a:lnTo>
                  <a:lnTo>
                    <a:pt x="44338" y="51722"/>
                  </a:lnTo>
                  <a:lnTo>
                    <a:pt x="53543" y="41589"/>
                  </a:lnTo>
                  <a:lnTo>
                    <a:pt x="57015" y="27890"/>
                  </a:lnTo>
                  <a:lnTo>
                    <a:pt x="55830" y="19833"/>
                  </a:lnTo>
                  <a:lnTo>
                    <a:pt x="49443" y="9239"/>
                  </a:lnTo>
                  <a:lnTo>
                    <a:pt x="37855" y="2184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109">
              <a:extLst>
                <a:ext uri="{FF2B5EF4-FFF2-40B4-BE49-F238E27FC236}">
                  <a16:creationId xmlns:a16="http://schemas.microsoft.com/office/drawing/2014/main" xmlns="" id="{0E7FE525-E0FE-714D-B438-261758EB194E}"/>
                </a:ext>
              </a:extLst>
            </p:cNvPr>
            <p:cNvSpPr/>
            <p:nvPr/>
          </p:nvSpPr>
          <p:spPr>
            <a:xfrm>
              <a:off x="18528104" y="263284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0" y="0"/>
                  </a:moveTo>
                  <a:lnTo>
                    <a:pt x="10207" y="5988"/>
                  </a:lnTo>
                  <a:lnTo>
                    <a:pt x="2590" y="17221"/>
                  </a:lnTo>
                  <a:lnTo>
                    <a:pt x="0" y="33049"/>
                  </a:lnTo>
                  <a:lnTo>
                    <a:pt x="5450" y="45109"/>
                  </a:lnTo>
                  <a:lnTo>
                    <a:pt x="16195" y="53448"/>
                  </a:lnTo>
                  <a:lnTo>
                    <a:pt x="31174" y="56490"/>
                  </a:lnTo>
                  <a:lnTo>
                    <a:pt x="44301" y="51733"/>
                  </a:lnTo>
                  <a:lnTo>
                    <a:pt x="53509" y="41607"/>
                  </a:lnTo>
                  <a:lnTo>
                    <a:pt x="56981" y="27907"/>
                  </a:lnTo>
                  <a:lnTo>
                    <a:pt x="55806" y="19878"/>
                  </a:lnTo>
                  <a:lnTo>
                    <a:pt x="49429" y="9269"/>
                  </a:lnTo>
                  <a:lnTo>
                    <a:pt x="37848" y="2199"/>
                  </a:lnTo>
                  <a:lnTo>
                    <a:pt x="214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110">
              <a:extLst>
                <a:ext uri="{FF2B5EF4-FFF2-40B4-BE49-F238E27FC236}">
                  <a16:creationId xmlns:a16="http://schemas.microsoft.com/office/drawing/2014/main" xmlns="" id="{B045341C-79D3-9B44-9E19-1EC5885BFA41}"/>
                </a:ext>
              </a:extLst>
            </p:cNvPr>
            <p:cNvSpPr/>
            <p:nvPr/>
          </p:nvSpPr>
          <p:spPr>
            <a:xfrm>
              <a:off x="18769052" y="263286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3" y="0"/>
                  </a:moveTo>
                  <a:lnTo>
                    <a:pt x="10212" y="5990"/>
                  </a:lnTo>
                  <a:lnTo>
                    <a:pt x="2593" y="17218"/>
                  </a:lnTo>
                  <a:lnTo>
                    <a:pt x="0" y="33031"/>
                  </a:lnTo>
                  <a:lnTo>
                    <a:pt x="5461" y="45088"/>
                  </a:lnTo>
                  <a:lnTo>
                    <a:pt x="16222" y="53426"/>
                  </a:lnTo>
                  <a:lnTo>
                    <a:pt x="31194" y="56470"/>
                  </a:lnTo>
                  <a:lnTo>
                    <a:pt x="44336" y="51727"/>
                  </a:lnTo>
                  <a:lnTo>
                    <a:pt x="53551" y="41603"/>
                  </a:lnTo>
                  <a:lnTo>
                    <a:pt x="57025" y="27923"/>
                  </a:lnTo>
                  <a:lnTo>
                    <a:pt x="55832" y="19817"/>
                  </a:lnTo>
                  <a:lnTo>
                    <a:pt x="49440" y="9223"/>
                  </a:lnTo>
                  <a:lnTo>
                    <a:pt x="37854" y="2176"/>
                  </a:lnTo>
                  <a:lnTo>
                    <a:pt x="214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111">
              <a:extLst>
                <a:ext uri="{FF2B5EF4-FFF2-40B4-BE49-F238E27FC236}">
                  <a16:creationId xmlns:a16="http://schemas.microsoft.com/office/drawing/2014/main" xmlns="" id="{747F0E02-B659-B147-97B8-8558C9969757}"/>
                </a:ext>
              </a:extLst>
            </p:cNvPr>
            <p:cNvSpPr/>
            <p:nvPr/>
          </p:nvSpPr>
          <p:spPr>
            <a:xfrm>
              <a:off x="17805085" y="28495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4" y="0"/>
                  </a:moveTo>
                  <a:lnTo>
                    <a:pt x="10174" y="5994"/>
                  </a:lnTo>
                  <a:lnTo>
                    <a:pt x="2578" y="17231"/>
                  </a:lnTo>
                  <a:lnTo>
                    <a:pt x="0" y="33061"/>
                  </a:lnTo>
                  <a:lnTo>
                    <a:pt x="5462" y="45111"/>
                  </a:lnTo>
                  <a:lnTo>
                    <a:pt x="16223" y="53449"/>
                  </a:lnTo>
                  <a:lnTo>
                    <a:pt x="31222" y="56499"/>
                  </a:lnTo>
                  <a:lnTo>
                    <a:pt x="44341" y="51708"/>
                  </a:lnTo>
                  <a:lnTo>
                    <a:pt x="53546" y="41571"/>
                  </a:lnTo>
                  <a:lnTo>
                    <a:pt x="57018" y="27902"/>
                  </a:lnTo>
                  <a:lnTo>
                    <a:pt x="55811" y="19774"/>
                  </a:lnTo>
                  <a:lnTo>
                    <a:pt x="49395" y="9200"/>
                  </a:lnTo>
                  <a:lnTo>
                    <a:pt x="37792" y="2167"/>
                  </a:lnTo>
                  <a:lnTo>
                    <a:pt x="213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bk object 112">
              <a:extLst>
                <a:ext uri="{FF2B5EF4-FFF2-40B4-BE49-F238E27FC236}">
                  <a16:creationId xmlns:a16="http://schemas.microsoft.com/office/drawing/2014/main" xmlns="" id="{441E11FB-8AE8-1D4E-9D6A-D57F50047193}"/>
                </a:ext>
              </a:extLst>
            </p:cNvPr>
            <p:cNvSpPr/>
            <p:nvPr/>
          </p:nvSpPr>
          <p:spPr>
            <a:xfrm>
              <a:off x="18046076" y="28494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49" y="0"/>
                  </a:moveTo>
                  <a:lnTo>
                    <a:pt x="10219" y="5998"/>
                  </a:lnTo>
                  <a:lnTo>
                    <a:pt x="2600" y="17233"/>
                  </a:lnTo>
                  <a:lnTo>
                    <a:pt x="0" y="33067"/>
                  </a:lnTo>
                  <a:lnTo>
                    <a:pt x="5462" y="45125"/>
                  </a:lnTo>
                  <a:lnTo>
                    <a:pt x="16217" y="53466"/>
                  </a:lnTo>
                  <a:lnTo>
                    <a:pt x="31190" y="56509"/>
                  </a:lnTo>
                  <a:lnTo>
                    <a:pt x="44328" y="51743"/>
                  </a:lnTo>
                  <a:lnTo>
                    <a:pt x="53502" y="41607"/>
                  </a:lnTo>
                  <a:lnTo>
                    <a:pt x="56979" y="27925"/>
                  </a:lnTo>
                  <a:lnTo>
                    <a:pt x="55804" y="19870"/>
                  </a:lnTo>
                  <a:lnTo>
                    <a:pt x="49445" y="9258"/>
                  </a:lnTo>
                  <a:lnTo>
                    <a:pt x="37876" y="2191"/>
                  </a:lnTo>
                  <a:lnTo>
                    <a:pt x="2144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bk object 113">
              <a:extLst>
                <a:ext uri="{FF2B5EF4-FFF2-40B4-BE49-F238E27FC236}">
                  <a16:creationId xmlns:a16="http://schemas.microsoft.com/office/drawing/2014/main" xmlns="" id="{D8C54AAE-01F4-854D-9FBA-DE4053A28048}"/>
                </a:ext>
              </a:extLst>
            </p:cNvPr>
            <p:cNvSpPr/>
            <p:nvPr/>
          </p:nvSpPr>
          <p:spPr>
            <a:xfrm>
              <a:off x="18287060" y="284949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3" y="6008"/>
                  </a:lnTo>
                  <a:lnTo>
                    <a:pt x="2587" y="17250"/>
                  </a:lnTo>
                  <a:lnTo>
                    <a:pt x="0" y="33084"/>
                  </a:lnTo>
                  <a:lnTo>
                    <a:pt x="5492" y="45132"/>
                  </a:lnTo>
                  <a:lnTo>
                    <a:pt x="16265" y="53457"/>
                  </a:lnTo>
                  <a:lnTo>
                    <a:pt x="31224" y="56491"/>
                  </a:lnTo>
                  <a:lnTo>
                    <a:pt x="44345" y="51723"/>
                  </a:lnTo>
                  <a:lnTo>
                    <a:pt x="53543" y="41583"/>
                  </a:lnTo>
                  <a:lnTo>
                    <a:pt x="57010" y="27888"/>
                  </a:lnTo>
                  <a:lnTo>
                    <a:pt x="55821" y="19818"/>
                  </a:lnTo>
                  <a:lnTo>
                    <a:pt x="49430" y="9231"/>
                  </a:lnTo>
                  <a:lnTo>
                    <a:pt x="37837" y="2181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bk object 114">
              <a:extLst>
                <a:ext uri="{FF2B5EF4-FFF2-40B4-BE49-F238E27FC236}">
                  <a16:creationId xmlns:a16="http://schemas.microsoft.com/office/drawing/2014/main" xmlns="" id="{189E628A-9B74-E245-B88E-234B76B44FF9}"/>
                </a:ext>
              </a:extLst>
            </p:cNvPr>
            <p:cNvSpPr/>
            <p:nvPr/>
          </p:nvSpPr>
          <p:spPr>
            <a:xfrm>
              <a:off x="18528086" y="284947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2" y="0"/>
                  </a:moveTo>
                  <a:lnTo>
                    <a:pt x="10199" y="6001"/>
                  </a:lnTo>
                  <a:lnTo>
                    <a:pt x="2587" y="17242"/>
                  </a:lnTo>
                  <a:lnTo>
                    <a:pt x="0" y="33074"/>
                  </a:lnTo>
                  <a:lnTo>
                    <a:pt x="5463" y="45130"/>
                  </a:lnTo>
                  <a:lnTo>
                    <a:pt x="16219" y="53469"/>
                  </a:lnTo>
                  <a:lnTo>
                    <a:pt x="31192" y="56511"/>
                  </a:lnTo>
                  <a:lnTo>
                    <a:pt x="44319" y="51741"/>
                  </a:lnTo>
                  <a:lnTo>
                    <a:pt x="53527" y="41606"/>
                  </a:lnTo>
                  <a:lnTo>
                    <a:pt x="56999" y="27929"/>
                  </a:lnTo>
                  <a:lnTo>
                    <a:pt x="55808" y="19848"/>
                  </a:lnTo>
                  <a:lnTo>
                    <a:pt x="49412" y="9248"/>
                  </a:lnTo>
                  <a:lnTo>
                    <a:pt x="37822" y="2190"/>
                  </a:lnTo>
                  <a:lnTo>
                    <a:pt x="214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bk object 115">
              <a:extLst>
                <a:ext uri="{FF2B5EF4-FFF2-40B4-BE49-F238E27FC236}">
                  <a16:creationId xmlns:a16="http://schemas.microsoft.com/office/drawing/2014/main" xmlns="" id="{10DDBDD9-BE45-8E4B-9E60-A349AC9E2686}"/>
                </a:ext>
              </a:extLst>
            </p:cNvPr>
            <p:cNvSpPr/>
            <p:nvPr/>
          </p:nvSpPr>
          <p:spPr>
            <a:xfrm>
              <a:off x="18769062" y="284949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6" y="0"/>
                  </a:moveTo>
                  <a:lnTo>
                    <a:pt x="10192" y="6012"/>
                  </a:lnTo>
                  <a:lnTo>
                    <a:pt x="2583" y="17253"/>
                  </a:lnTo>
                  <a:lnTo>
                    <a:pt x="0" y="33079"/>
                  </a:lnTo>
                  <a:lnTo>
                    <a:pt x="5474" y="45127"/>
                  </a:lnTo>
                  <a:lnTo>
                    <a:pt x="16239" y="53460"/>
                  </a:lnTo>
                  <a:lnTo>
                    <a:pt x="31214" y="56501"/>
                  </a:lnTo>
                  <a:lnTo>
                    <a:pt x="44343" y="51735"/>
                  </a:lnTo>
                  <a:lnTo>
                    <a:pt x="53546" y="41598"/>
                  </a:lnTo>
                  <a:lnTo>
                    <a:pt x="57016" y="27917"/>
                  </a:lnTo>
                  <a:lnTo>
                    <a:pt x="55821" y="19816"/>
                  </a:lnTo>
                  <a:lnTo>
                    <a:pt x="49424" y="9228"/>
                  </a:lnTo>
                  <a:lnTo>
                    <a:pt x="37832" y="2180"/>
                  </a:lnTo>
                  <a:lnTo>
                    <a:pt x="214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bk object 116">
              <a:extLst>
                <a:ext uri="{FF2B5EF4-FFF2-40B4-BE49-F238E27FC236}">
                  <a16:creationId xmlns:a16="http://schemas.microsoft.com/office/drawing/2014/main" xmlns="" id="{E155B71F-031D-7D4F-8876-C225EE1A75C6}"/>
                </a:ext>
              </a:extLst>
            </p:cNvPr>
            <p:cNvSpPr/>
            <p:nvPr/>
          </p:nvSpPr>
          <p:spPr>
            <a:xfrm>
              <a:off x="17805091" y="306612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66" y="6003"/>
                  </a:lnTo>
                  <a:lnTo>
                    <a:pt x="2574" y="17250"/>
                  </a:lnTo>
                  <a:lnTo>
                    <a:pt x="0" y="33112"/>
                  </a:lnTo>
                  <a:lnTo>
                    <a:pt x="5471" y="45169"/>
                  </a:lnTo>
                  <a:lnTo>
                    <a:pt x="16231" y="53479"/>
                  </a:lnTo>
                  <a:lnTo>
                    <a:pt x="31223" y="56501"/>
                  </a:lnTo>
                  <a:lnTo>
                    <a:pt x="44338" y="51724"/>
                  </a:lnTo>
                  <a:lnTo>
                    <a:pt x="53540" y="41587"/>
                  </a:lnTo>
                  <a:lnTo>
                    <a:pt x="57011" y="27891"/>
                  </a:lnTo>
                  <a:lnTo>
                    <a:pt x="55811" y="19788"/>
                  </a:lnTo>
                  <a:lnTo>
                    <a:pt x="49400" y="9212"/>
                  </a:lnTo>
                  <a:lnTo>
                    <a:pt x="37793" y="2177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bk object 117">
              <a:extLst>
                <a:ext uri="{FF2B5EF4-FFF2-40B4-BE49-F238E27FC236}">
                  <a16:creationId xmlns:a16="http://schemas.microsoft.com/office/drawing/2014/main" xmlns="" id="{685D471D-2BBC-F54C-8F92-6EC78EB890D7}"/>
                </a:ext>
              </a:extLst>
            </p:cNvPr>
            <p:cNvSpPr/>
            <p:nvPr/>
          </p:nvSpPr>
          <p:spPr>
            <a:xfrm>
              <a:off x="18046087" y="30661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8" y="0"/>
                  </a:moveTo>
                  <a:lnTo>
                    <a:pt x="10168" y="6006"/>
                  </a:lnTo>
                  <a:lnTo>
                    <a:pt x="2575" y="17257"/>
                  </a:lnTo>
                  <a:lnTo>
                    <a:pt x="0" y="33126"/>
                  </a:lnTo>
                  <a:lnTo>
                    <a:pt x="5479" y="45172"/>
                  </a:lnTo>
                  <a:lnTo>
                    <a:pt x="16247" y="53477"/>
                  </a:lnTo>
                  <a:lnTo>
                    <a:pt x="31243" y="56498"/>
                  </a:lnTo>
                  <a:lnTo>
                    <a:pt x="44362" y="51730"/>
                  </a:lnTo>
                  <a:lnTo>
                    <a:pt x="53508" y="41601"/>
                  </a:lnTo>
                  <a:lnTo>
                    <a:pt x="56916" y="27888"/>
                  </a:lnTo>
                  <a:lnTo>
                    <a:pt x="55746" y="19775"/>
                  </a:lnTo>
                  <a:lnTo>
                    <a:pt x="49389" y="9204"/>
                  </a:lnTo>
                  <a:lnTo>
                    <a:pt x="37814" y="2173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bk object 118">
              <a:extLst>
                <a:ext uri="{FF2B5EF4-FFF2-40B4-BE49-F238E27FC236}">
                  <a16:creationId xmlns:a16="http://schemas.microsoft.com/office/drawing/2014/main" xmlns="" id="{C04450E4-2A92-974C-80FC-937EB1BC1C09}"/>
                </a:ext>
              </a:extLst>
            </p:cNvPr>
            <p:cNvSpPr/>
            <p:nvPr/>
          </p:nvSpPr>
          <p:spPr>
            <a:xfrm>
              <a:off x="18287062" y="306613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0" y="0"/>
                  </a:moveTo>
                  <a:lnTo>
                    <a:pt x="10190" y="6016"/>
                  </a:lnTo>
                  <a:lnTo>
                    <a:pt x="2582" y="17261"/>
                  </a:lnTo>
                  <a:lnTo>
                    <a:pt x="0" y="33101"/>
                  </a:lnTo>
                  <a:lnTo>
                    <a:pt x="5495" y="45153"/>
                  </a:lnTo>
                  <a:lnTo>
                    <a:pt x="16270" y="53468"/>
                  </a:lnTo>
                  <a:lnTo>
                    <a:pt x="31231" y="56496"/>
                  </a:lnTo>
                  <a:lnTo>
                    <a:pt x="44343" y="51737"/>
                  </a:lnTo>
                  <a:lnTo>
                    <a:pt x="53540" y="41599"/>
                  </a:lnTo>
                  <a:lnTo>
                    <a:pt x="57008" y="27881"/>
                  </a:lnTo>
                  <a:lnTo>
                    <a:pt x="55815" y="19799"/>
                  </a:lnTo>
                  <a:lnTo>
                    <a:pt x="49420" y="9218"/>
                  </a:lnTo>
                  <a:lnTo>
                    <a:pt x="37824" y="2175"/>
                  </a:lnTo>
                  <a:lnTo>
                    <a:pt x="2140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bk object 119">
              <a:extLst>
                <a:ext uri="{FF2B5EF4-FFF2-40B4-BE49-F238E27FC236}">
                  <a16:creationId xmlns:a16="http://schemas.microsoft.com/office/drawing/2014/main" xmlns="" id="{CA5599C3-AC88-B44C-8C5B-0D4FB3181B67}"/>
                </a:ext>
              </a:extLst>
            </p:cNvPr>
            <p:cNvSpPr/>
            <p:nvPr/>
          </p:nvSpPr>
          <p:spPr>
            <a:xfrm>
              <a:off x="18528115" y="306612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1" y="0"/>
                  </a:moveTo>
                  <a:lnTo>
                    <a:pt x="10161" y="5997"/>
                  </a:lnTo>
                  <a:lnTo>
                    <a:pt x="2565" y="17235"/>
                  </a:lnTo>
                  <a:lnTo>
                    <a:pt x="0" y="33077"/>
                  </a:lnTo>
                  <a:lnTo>
                    <a:pt x="5466" y="45141"/>
                  </a:lnTo>
                  <a:lnTo>
                    <a:pt x="16213" y="53472"/>
                  </a:lnTo>
                  <a:lnTo>
                    <a:pt x="31186" y="56506"/>
                  </a:lnTo>
                  <a:lnTo>
                    <a:pt x="44302" y="51744"/>
                  </a:lnTo>
                  <a:lnTo>
                    <a:pt x="53500" y="41613"/>
                  </a:lnTo>
                  <a:lnTo>
                    <a:pt x="56969" y="27894"/>
                  </a:lnTo>
                  <a:lnTo>
                    <a:pt x="55779" y="19817"/>
                  </a:lnTo>
                  <a:lnTo>
                    <a:pt x="49381" y="9228"/>
                  </a:lnTo>
                  <a:lnTo>
                    <a:pt x="37785" y="2182"/>
                  </a:lnTo>
                  <a:lnTo>
                    <a:pt x="2137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bk object 120">
              <a:extLst>
                <a:ext uri="{FF2B5EF4-FFF2-40B4-BE49-F238E27FC236}">
                  <a16:creationId xmlns:a16="http://schemas.microsoft.com/office/drawing/2014/main" xmlns="" id="{FE5C9D6F-559E-B44B-82B8-A96C9F659AC0}"/>
                </a:ext>
              </a:extLst>
            </p:cNvPr>
            <p:cNvSpPr/>
            <p:nvPr/>
          </p:nvSpPr>
          <p:spPr>
            <a:xfrm>
              <a:off x="18769069" y="30661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1" y="0"/>
                  </a:moveTo>
                  <a:lnTo>
                    <a:pt x="10176" y="6009"/>
                  </a:lnTo>
                  <a:lnTo>
                    <a:pt x="2576" y="17251"/>
                  </a:lnTo>
                  <a:lnTo>
                    <a:pt x="0" y="33098"/>
                  </a:lnTo>
                  <a:lnTo>
                    <a:pt x="5484" y="45147"/>
                  </a:lnTo>
                  <a:lnTo>
                    <a:pt x="16253" y="53466"/>
                  </a:lnTo>
                  <a:lnTo>
                    <a:pt x="31234" y="56498"/>
                  </a:lnTo>
                  <a:lnTo>
                    <a:pt x="44349" y="51733"/>
                  </a:lnTo>
                  <a:lnTo>
                    <a:pt x="53543" y="41592"/>
                  </a:lnTo>
                  <a:lnTo>
                    <a:pt x="57009" y="27883"/>
                  </a:lnTo>
                  <a:lnTo>
                    <a:pt x="55815" y="19788"/>
                  </a:lnTo>
                  <a:lnTo>
                    <a:pt x="49421" y="9209"/>
                  </a:lnTo>
                  <a:lnTo>
                    <a:pt x="37824" y="2172"/>
                  </a:lnTo>
                  <a:lnTo>
                    <a:pt x="213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bk object 121">
              <a:extLst>
                <a:ext uri="{FF2B5EF4-FFF2-40B4-BE49-F238E27FC236}">
                  <a16:creationId xmlns:a16="http://schemas.microsoft.com/office/drawing/2014/main" xmlns="" id="{CA6F5D04-FDFD-9444-86D6-486B7F54F58A}"/>
                </a:ext>
              </a:extLst>
            </p:cNvPr>
            <p:cNvSpPr/>
            <p:nvPr/>
          </p:nvSpPr>
          <p:spPr>
            <a:xfrm>
              <a:off x="16616367" y="21995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1" y="6008"/>
                  </a:lnTo>
                  <a:lnTo>
                    <a:pt x="2587" y="17253"/>
                  </a:lnTo>
                  <a:lnTo>
                    <a:pt x="0" y="33083"/>
                  </a:lnTo>
                  <a:lnTo>
                    <a:pt x="5476" y="45137"/>
                  </a:lnTo>
                  <a:lnTo>
                    <a:pt x="16238" y="53475"/>
                  </a:lnTo>
                  <a:lnTo>
                    <a:pt x="31197" y="56517"/>
                  </a:lnTo>
                  <a:lnTo>
                    <a:pt x="44319" y="51743"/>
                  </a:lnTo>
                  <a:lnTo>
                    <a:pt x="53516" y="41600"/>
                  </a:lnTo>
                  <a:lnTo>
                    <a:pt x="56984" y="27914"/>
                  </a:lnTo>
                  <a:lnTo>
                    <a:pt x="55797" y="19850"/>
                  </a:lnTo>
                  <a:lnTo>
                    <a:pt x="49409" y="9251"/>
                  </a:lnTo>
                  <a:lnTo>
                    <a:pt x="37823" y="2189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122">
              <a:extLst>
                <a:ext uri="{FF2B5EF4-FFF2-40B4-BE49-F238E27FC236}">
                  <a16:creationId xmlns:a16="http://schemas.microsoft.com/office/drawing/2014/main" xmlns="" id="{CC7972CD-C673-EF45-919F-3DAEF3E5E57A}"/>
                </a:ext>
              </a:extLst>
            </p:cNvPr>
            <p:cNvSpPr/>
            <p:nvPr/>
          </p:nvSpPr>
          <p:spPr>
            <a:xfrm>
              <a:off x="16857360" y="21995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2" y="0"/>
                  </a:moveTo>
                  <a:lnTo>
                    <a:pt x="10189" y="6003"/>
                  </a:lnTo>
                  <a:lnTo>
                    <a:pt x="2583" y="17250"/>
                  </a:lnTo>
                  <a:lnTo>
                    <a:pt x="0" y="33089"/>
                  </a:lnTo>
                  <a:lnTo>
                    <a:pt x="5467" y="45145"/>
                  </a:lnTo>
                  <a:lnTo>
                    <a:pt x="16230" y="53491"/>
                  </a:lnTo>
                  <a:lnTo>
                    <a:pt x="31224" y="56550"/>
                  </a:lnTo>
                  <a:lnTo>
                    <a:pt x="44337" y="51756"/>
                  </a:lnTo>
                  <a:lnTo>
                    <a:pt x="53504" y="41602"/>
                  </a:lnTo>
                  <a:lnTo>
                    <a:pt x="56943" y="27919"/>
                  </a:lnTo>
                  <a:lnTo>
                    <a:pt x="55771" y="19874"/>
                  </a:lnTo>
                  <a:lnTo>
                    <a:pt x="49415" y="9265"/>
                  </a:lnTo>
                  <a:lnTo>
                    <a:pt x="37845" y="2195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123">
              <a:extLst>
                <a:ext uri="{FF2B5EF4-FFF2-40B4-BE49-F238E27FC236}">
                  <a16:creationId xmlns:a16="http://schemas.microsoft.com/office/drawing/2014/main" xmlns="" id="{F7231453-16B1-1F40-AA6B-E42C101BEA58}"/>
                </a:ext>
              </a:extLst>
            </p:cNvPr>
            <p:cNvSpPr/>
            <p:nvPr/>
          </p:nvSpPr>
          <p:spPr>
            <a:xfrm>
              <a:off x="17098333" y="21995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3" y="0"/>
                  </a:moveTo>
                  <a:lnTo>
                    <a:pt x="10181" y="6028"/>
                  </a:lnTo>
                  <a:lnTo>
                    <a:pt x="2578" y="17280"/>
                  </a:lnTo>
                  <a:lnTo>
                    <a:pt x="0" y="33117"/>
                  </a:lnTo>
                  <a:lnTo>
                    <a:pt x="5504" y="45146"/>
                  </a:lnTo>
                  <a:lnTo>
                    <a:pt x="16289" y="53463"/>
                  </a:lnTo>
                  <a:lnTo>
                    <a:pt x="31261" y="56496"/>
                  </a:lnTo>
                  <a:lnTo>
                    <a:pt x="44376" y="51718"/>
                  </a:lnTo>
                  <a:lnTo>
                    <a:pt x="53582" y="41576"/>
                  </a:lnTo>
                  <a:lnTo>
                    <a:pt x="57056" y="27894"/>
                  </a:lnTo>
                  <a:lnTo>
                    <a:pt x="55844" y="19758"/>
                  </a:lnTo>
                  <a:lnTo>
                    <a:pt x="49421" y="9197"/>
                  </a:lnTo>
                  <a:lnTo>
                    <a:pt x="37809" y="2168"/>
                  </a:lnTo>
                  <a:lnTo>
                    <a:pt x="2138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bk object 124">
              <a:extLst>
                <a:ext uri="{FF2B5EF4-FFF2-40B4-BE49-F238E27FC236}">
                  <a16:creationId xmlns:a16="http://schemas.microsoft.com/office/drawing/2014/main" xmlns="" id="{4E2CD133-3AE5-CE46-B754-6671612553E9}"/>
                </a:ext>
              </a:extLst>
            </p:cNvPr>
            <p:cNvSpPr/>
            <p:nvPr/>
          </p:nvSpPr>
          <p:spPr>
            <a:xfrm>
              <a:off x="17339392" y="21995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3" y="6006"/>
                  </a:lnTo>
                  <a:lnTo>
                    <a:pt x="2574" y="17259"/>
                  </a:lnTo>
                  <a:lnTo>
                    <a:pt x="0" y="33122"/>
                  </a:lnTo>
                  <a:lnTo>
                    <a:pt x="5469" y="45154"/>
                  </a:lnTo>
                  <a:lnTo>
                    <a:pt x="16233" y="53478"/>
                  </a:lnTo>
                  <a:lnTo>
                    <a:pt x="31246" y="56513"/>
                  </a:lnTo>
                  <a:lnTo>
                    <a:pt x="44350" y="51726"/>
                  </a:lnTo>
                  <a:lnTo>
                    <a:pt x="53532" y="41582"/>
                  </a:lnTo>
                  <a:lnTo>
                    <a:pt x="56992" y="27914"/>
                  </a:lnTo>
                  <a:lnTo>
                    <a:pt x="55793" y="19814"/>
                  </a:lnTo>
                  <a:lnTo>
                    <a:pt x="49387" y="9233"/>
                  </a:lnTo>
                  <a:lnTo>
                    <a:pt x="37786" y="2185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bk object 125">
              <a:extLst>
                <a:ext uri="{FF2B5EF4-FFF2-40B4-BE49-F238E27FC236}">
                  <a16:creationId xmlns:a16="http://schemas.microsoft.com/office/drawing/2014/main" xmlns="" id="{0515F591-CAD1-F543-864E-82A907F835D7}"/>
                </a:ext>
              </a:extLst>
            </p:cNvPr>
            <p:cNvSpPr/>
            <p:nvPr/>
          </p:nvSpPr>
          <p:spPr>
            <a:xfrm>
              <a:off x="17580331" y="219956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4" y="0"/>
                  </a:moveTo>
                  <a:lnTo>
                    <a:pt x="10188" y="6017"/>
                  </a:lnTo>
                  <a:lnTo>
                    <a:pt x="2582" y="17259"/>
                  </a:lnTo>
                  <a:lnTo>
                    <a:pt x="0" y="33087"/>
                  </a:lnTo>
                  <a:lnTo>
                    <a:pt x="5481" y="45137"/>
                  </a:lnTo>
                  <a:lnTo>
                    <a:pt x="16256" y="53474"/>
                  </a:lnTo>
                  <a:lnTo>
                    <a:pt x="31237" y="56528"/>
                  </a:lnTo>
                  <a:lnTo>
                    <a:pt x="44354" y="51740"/>
                  </a:lnTo>
                  <a:lnTo>
                    <a:pt x="53549" y="41601"/>
                  </a:lnTo>
                  <a:lnTo>
                    <a:pt x="57015" y="27920"/>
                  </a:lnTo>
                  <a:lnTo>
                    <a:pt x="55815" y="19803"/>
                  </a:lnTo>
                  <a:lnTo>
                    <a:pt x="49415" y="9219"/>
                  </a:lnTo>
                  <a:lnTo>
                    <a:pt x="37821" y="2175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126">
              <a:extLst>
                <a:ext uri="{FF2B5EF4-FFF2-40B4-BE49-F238E27FC236}">
                  <a16:creationId xmlns:a16="http://schemas.microsoft.com/office/drawing/2014/main" xmlns="" id="{1D47EB84-A3EF-F044-8A10-AB66BF370713}"/>
                </a:ext>
              </a:extLst>
            </p:cNvPr>
            <p:cNvSpPr/>
            <p:nvPr/>
          </p:nvSpPr>
          <p:spPr>
            <a:xfrm>
              <a:off x="16616357" y="241621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9" y="0"/>
                  </a:moveTo>
                  <a:lnTo>
                    <a:pt x="10206" y="5997"/>
                  </a:lnTo>
                  <a:lnTo>
                    <a:pt x="2592" y="17233"/>
                  </a:lnTo>
                  <a:lnTo>
                    <a:pt x="0" y="33046"/>
                  </a:lnTo>
                  <a:lnTo>
                    <a:pt x="5465" y="45110"/>
                  </a:lnTo>
                  <a:lnTo>
                    <a:pt x="16228" y="53452"/>
                  </a:lnTo>
                  <a:lnTo>
                    <a:pt x="31197" y="56504"/>
                  </a:lnTo>
                  <a:lnTo>
                    <a:pt x="44337" y="51735"/>
                  </a:lnTo>
                  <a:lnTo>
                    <a:pt x="53531" y="41605"/>
                  </a:lnTo>
                  <a:lnTo>
                    <a:pt x="56992" y="27924"/>
                  </a:lnTo>
                  <a:lnTo>
                    <a:pt x="55800" y="19820"/>
                  </a:lnTo>
                  <a:lnTo>
                    <a:pt x="49416" y="9226"/>
                  </a:lnTo>
                  <a:lnTo>
                    <a:pt x="37836" y="2174"/>
                  </a:lnTo>
                  <a:lnTo>
                    <a:pt x="214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127">
              <a:extLst>
                <a:ext uri="{FF2B5EF4-FFF2-40B4-BE49-F238E27FC236}">
                  <a16:creationId xmlns:a16="http://schemas.microsoft.com/office/drawing/2014/main" xmlns="" id="{3B95DD3F-88BA-164C-8A1C-82E3C575E0B0}"/>
                </a:ext>
              </a:extLst>
            </p:cNvPr>
            <p:cNvSpPr/>
            <p:nvPr/>
          </p:nvSpPr>
          <p:spPr>
            <a:xfrm>
              <a:off x="16857352" y="241619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6" y="0"/>
                  </a:moveTo>
                  <a:lnTo>
                    <a:pt x="10202" y="6007"/>
                  </a:lnTo>
                  <a:lnTo>
                    <a:pt x="2589" y="17243"/>
                  </a:lnTo>
                  <a:lnTo>
                    <a:pt x="0" y="33063"/>
                  </a:lnTo>
                  <a:lnTo>
                    <a:pt x="5452" y="45126"/>
                  </a:lnTo>
                  <a:lnTo>
                    <a:pt x="16196" y="53471"/>
                  </a:lnTo>
                  <a:lnTo>
                    <a:pt x="31151" y="56508"/>
                  </a:lnTo>
                  <a:lnTo>
                    <a:pt x="44312" y="51759"/>
                  </a:lnTo>
                  <a:lnTo>
                    <a:pt x="53498" y="41631"/>
                  </a:lnTo>
                  <a:lnTo>
                    <a:pt x="56951" y="27941"/>
                  </a:lnTo>
                  <a:lnTo>
                    <a:pt x="55772" y="19850"/>
                  </a:lnTo>
                  <a:lnTo>
                    <a:pt x="49401" y="9248"/>
                  </a:lnTo>
                  <a:lnTo>
                    <a:pt x="37831" y="2187"/>
                  </a:lnTo>
                  <a:lnTo>
                    <a:pt x="214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bk object 128">
              <a:extLst>
                <a:ext uri="{FF2B5EF4-FFF2-40B4-BE49-F238E27FC236}">
                  <a16:creationId xmlns:a16="http://schemas.microsoft.com/office/drawing/2014/main" xmlns="" id="{4C336832-4411-BE4E-A182-A846FF08AB54}"/>
                </a:ext>
              </a:extLst>
            </p:cNvPr>
            <p:cNvSpPr/>
            <p:nvPr/>
          </p:nvSpPr>
          <p:spPr>
            <a:xfrm>
              <a:off x="17098322" y="241620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2" y="0"/>
                  </a:moveTo>
                  <a:lnTo>
                    <a:pt x="10199" y="6020"/>
                  </a:lnTo>
                  <a:lnTo>
                    <a:pt x="2587" y="17265"/>
                  </a:lnTo>
                  <a:lnTo>
                    <a:pt x="0" y="33082"/>
                  </a:lnTo>
                  <a:lnTo>
                    <a:pt x="5477" y="45127"/>
                  </a:lnTo>
                  <a:lnTo>
                    <a:pt x="16247" y="53459"/>
                  </a:lnTo>
                  <a:lnTo>
                    <a:pt x="31221" y="56500"/>
                  </a:lnTo>
                  <a:lnTo>
                    <a:pt x="44348" y="51748"/>
                  </a:lnTo>
                  <a:lnTo>
                    <a:pt x="53549" y="41615"/>
                  </a:lnTo>
                  <a:lnTo>
                    <a:pt x="57018" y="27913"/>
                  </a:lnTo>
                  <a:lnTo>
                    <a:pt x="55824" y="19759"/>
                  </a:lnTo>
                  <a:lnTo>
                    <a:pt x="49423" y="9202"/>
                  </a:lnTo>
                  <a:lnTo>
                    <a:pt x="37829" y="2173"/>
                  </a:lnTo>
                  <a:lnTo>
                    <a:pt x="214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bk object 129">
              <a:extLst>
                <a:ext uri="{FF2B5EF4-FFF2-40B4-BE49-F238E27FC236}">
                  <a16:creationId xmlns:a16="http://schemas.microsoft.com/office/drawing/2014/main" xmlns="" id="{80BA8C63-0052-3E44-A825-27DB3ACF8F6F}"/>
                </a:ext>
              </a:extLst>
            </p:cNvPr>
            <p:cNvSpPr/>
            <p:nvPr/>
          </p:nvSpPr>
          <p:spPr>
            <a:xfrm>
              <a:off x="17339383" y="241618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08" y="0"/>
                  </a:moveTo>
                  <a:lnTo>
                    <a:pt x="10189" y="6003"/>
                  </a:lnTo>
                  <a:lnTo>
                    <a:pt x="2584" y="17250"/>
                  </a:lnTo>
                  <a:lnTo>
                    <a:pt x="0" y="33081"/>
                  </a:lnTo>
                  <a:lnTo>
                    <a:pt x="5456" y="45139"/>
                  </a:lnTo>
                  <a:lnTo>
                    <a:pt x="16211" y="53479"/>
                  </a:lnTo>
                  <a:lnTo>
                    <a:pt x="31206" y="56527"/>
                  </a:lnTo>
                  <a:lnTo>
                    <a:pt x="44334" y="51738"/>
                  </a:lnTo>
                  <a:lnTo>
                    <a:pt x="53533" y="41603"/>
                  </a:lnTo>
                  <a:lnTo>
                    <a:pt x="57000" y="27932"/>
                  </a:lnTo>
                  <a:lnTo>
                    <a:pt x="55807" y="19851"/>
                  </a:lnTo>
                  <a:lnTo>
                    <a:pt x="49408" y="9256"/>
                  </a:lnTo>
                  <a:lnTo>
                    <a:pt x="37815" y="2194"/>
                  </a:lnTo>
                  <a:lnTo>
                    <a:pt x="214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bk object 130">
              <a:extLst>
                <a:ext uri="{FF2B5EF4-FFF2-40B4-BE49-F238E27FC236}">
                  <a16:creationId xmlns:a16="http://schemas.microsoft.com/office/drawing/2014/main" xmlns="" id="{593B885F-EAD6-804F-B183-6477DCA6019A}"/>
                </a:ext>
              </a:extLst>
            </p:cNvPr>
            <p:cNvSpPr/>
            <p:nvPr/>
          </p:nvSpPr>
          <p:spPr>
            <a:xfrm>
              <a:off x="17580326" y="241619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7" y="0"/>
                  </a:moveTo>
                  <a:lnTo>
                    <a:pt x="10202" y="6013"/>
                  </a:lnTo>
                  <a:lnTo>
                    <a:pt x="2588" y="17256"/>
                  </a:lnTo>
                  <a:lnTo>
                    <a:pt x="0" y="33075"/>
                  </a:lnTo>
                  <a:lnTo>
                    <a:pt x="5467" y="45126"/>
                  </a:lnTo>
                  <a:lnTo>
                    <a:pt x="16229" y="53463"/>
                  </a:lnTo>
                  <a:lnTo>
                    <a:pt x="31203" y="56506"/>
                  </a:lnTo>
                  <a:lnTo>
                    <a:pt x="44339" y="51748"/>
                  </a:lnTo>
                  <a:lnTo>
                    <a:pt x="53549" y="41618"/>
                  </a:lnTo>
                  <a:lnTo>
                    <a:pt x="57021" y="27942"/>
                  </a:lnTo>
                  <a:lnTo>
                    <a:pt x="55824" y="19834"/>
                  </a:lnTo>
                  <a:lnTo>
                    <a:pt x="49427" y="9240"/>
                  </a:lnTo>
                  <a:lnTo>
                    <a:pt x="37837" y="2185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bk object 131">
              <a:extLst>
                <a:ext uri="{FF2B5EF4-FFF2-40B4-BE49-F238E27FC236}">
                  <a16:creationId xmlns:a16="http://schemas.microsoft.com/office/drawing/2014/main" xmlns="" id="{BE7B8F22-81F4-E849-A194-8A626ADD557D}"/>
                </a:ext>
              </a:extLst>
            </p:cNvPr>
            <p:cNvSpPr/>
            <p:nvPr/>
          </p:nvSpPr>
          <p:spPr>
            <a:xfrm>
              <a:off x="16616362" y="26328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1" y="0"/>
                  </a:moveTo>
                  <a:lnTo>
                    <a:pt x="10221" y="5993"/>
                  </a:lnTo>
                  <a:lnTo>
                    <a:pt x="2595" y="17226"/>
                  </a:lnTo>
                  <a:lnTo>
                    <a:pt x="0" y="33050"/>
                  </a:lnTo>
                  <a:lnTo>
                    <a:pt x="5469" y="45113"/>
                  </a:lnTo>
                  <a:lnTo>
                    <a:pt x="16229" y="53447"/>
                  </a:lnTo>
                  <a:lnTo>
                    <a:pt x="31186" y="56486"/>
                  </a:lnTo>
                  <a:lnTo>
                    <a:pt x="44315" y="51728"/>
                  </a:lnTo>
                  <a:lnTo>
                    <a:pt x="53519" y="41597"/>
                  </a:lnTo>
                  <a:lnTo>
                    <a:pt x="56989" y="27901"/>
                  </a:lnTo>
                  <a:lnTo>
                    <a:pt x="55812" y="19871"/>
                  </a:lnTo>
                  <a:lnTo>
                    <a:pt x="49433" y="9263"/>
                  </a:lnTo>
                  <a:lnTo>
                    <a:pt x="37852" y="2195"/>
                  </a:lnTo>
                  <a:lnTo>
                    <a:pt x="2145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bk object 132">
              <a:extLst>
                <a:ext uri="{FF2B5EF4-FFF2-40B4-BE49-F238E27FC236}">
                  <a16:creationId xmlns:a16="http://schemas.microsoft.com/office/drawing/2014/main" xmlns="" id="{3D60206E-8FBA-9F48-9081-17F71E144A44}"/>
                </a:ext>
              </a:extLst>
            </p:cNvPr>
            <p:cNvSpPr/>
            <p:nvPr/>
          </p:nvSpPr>
          <p:spPr>
            <a:xfrm>
              <a:off x="16857353" y="263284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9" y="0"/>
                  </a:moveTo>
                  <a:lnTo>
                    <a:pt x="10208" y="5996"/>
                  </a:lnTo>
                  <a:lnTo>
                    <a:pt x="2590" y="17233"/>
                  </a:lnTo>
                  <a:lnTo>
                    <a:pt x="0" y="33052"/>
                  </a:lnTo>
                  <a:lnTo>
                    <a:pt x="5457" y="45122"/>
                  </a:lnTo>
                  <a:lnTo>
                    <a:pt x="16208" y="53452"/>
                  </a:lnTo>
                  <a:lnTo>
                    <a:pt x="31180" y="56486"/>
                  </a:lnTo>
                  <a:lnTo>
                    <a:pt x="44331" y="51724"/>
                  </a:lnTo>
                  <a:lnTo>
                    <a:pt x="53509" y="41594"/>
                  </a:lnTo>
                  <a:lnTo>
                    <a:pt x="56970" y="27903"/>
                  </a:lnTo>
                  <a:lnTo>
                    <a:pt x="55794" y="19878"/>
                  </a:lnTo>
                  <a:lnTo>
                    <a:pt x="49437" y="9267"/>
                  </a:lnTo>
                  <a:lnTo>
                    <a:pt x="37871" y="2197"/>
                  </a:lnTo>
                  <a:lnTo>
                    <a:pt x="21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bk object 133">
              <a:extLst>
                <a:ext uri="{FF2B5EF4-FFF2-40B4-BE49-F238E27FC236}">
                  <a16:creationId xmlns:a16="http://schemas.microsoft.com/office/drawing/2014/main" xmlns="" id="{13035A9B-9D5F-814A-BCB2-4D259AD66141}"/>
                </a:ext>
              </a:extLst>
            </p:cNvPr>
            <p:cNvSpPr/>
            <p:nvPr/>
          </p:nvSpPr>
          <p:spPr>
            <a:xfrm>
              <a:off x="17098328" y="26328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7" y="0"/>
                  </a:moveTo>
                  <a:lnTo>
                    <a:pt x="10201" y="6013"/>
                  </a:lnTo>
                  <a:lnTo>
                    <a:pt x="2585" y="17254"/>
                  </a:lnTo>
                  <a:lnTo>
                    <a:pt x="0" y="33084"/>
                  </a:lnTo>
                  <a:lnTo>
                    <a:pt x="5498" y="45122"/>
                  </a:lnTo>
                  <a:lnTo>
                    <a:pt x="16279" y="53436"/>
                  </a:lnTo>
                  <a:lnTo>
                    <a:pt x="31250" y="56465"/>
                  </a:lnTo>
                  <a:lnTo>
                    <a:pt x="44372" y="51703"/>
                  </a:lnTo>
                  <a:lnTo>
                    <a:pt x="53584" y="41573"/>
                  </a:lnTo>
                  <a:lnTo>
                    <a:pt x="57061" y="27882"/>
                  </a:lnTo>
                  <a:lnTo>
                    <a:pt x="55858" y="19780"/>
                  </a:lnTo>
                  <a:lnTo>
                    <a:pt x="49445" y="9209"/>
                  </a:lnTo>
                  <a:lnTo>
                    <a:pt x="37837" y="2174"/>
                  </a:lnTo>
                  <a:lnTo>
                    <a:pt x="214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bk object 134">
              <a:extLst>
                <a:ext uri="{FF2B5EF4-FFF2-40B4-BE49-F238E27FC236}">
                  <a16:creationId xmlns:a16="http://schemas.microsoft.com/office/drawing/2014/main" xmlns="" id="{E15B7274-3444-2147-A651-49B968A48337}"/>
                </a:ext>
              </a:extLst>
            </p:cNvPr>
            <p:cNvSpPr/>
            <p:nvPr/>
          </p:nvSpPr>
          <p:spPr>
            <a:xfrm>
              <a:off x="17339389" y="263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0" y="5990"/>
                  </a:lnTo>
                  <a:lnTo>
                    <a:pt x="2582" y="17227"/>
                  </a:lnTo>
                  <a:lnTo>
                    <a:pt x="0" y="33061"/>
                  </a:lnTo>
                  <a:lnTo>
                    <a:pt x="5455" y="45114"/>
                  </a:lnTo>
                  <a:lnTo>
                    <a:pt x="16198" y="53448"/>
                  </a:lnTo>
                  <a:lnTo>
                    <a:pt x="31185" y="56486"/>
                  </a:lnTo>
                  <a:lnTo>
                    <a:pt x="44319" y="51723"/>
                  </a:lnTo>
                  <a:lnTo>
                    <a:pt x="53524" y="41599"/>
                  </a:lnTo>
                  <a:lnTo>
                    <a:pt x="56994" y="27905"/>
                  </a:lnTo>
                  <a:lnTo>
                    <a:pt x="55810" y="19852"/>
                  </a:lnTo>
                  <a:lnTo>
                    <a:pt x="49423" y="9255"/>
                  </a:lnTo>
                  <a:lnTo>
                    <a:pt x="37833" y="2194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bk object 135">
              <a:extLst>
                <a:ext uri="{FF2B5EF4-FFF2-40B4-BE49-F238E27FC236}">
                  <a16:creationId xmlns:a16="http://schemas.microsoft.com/office/drawing/2014/main" xmlns="" id="{44499BFD-C50F-1F45-941C-D448032A7D74}"/>
                </a:ext>
              </a:extLst>
            </p:cNvPr>
            <p:cNvSpPr/>
            <p:nvPr/>
          </p:nvSpPr>
          <p:spPr>
            <a:xfrm>
              <a:off x="17580322" y="263286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51" y="0"/>
                  </a:moveTo>
                  <a:lnTo>
                    <a:pt x="10221" y="5990"/>
                  </a:lnTo>
                  <a:lnTo>
                    <a:pt x="2597" y="17217"/>
                  </a:lnTo>
                  <a:lnTo>
                    <a:pt x="0" y="33031"/>
                  </a:lnTo>
                  <a:lnTo>
                    <a:pt x="5460" y="45087"/>
                  </a:lnTo>
                  <a:lnTo>
                    <a:pt x="16220" y="53425"/>
                  </a:lnTo>
                  <a:lnTo>
                    <a:pt x="31191" y="56469"/>
                  </a:lnTo>
                  <a:lnTo>
                    <a:pt x="44335" y="51721"/>
                  </a:lnTo>
                  <a:lnTo>
                    <a:pt x="53551" y="41599"/>
                  </a:lnTo>
                  <a:lnTo>
                    <a:pt x="57026" y="27923"/>
                  </a:lnTo>
                  <a:lnTo>
                    <a:pt x="55833" y="19822"/>
                  </a:lnTo>
                  <a:lnTo>
                    <a:pt x="49440" y="9225"/>
                  </a:lnTo>
                  <a:lnTo>
                    <a:pt x="37854" y="2177"/>
                  </a:lnTo>
                  <a:lnTo>
                    <a:pt x="2145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bk object 136">
              <a:extLst>
                <a:ext uri="{FF2B5EF4-FFF2-40B4-BE49-F238E27FC236}">
                  <a16:creationId xmlns:a16="http://schemas.microsoft.com/office/drawing/2014/main" xmlns="" id="{A80965B7-9584-C744-8407-5B89F431C81D}"/>
                </a:ext>
              </a:extLst>
            </p:cNvPr>
            <p:cNvSpPr/>
            <p:nvPr/>
          </p:nvSpPr>
          <p:spPr>
            <a:xfrm>
              <a:off x="16616362" y="28495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9" y="5993"/>
                  </a:lnTo>
                  <a:lnTo>
                    <a:pt x="2588" y="17227"/>
                  </a:lnTo>
                  <a:lnTo>
                    <a:pt x="0" y="33049"/>
                  </a:lnTo>
                  <a:lnTo>
                    <a:pt x="5472" y="45106"/>
                  </a:lnTo>
                  <a:lnTo>
                    <a:pt x="16238" y="53449"/>
                  </a:lnTo>
                  <a:lnTo>
                    <a:pt x="31208" y="56502"/>
                  </a:lnTo>
                  <a:lnTo>
                    <a:pt x="44340" y="51720"/>
                  </a:lnTo>
                  <a:lnTo>
                    <a:pt x="53528" y="41580"/>
                  </a:lnTo>
                  <a:lnTo>
                    <a:pt x="56987" y="27903"/>
                  </a:lnTo>
                  <a:lnTo>
                    <a:pt x="55797" y="19809"/>
                  </a:lnTo>
                  <a:lnTo>
                    <a:pt x="49415" y="9218"/>
                  </a:lnTo>
                  <a:lnTo>
                    <a:pt x="37833" y="2172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bk object 137">
              <a:extLst>
                <a:ext uri="{FF2B5EF4-FFF2-40B4-BE49-F238E27FC236}">
                  <a16:creationId xmlns:a16="http://schemas.microsoft.com/office/drawing/2014/main" xmlns="" id="{D051D7B0-8DD5-7848-BA51-C15BB313D2DE}"/>
                </a:ext>
              </a:extLst>
            </p:cNvPr>
            <p:cNvSpPr/>
            <p:nvPr/>
          </p:nvSpPr>
          <p:spPr>
            <a:xfrm>
              <a:off x="16857353" y="28494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28" y="0"/>
                  </a:moveTo>
                  <a:lnTo>
                    <a:pt x="10202" y="6000"/>
                  </a:lnTo>
                  <a:lnTo>
                    <a:pt x="2588" y="17232"/>
                  </a:lnTo>
                  <a:lnTo>
                    <a:pt x="0" y="33057"/>
                  </a:lnTo>
                  <a:lnTo>
                    <a:pt x="5457" y="45118"/>
                  </a:lnTo>
                  <a:lnTo>
                    <a:pt x="16208" y="53462"/>
                  </a:lnTo>
                  <a:lnTo>
                    <a:pt x="31181" y="56506"/>
                  </a:lnTo>
                  <a:lnTo>
                    <a:pt x="44328" y="51740"/>
                  </a:lnTo>
                  <a:lnTo>
                    <a:pt x="53508" y="41604"/>
                  </a:lnTo>
                  <a:lnTo>
                    <a:pt x="56970" y="27922"/>
                  </a:lnTo>
                  <a:lnTo>
                    <a:pt x="55793" y="19858"/>
                  </a:lnTo>
                  <a:lnTo>
                    <a:pt x="49430" y="9251"/>
                  </a:lnTo>
                  <a:lnTo>
                    <a:pt x="37859" y="2188"/>
                  </a:lnTo>
                  <a:lnTo>
                    <a:pt x="214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bk object 138">
              <a:extLst>
                <a:ext uri="{FF2B5EF4-FFF2-40B4-BE49-F238E27FC236}">
                  <a16:creationId xmlns:a16="http://schemas.microsoft.com/office/drawing/2014/main" xmlns="" id="{AB76A048-FE38-6F49-BE55-38E8A383175F}"/>
                </a:ext>
              </a:extLst>
            </p:cNvPr>
            <p:cNvSpPr/>
            <p:nvPr/>
          </p:nvSpPr>
          <p:spPr>
            <a:xfrm>
              <a:off x="17098331" y="28495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5" y="0"/>
                  </a:moveTo>
                  <a:lnTo>
                    <a:pt x="10175" y="6019"/>
                  </a:lnTo>
                  <a:lnTo>
                    <a:pt x="2575" y="17265"/>
                  </a:lnTo>
                  <a:lnTo>
                    <a:pt x="0" y="33105"/>
                  </a:lnTo>
                  <a:lnTo>
                    <a:pt x="5496" y="45138"/>
                  </a:lnTo>
                  <a:lnTo>
                    <a:pt x="16275" y="53450"/>
                  </a:lnTo>
                  <a:lnTo>
                    <a:pt x="31262" y="56479"/>
                  </a:lnTo>
                  <a:lnTo>
                    <a:pt x="44363" y="51707"/>
                  </a:lnTo>
                  <a:lnTo>
                    <a:pt x="53560" y="41569"/>
                  </a:lnTo>
                  <a:lnTo>
                    <a:pt x="57057" y="27878"/>
                  </a:lnTo>
                  <a:lnTo>
                    <a:pt x="55830" y="19756"/>
                  </a:lnTo>
                  <a:lnTo>
                    <a:pt x="49408" y="9195"/>
                  </a:lnTo>
                  <a:lnTo>
                    <a:pt x="37806" y="2168"/>
                  </a:lnTo>
                  <a:lnTo>
                    <a:pt x="2138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bk object 139">
              <a:extLst>
                <a:ext uri="{FF2B5EF4-FFF2-40B4-BE49-F238E27FC236}">
                  <a16:creationId xmlns:a16="http://schemas.microsoft.com/office/drawing/2014/main" xmlns="" id="{BBFB106D-73CC-9B4D-B2FD-D440AF6BAE3B}"/>
                </a:ext>
              </a:extLst>
            </p:cNvPr>
            <p:cNvSpPr/>
            <p:nvPr/>
          </p:nvSpPr>
          <p:spPr>
            <a:xfrm>
              <a:off x="17339383" y="284947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1" y="0"/>
                  </a:moveTo>
                  <a:lnTo>
                    <a:pt x="10190" y="5997"/>
                  </a:lnTo>
                  <a:lnTo>
                    <a:pt x="2584" y="17240"/>
                  </a:lnTo>
                  <a:lnTo>
                    <a:pt x="0" y="33079"/>
                  </a:lnTo>
                  <a:lnTo>
                    <a:pt x="5454" y="45134"/>
                  </a:lnTo>
                  <a:lnTo>
                    <a:pt x="16205" y="53473"/>
                  </a:lnTo>
                  <a:lnTo>
                    <a:pt x="31191" y="56513"/>
                  </a:lnTo>
                  <a:lnTo>
                    <a:pt x="44325" y="51737"/>
                  </a:lnTo>
                  <a:lnTo>
                    <a:pt x="53530" y="41604"/>
                  </a:lnTo>
                  <a:lnTo>
                    <a:pt x="57000" y="27933"/>
                  </a:lnTo>
                  <a:lnTo>
                    <a:pt x="55808" y="19847"/>
                  </a:lnTo>
                  <a:lnTo>
                    <a:pt x="49410" y="9250"/>
                  </a:lnTo>
                  <a:lnTo>
                    <a:pt x="37817" y="2192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bk object 140">
              <a:extLst>
                <a:ext uri="{FF2B5EF4-FFF2-40B4-BE49-F238E27FC236}">
                  <a16:creationId xmlns:a16="http://schemas.microsoft.com/office/drawing/2014/main" xmlns="" id="{CB0D1A4A-2FB5-1A4D-B860-CF9377DDEC3B}"/>
                </a:ext>
              </a:extLst>
            </p:cNvPr>
            <p:cNvSpPr/>
            <p:nvPr/>
          </p:nvSpPr>
          <p:spPr>
            <a:xfrm>
              <a:off x="17580331" y="284948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4" y="6009"/>
                  </a:lnTo>
                  <a:lnTo>
                    <a:pt x="2584" y="17252"/>
                  </a:lnTo>
                  <a:lnTo>
                    <a:pt x="0" y="33082"/>
                  </a:lnTo>
                  <a:lnTo>
                    <a:pt x="5474" y="45130"/>
                  </a:lnTo>
                  <a:lnTo>
                    <a:pt x="16239" y="53463"/>
                  </a:lnTo>
                  <a:lnTo>
                    <a:pt x="31214" y="56504"/>
                  </a:lnTo>
                  <a:lnTo>
                    <a:pt x="44343" y="51738"/>
                  </a:lnTo>
                  <a:lnTo>
                    <a:pt x="53546" y="41601"/>
                  </a:lnTo>
                  <a:lnTo>
                    <a:pt x="57016" y="27920"/>
                  </a:lnTo>
                  <a:lnTo>
                    <a:pt x="55821" y="19820"/>
                  </a:lnTo>
                  <a:lnTo>
                    <a:pt x="49425" y="9231"/>
                  </a:lnTo>
                  <a:lnTo>
                    <a:pt x="37832" y="2181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bk object 141">
              <a:extLst>
                <a:ext uri="{FF2B5EF4-FFF2-40B4-BE49-F238E27FC236}">
                  <a16:creationId xmlns:a16="http://schemas.microsoft.com/office/drawing/2014/main" xmlns="" id="{60131ABD-6C74-1741-90D6-7AAD6A521FB0}"/>
                </a:ext>
              </a:extLst>
            </p:cNvPr>
            <p:cNvSpPr/>
            <p:nvPr/>
          </p:nvSpPr>
          <p:spPr>
            <a:xfrm>
              <a:off x="16616368" y="30661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4" y="6000"/>
                  </a:lnTo>
                  <a:lnTo>
                    <a:pt x="2585" y="17243"/>
                  </a:lnTo>
                  <a:lnTo>
                    <a:pt x="0" y="33096"/>
                  </a:lnTo>
                  <a:lnTo>
                    <a:pt x="5480" y="45162"/>
                  </a:lnTo>
                  <a:lnTo>
                    <a:pt x="16242" y="53480"/>
                  </a:lnTo>
                  <a:lnTo>
                    <a:pt x="31203" y="56506"/>
                  </a:lnTo>
                  <a:lnTo>
                    <a:pt x="44320" y="51737"/>
                  </a:lnTo>
                  <a:lnTo>
                    <a:pt x="53515" y="41598"/>
                  </a:lnTo>
                  <a:lnTo>
                    <a:pt x="56982" y="27892"/>
                  </a:lnTo>
                  <a:lnTo>
                    <a:pt x="55796" y="19827"/>
                  </a:lnTo>
                  <a:lnTo>
                    <a:pt x="49408" y="9232"/>
                  </a:lnTo>
                  <a:lnTo>
                    <a:pt x="37819" y="2182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bk object 142">
              <a:extLst>
                <a:ext uri="{FF2B5EF4-FFF2-40B4-BE49-F238E27FC236}">
                  <a16:creationId xmlns:a16="http://schemas.microsoft.com/office/drawing/2014/main" xmlns="" id="{685C9A9D-243A-DF4A-B9CB-707A6E39D7CB}"/>
                </a:ext>
              </a:extLst>
            </p:cNvPr>
            <p:cNvSpPr/>
            <p:nvPr/>
          </p:nvSpPr>
          <p:spPr>
            <a:xfrm>
              <a:off x="16857361" y="3066118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7" y="0"/>
                  </a:moveTo>
                  <a:lnTo>
                    <a:pt x="10181" y="5997"/>
                  </a:lnTo>
                  <a:lnTo>
                    <a:pt x="2581" y="17244"/>
                  </a:lnTo>
                  <a:lnTo>
                    <a:pt x="0" y="33110"/>
                  </a:lnTo>
                  <a:lnTo>
                    <a:pt x="5468" y="45168"/>
                  </a:lnTo>
                  <a:lnTo>
                    <a:pt x="16227" y="53483"/>
                  </a:lnTo>
                  <a:lnTo>
                    <a:pt x="31213" y="56508"/>
                  </a:lnTo>
                  <a:lnTo>
                    <a:pt x="44349" y="51742"/>
                  </a:lnTo>
                  <a:lnTo>
                    <a:pt x="53511" y="41612"/>
                  </a:lnTo>
                  <a:lnTo>
                    <a:pt x="56942" y="27897"/>
                  </a:lnTo>
                  <a:lnTo>
                    <a:pt x="55770" y="19822"/>
                  </a:lnTo>
                  <a:lnTo>
                    <a:pt x="49410" y="9232"/>
                  </a:lnTo>
                  <a:lnTo>
                    <a:pt x="37833" y="2184"/>
                  </a:lnTo>
                  <a:lnTo>
                    <a:pt x="2138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bk object 143">
              <a:extLst>
                <a:ext uri="{FF2B5EF4-FFF2-40B4-BE49-F238E27FC236}">
                  <a16:creationId xmlns:a16="http://schemas.microsoft.com/office/drawing/2014/main" xmlns="" id="{0DB72813-D74A-3547-AC75-C50EBB9A1866}"/>
                </a:ext>
              </a:extLst>
            </p:cNvPr>
            <p:cNvSpPr/>
            <p:nvPr/>
          </p:nvSpPr>
          <p:spPr>
            <a:xfrm>
              <a:off x="17098334" y="306614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4" y="0"/>
                  </a:moveTo>
                  <a:lnTo>
                    <a:pt x="10176" y="6024"/>
                  </a:lnTo>
                  <a:lnTo>
                    <a:pt x="2576" y="17276"/>
                  </a:lnTo>
                  <a:lnTo>
                    <a:pt x="0" y="33125"/>
                  </a:lnTo>
                  <a:lnTo>
                    <a:pt x="5508" y="45161"/>
                  </a:lnTo>
                  <a:lnTo>
                    <a:pt x="16293" y="53464"/>
                  </a:lnTo>
                  <a:lnTo>
                    <a:pt x="31267" y="56485"/>
                  </a:lnTo>
                  <a:lnTo>
                    <a:pt x="44378" y="51718"/>
                  </a:lnTo>
                  <a:lnTo>
                    <a:pt x="53581" y="41583"/>
                  </a:lnTo>
                  <a:lnTo>
                    <a:pt x="57054" y="27873"/>
                  </a:lnTo>
                  <a:lnTo>
                    <a:pt x="55843" y="19745"/>
                  </a:lnTo>
                  <a:lnTo>
                    <a:pt x="49422" y="9188"/>
                  </a:lnTo>
                  <a:lnTo>
                    <a:pt x="37806" y="2164"/>
                  </a:lnTo>
                  <a:lnTo>
                    <a:pt x="213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bk object 144">
              <a:extLst>
                <a:ext uri="{FF2B5EF4-FFF2-40B4-BE49-F238E27FC236}">
                  <a16:creationId xmlns:a16="http://schemas.microsoft.com/office/drawing/2014/main" xmlns="" id="{13381F0F-3834-0446-8E99-7AAF0696F61F}"/>
                </a:ext>
              </a:extLst>
            </p:cNvPr>
            <p:cNvSpPr/>
            <p:nvPr/>
          </p:nvSpPr>
          <p:spPr>
            <a:xfrm>
              <a:off x="17339402" y="30661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0" y="0"/>
                  </a:moveTo>
                  <a:lnTo>
                    <a:pt x="10162" y="5995"/>
                  </a:lnTo>
                  <a:lnTo>
                    <a:pt x="2570" y="17238"/>
                  </a:lnTo>
                  <a:lnTo>
                    <a:pt x="0" y="33096"/>
                  </a:lnTo>
                  <a:lnTo>
                    <a:pt x="5471" y="45152"/>
                  </a:lnTo>
                  <a:lnTo>
                    <a:pt x="16215" y="53477"/>
                  </a:lnTo>
                  <a:lnTo>
                    <a:pt x="31197" y="56508"/>
                  </a:lnTo>
                  <a:lnTo>
                    <a:pt x="44320" y="51740"/>
                  </a:lnTo>
                  <a:lnTo>
                    <a:pt x="53516" y="41610"/>
                  </a:lnTo>
                  <a:lnTo>
                    <a:pt x="56982" y="27898"/>
                  </a:lnTo>
                  <a:lnTo>
                    <a:pt x="55790" y="19814"/>
                  </a:lnTo>
                  <a:lnTo>
                    <a:pt x="49389" y="9228"/>
                  </a:lnTo>
                  <a:lnTo>
                    <a:pt x="37790" y="2183"/>
                  </a:lnTo>
                  <a:lnTo>
                    <a:pt x="213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bk object 145">
              <a:extLst>
                <a:ext uri="{FF2B5EF4-FFF2-40B4-BE49-F238E27FC236}">
                  <a16:creationId xmlns:a16="http://schemas.microsoft.com/office/drawing/2014/main" xmlns="" id="{4F4783D3-1B94-C540-89EF-480DACFE997A}"/>
                </a:ext>
              </a:extLst>
            </p:cNvPr>
            <p:cNvSpPr/>
            <p:nvPr/>
          </p:nvSpPr>
          <p:spPr>
            <a:xfrm>
              <a:off x="17580339" y="306612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9" y="0"/>
                  </a:moveTo>
                  <a:lnTo>
                    <a:pt x="10178" y="6007"/>
                  </a:lnTo>
                  <a:lnTo>
                    <a:pt x="2577" y="17250"/>
                  </a:lnTo>
                  <a:lnTo>
                    <a:pt x="0" y="33100"/>
                  </a:lnTo>
                  <a:lnTo>
                    <a:pt x="5489" y="45149"/>
                  </a:lnTo>
                  <a:lnTo>
                    <a:pt x="16261" y="53468"/>
                  </a:lnTo>
                  <a:lnTo>
                    <a:pt x="31230" y="56499"/>
                  </a:lnTo>
                  <a:lnTo>
                    <a:pt x="44347" y="51731"/>
                  </a:lnTo>
                  <a:lnTo>
                    <a:pt x="53542" y="41591"/>
                  </a:lnTo>
                  <a:lnTo>
                    <a:pt x="57008" y="27886"/>
                  </a:lnTo>
                  <a:lnTo>
                    <a:pt x="55814" y="19792"/>
                  </a:lnTo>
                  <a:lnTo>
                    <a:pt x="49417" y="9212"/>
                  </a:lnTo>
                  <a:lnTo>
                    <a:pt x="37819" y="2174"/>
                  </a:lnTo>
                  <a:lnTo>
                    <a:pt x="2138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bk object 146">
              <a:extLst>
                <a:ext uri="{FF2B5EF4-FFF2-40B4-BE49-F238E27FC236}">
                  <a16:creationId xmlns:a16="http://schemas.microsoft.com/office/drawing/2014/main" xmlns="" id="{5964211A-0BDB-CD47-91F4-527A252E4D23}"/>
                </a:ext>
              </a:extLst>
            </p:cNvPr>
            <p:cNvSpPr/>
            <p:nvPr/>
          </p:nvSpPr>
          <p:spPr>
            <a:xfrm>
              <a:off x="17805088" y="155622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6" y="0"/>
                  </a:moveTo>
                  <a:lnTo>
                    <a:pt x="10183" y="5993"/>
                  </a:lnTo>
                  <a:lnTo>
                    <a:pt x="2579" y="17230"/>
                  </a:lnTo>
                  <a:lnTo>
                    <a:pt x="0" y="33075"/>
                  </a:lnTo>
                  <a:lnTo>
                    <a:pt x="5468" y="45128"/>
                  </a:lnTo>
                  <a:lnTo>
                    <a:pt x="16226" y="53449"/>
                  </a:lnTo>
                  <a:lnTo>
                    <a:pt x="31218" y="56478"/>
                  </a:lnTo>
                  <a:lnTo>
                    <a:pt x="44337" y="51707"/>
                  </a:lnTo>
                  <a:lnTo>
                    <a:pt x="53541" y="41574"/>
                  </a:lnTo>
                  <a:lnTo>
                    <a:pt x="57014" y="27878"/>
                  </a:lnTo>
                  <a:lnTo>
                    <a:pt x="55824" y="19816"/>
                  </a:lnTo>
                  <a:lnTo>
                    <a:pt x="49421" y="9232"/>
                  </a:lnTo>
                  <a:lnTo>
                    <a:pt x="37819" y="2185"/>
                  </a:lnTo>
                  <a:lnTo>
                    <a:pt x="2140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bk object 147">
              <a:extLst>
                <a:ext uri="{FF2B5EF4-FFF2-40B4-BE49-F238E27FC236}">
                  <a16:creationId xmlns:a16="http://schemas.microsoft.com/office/drawing/2014/main" xmlns="" id="{F0741B3E-2749-2C46-A10B-2E2B59118B11}"/>
                </a:ext>
              </a:extLst>
            </p:cNvPr>
            <p:cNvSpPr/>
            <p:nvPr/>
          </p:nvSpPr>
          <p:spPr>
            <a:xfrm>
              <a:off x="18046092" y="155621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9" y="0"/>
                  </a:moveTo>
                  <a:lnTo>
                    <a:pt x="10187" y="6004"/>
                  </a:lnTo>
                  <a:lnTo>
                    <a:pt x="2578" y="17238"/>
                  </a:lnTo>
                  <a:lnTo>
                    <a:pt x="0" y="33053"/>
                  </a:lnTo>
                  <a:lnTo>
                    <a:pt x="5452" y="45124"/>
                  </a:lnTo>
                  <a:lnTo>
                    <a:pt x="16203" y="53452"/>
                  </a:lnTo>
                  <a:lnTo>
                    <a:pt x="31175" y="56496"/>
                  </a:lnTo>
                  <a:lnTo>
                    <a:pt x="44312" y="51737"/>
                  </a:lnTo>
                  <a:lnTo>
                    <a:pt x="53481" y="41600"/>
                  </a:lnTo>
                  <a:lnTo>
                    <a:pt x="56943" y="27890"/>
                  </a:lnTo>
                  <a:lnTo>
                    <a:pt x="55769" y="19879"/>
                  </a:lnTo>
                  <a:lnTo>
                    <a:pt x="49419" y="9269"/>
                  </a:lnTo>
                  <a:lnTo>
                    <a:pt x="37855" y="2200"/>
                  </a:lnTo>
                  <a:lnTo>
                    <a:pt x="214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bk object 148">
              <a:extLst>
                <a:ext uri="{FF2B5EF4-FFF2-40B4-BE49-F238E27FC236}">
                  <a16:creationId xmlns:a16="http://schemas.microsoft.com/office/drawing/2014/main" xmlns="" id="{3829D8AA-5158-B34A-A8F5-EAC51ED7C325}"/>
                </a:ext>
              </a:extLst>
            </p:cNvPr>
            <p:cNvSpPr/>
            <p:nvPr/>
          </p:nvSpPr>
          <p:spPr>
            <a:xfrm>
              <a:off x="18287060" y="155623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6" y="6002"/>
                  </a:lnTo>
                  <a:lnTo>
                    <a:pt x="2587" y="17236"/>
                  </a:lnTo>
                  <a:lnTo>
                    <a:pt x="0" y="33069"/>
                  </a:lnTo>
                  <a:lnTo>
                    <a:pt x="5492" y="45121"/>
                  </a:lnTo>
                  <a:lnTo>
                    <a:pt x="16265" y="53441"/>
                  </a:lnTo>
                  <a:lnTo>
                    <a:pt x="31225" y="56473"/>
                  </a:lnTo>
                  <a:lnTo>
                    <a:pt x="44342" y="51714"/>
                  </a:lnTo>
                  <a:lnTo>
                    <a:pt x="53541" y="41577"/>
                  </a:lnTo>
                  <a:lnTo>
                    <a:pt x="57010" y="27868"/>
                  </a:lnTo>
                  <a:lnTo>
                    <a:pt x="55827" y="19817"/>
                  </a:lnTo>
                  <a:lnTo>
                    <a:pt x="49440" y="9228"/>
                  </a:lnTo>
                  <a:lnTo>
                    <a:pt x="37848" y="2180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bk object 149">
              <a:extLst>
                <a:ext uri="{FF2B5EF4-FFF2-40B4-BE49-F238E27FC236}">
                  <a16:creationId xmlns:a16="http://schemas.microsoft.com/office/drawing/2014/main" xmlns="" id="{2846FA54-701D-5145-AEFF-2D8A43690CD1}"/>
                </a:ext>
              </a:extLst>
            </p:cNvPr>
            <p:cNvSpPr/>
            <p:nvPr/>
          </p:nvSpPr>
          <p:spPr>
            <a:xfrm>
              <a:off x="18528110" y="155621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7" y="0"/>
                  </a:moveTo>
                  <a:lnTo>
                    <a:pt x="10198" y="5984"/>
                  </a:lnTo>
                  <a:lnTo>
                    <a:pt x="2585" y="17216"/>
                  </a:lnTo>
                  <a:lnTo>
                    <a:pt x="0" y="33053"/>
                  </a:lnTo>
                  <a:lnTo>
                    <a:pt x="5460" y="45110"/>
                  </a:lnTo>
                  <a:lnTo>
                    <a:pt x="16211" y="53436"/>
                  </a:lnTo>
                  <a:lnTo>
                    <a:pt x="31199" y="56469"/>
                  </a:lnTo>
                  <a:lnTo>
                    <a:pt x="44312" y="51715"/>
                  </a:lnTo>
                  <a:lnTo>
                    <a:pt x="53507" y="41590"/>
                  </a:lnTo>
                  <a:lnTo>
                    <a:pt x="56974" y="27886"/>
                  </a:lnTo>
                  <a:lnTo>
                    <a:pt x="55801" y="19865"/>
                  </a:lnTo>
                  <a:lnTo>
                    <a:pt x="49425" y="9260"/>
                  </a:lnTo>
                  <a:lnTo>
                    <a:pt x="37842" y="2196"/>
                  </a:lnTo>
                  <a:lnTo>
                    <a:pt x="214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bk object 150">
              <a:extLst>
                <a:ext uri="{FF2B5EF4-FFF2-40B4-BE49-F238E27FC236}">
                  <a16:creationId xmlns:a16="http://schemas.microsoft.com/office/drawing/2014/main" xmlns="" id="{DD73A9B5-22B5-F347-A24B-8A817600D626}"/>
                </a:ext>
              </a:extLst>
            </p:cNvPr>
            <p:cNvSpPr/>
            <p:nvPr/>
          </p:nvSpPr>
          <p:spPr>
            <a:xfrm>
              <a:off x="18769062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29" y="0"/>
                  </a:moveTo>
                  <a:lnTo>
                    <a:pt x="10201" y="5997"/>
                  </a:lnTo>
                  <a:lnTo>
                    <a:pt x="2586" y="17230"/>
                  </a:lnTo>
                  <a:lnTo>
                    <a:pt x="0" y="33065"/>
                  </a:lnTo>
                  <a:lnTo>
                    <a:pt x="5474" y="45118"/>
                  </a:lnTo>
                  <a:lnTo>
                    <a:pt x="16240" y="53444"/>
                  </a:lnTo>
                  <a:lnTo>
                    <a:pt x="31217" y="56480"/>
                  </a:lnTo>
                  <a:lnTo>
                    <a:pt x="44344" y="51726"/>
                  </a:lnTo>
                  <a:lnTo>
                    <a:pt x="53546" y="41594"/>
                  </a:lnTo>
                  <a:lnTo>
                    <a:pt x="57016" y="27894"/>
                  </a:lnTo>
                  <a:lnTo>
                    <a:pt x="55830" y="19823"/>
                  </a:lnTo>
                  <a:lnTo>
                    <a:pt x="49443" y="9231"/>
                  </a:lnTo>
                  <a:lnTo>
                    <a:pt x="37852" y="2183"/>
                  </a:lnTo>
                  <a:lnTo>
                    <a:pt x="214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bk object 151">
              <a:extLst>
                <a:ext uri="{FF2B5EF4-FFF2-40B4-BE49-F238E27FC236}">
                  <a16:creationId xmlns:a16="http://schemas.microsoft.com/office/drawing/2014/main" xmlns="" id="{C9F1877E-02F7-5046-B035-40B350577E95}"/>
                </a:ext>
              </a:extLst>
            </p:cNvPr>
            <p:cNvSpPr/>
            <p:nvPr/>
          </p:nvSpPr>
          <p:spPr>
            <a:xfrm>
              <a:off x="17805089" y="177285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78" y="0"/>
                  </a:moveTo>
                  <a:lnTo>
                    <a:pt x="10169" y="5997"/>
                  </a:lnTo>
                  <a:lnTo>
                    <a:pt x="2575" y="17237"/>
                  </a:lnTo>
                  <a:lnTo>
                    <a:pt x="0" y="33076"/>
                  </a:lnTo>
                  <a:lnTo>
                    <a:pt x="5469" y="45129"/>
                  </a:lnTo>
                  <a:lnTo>
                    <a:pt x="16232" y="53454"/>
                  </a:lnTo>
                  <a:lnTo>
                    <a:pt x="31233" y="56494"/>
                  </a:lnTo>
                  <a:lnTo>
                    <a:pt x="44345" y="51706"/>
                  </a:lnTo>
                  <a:lnTo>
                    <a:pt x="53544" y="41570"/>
                  </a:lnTo>
                  <a:lnTo>
                    <a:pt x="57014" y="27877"/>
                  </a:lnTo>
                  <a:lnTo>
                    <a:pt x="55812" y="19778"/>
                  </a:lnTo>
                  <a:lnTo>
                    <a:pt x="49400" y="9206"/>
                  </a:lnTo>
                  <a:lnTo>
                    <a:pt x="37794" y="2171"/>
                  </a:lnTo>
                  <a:lnTo>
                    <a:pt x="2137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bk object 152">
              <a:extLst>
                <a:ext uri="{FF2B5EF4-FFF2-40B4-BE49-F238E27FC236}">
                  <a16:creationId xmlns:a16="http://schemas.microsoft.com/office/drawing/2014/main" xmlns="" id="{66F56692-2D0D-7F4B-B0F6-D81CF25C68CE}"/>
                </a:ext>
              </a:extLst>
            </p:cNvPr>
            <p:cNvSpPr/>
            <p:nvPr/>
          </p:nvSpPr>
          <p:spPr>
            <a:xfrm>
              <a:off x="18046081" y="177283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36" y="0"/>
                  </a:moveTo>
                  <a:lnTo>
                    <a:pt x="10211" y="5997"/>
                  </a:lnTo>
                  <a:lnTo>
                    <a:pt x="2596" y="17235"/>
                  </a:lnTo>
                  <a:lnTo>
                    <a:pt x="0" y="33078"/>
                  </a:lnTo>
                  <a:lnTo>
                    <a:pt x="5469" y="45138"/>
                  </a:lnTo>
                  <a:lnTo>
                    <a:pt x="16226" y="53466"/>
                  </a:lnTo>
                  <a:lnTo>
                    <a:pt x="31201" y="56500"/>
                  </a:lnTo>
                  <a:lnTo>
                    <a:pt x="44332" y="51736"/>
                  </a:lnTo>
                  <a:lnTo>
                    <a:pt x="53500" y="41601"/>
                  </a:lnTo>
                  <a:lnTo>
                    <a:pt x="56974" y="27896"/>
                  </a:lnTo>
                  <a:lnTo>
                    <a:pt x="55803" y="19863"/>
                  </a:lnTo>
                  <a:lnTo>
                    <a:pt x="49445" y="9257"/>
                  </a:lnTo>
                  <a:lnTo>
                    <a:pt x="37873" y="2191"/>
                  </a:lnTo>
                  <a:lnTo>
                    <a:pt x="214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bk object 153">
              <a:extLst>
                <a:ext uri="{FF2B5EF4-FFF2-40B4-BE49-F238E27FC236}">
                  <a16:creationId xmlns:a16="http://schemas.microsoft.com/office/drawing/2014/main" xmlns="" id="{70B807E8-C161-4849-9BD5-D23DE57FA4D2}"/>
                </a:ext>
              </a:extLst>
            </p:cNvPr>
            <p:cNvSpPr/>
            <p:nvPr/>
          </p:nvSpPr>
          <p:spPr>
            <a:xfrm>
              <a:off x="18287060" y="177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4" y="0"/>
                  </a:moveTo>
                  <a:lnTo>
                    <a:pt x="10201" y="6009"/>
                  </a:lnTo>
                  <a:lnTo>
                    <a:pt x="2587" y="17252"/>
                  </a:lnTo>
                  <a:lnTo>
                    <a:pt x="0" y="33089"/>
                  </a:lnTo>
                  <a:lnTo>
                    <a:pt x="5492" y="45140"/>
                  </a:lnTo>
                  <a:lnTo>
                    <a:pt x="16265" y="53460"/>
                  </a:lnTo>
                  <a:lnTo>
                    <a:pt x="31224" y="56491"/>
                  </a:lnTo>
                  <a:lnTo>
                    <a:pt x="44345" y="51727"/>
                  </a:lnTo>
                  <a:lnTo>
                    <a:pt x="53543" y="41592"/>
                  </a:lnTo>
                  <a:lnTo>
                    <a:pt x="57010" y="27887"/>
                  </a:lnTo>
                  <a:lnTo>
                    <a:pt x="55821" y="19815"/>
                  </a:lnTo>
                  <a:lnTo>
                    <a:pt x="49428" y="9229"/>
                  </a:lnTo>
                  <a:lnTo>
                    <a:pt x="37835" y="2181"/>
                  </a:lnTo>
                  <a:lnTo>
                    <a:pt x="214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bk object 154">
              <a:extLst>
                <a:ext uri="{FF2B5EF4-FFF2-40B4-BE49-F238E27FC236}">
                  <a16:creationId xmlns:a16="http://schemas.microsoft.com/office/drawing/2014/main" xmlns="" id="{F9BB0120-3506-2C45-93A6-203DBBB156FD}"/>
                </a:ext>
              </a:extLst>
            </p:cNvPr>
            <p:cNvSpPr/>
            <p:nvPr/>
          </p:nvSpPr>
          <p:spPr>
            <a:xfrm>
              <a:off x="18528090" y="177283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0" y="0"/>
                  </a:moveTo>
                  <a:lnTo>
                    <a:pt x="10191" y="6000"/>
                  </a:lnTo>
                  <a:lnTo>
                    <a:pt x="2583" y="17242"/>
                  </a:lnTo>
                  <a:lnTo>
                    <a:pt x="0" y="33081"/>
                  </a:lnTo>
                  <a:lnTo>
                    <a:pt x="5469" y="45140"/>
                  </a:lnTo>
                  <a:lnTo>
                    <a:pt x="16228" y="53466"/>
                  </a:lnTo>
                  <a:lnTo>
                    <a:pt x="31203" y="56498"/>
                  </a:lnTo>
                  <a:lnTo>
                    <a:pt x="44323" y="51731"/>
                  </a:lnTo>
                  <a:lnTo>
                    <a:pt x="53525" y="41597"/>
                  </a:lnTo>
                  <a:lnTo>
                    <a:pt x="56994" y="27896"/>
                  </a:lnTo>
                  <a:lnTo>
                    <a:pt x="55807" y="19835"/>
                  </a:lnTo>
                  <a:lnTo>
                    <a:pt x="49412" y="9243"/>
                  </a:lnTo>
                  <a:lnTo>
                    <a:pt x="37819" y="2188"/>
                  </a:lnTo>
                  <a:lnTo>
                    <a:pt x="214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bk object 155">
              <a:extLst>
                <a:ext uri="{FF2B5EF4-FFF2-40B4-BE49-F238E27FC236}">
                  <a16:creationId xmlns:a16="http://schemas.microsoft.com/office/drawing/2014/main" xmlns="" id="{6440DA0C-922A-3E4B-9134-DB3BDB6D36C0}"/>
                </a:ext>
              </a:extLst>
            </p:cNvPr>
            <p:cNvSpPr/>
            <p:nvPr/>
          </p:nvSpPr>
          <p:spPr>
            <a:xfrm>
              <a:off x="18769066" y="1772849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83" y="6011"/>
                  </a:lnTo>
                  <a:lnTo>
                    <a:pt x="2579" y="17253"/>
                  </a:lnTo>
                  <a:lnTo>
                    <a:pt x="0" y="33086"/>
                  </a:lnTo>
                  <a:lnTo>
                    <a:pt x="5481" y="45137"/>
                  </a:lnTo>
                  <a:lnTo>
                    <a:pt x="16248" y="53457"/>
                  </a:lnTo>
                  <a:lnTo>
                    <a:pt x="31225" y="56488"/>
                  </a:lnTo>
                  <a:lnTo>
                    <a:pt x="44346" y="51725"/>
                  </a:lnTo>
                  <a:lnTo>
                    <a:pt x="53544" y="41589"/>
                  </a:lnTo>
                  <a:lnTo>
                    <a:pt x="57012" y="27884"/>
                  </a:lnTo>
                  <a:lnTo>
                    <a:pt x="55819" y="19804"/>
                  </a:lnTo>
                  <a:lnTo>
                    <a:pt x="49424" y="9222"/>
                  </a:lnTo>
                  <a:lnTo>
                    <a:pt x="37829" y="2178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bk object 156">
              <a:extLst>
                <a:ext uri="{FF2B5EF4-FFF2-40B4-BE49-F238E27FC236}">
                  <a16:creationId xmlns:a16="http://schemas.microsoft.com/office/drawing/2014/main" xmlns="" id="{33219AB6-7EC1-EA47-8591-05A48F8BA7A1}"/>
                </a:ext>
              </a:extLst>
            </p:cNvPr>
            <p:cNvSpPr/>
            <p:nvPr/>
          </p:nvSpPr>
          <p:spPr>
            <a:xfrm>
              <a:off x="17805091" y="198947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4" y="0"/>
                  </a:moveTo>
                  <a:lnTo>
                    <a:pt x="10161" y="6006"/>
                  </a:lnTo>
                  <a:lnTo>
                    <a:pt x="2572" y="17256"/>
                  </a:lnTo>
                  <a:lnTo>
                    <a:pt x="0" y="33125"/>
                  </a:lnTo>
                  <a:lnTo>
                    <a:pt x="5471" y="45179"/>
                  </a:lnTo>
                  <a:lnTo>
                    <a:pt x="16231" y="53494"/>
                  </a:lnTo>
                  <a:lnTo>
                    <a:pt x="31223" y="56519"/>
                  </a:lnTo>
                  <a:lnTo>
                    <a:pt x="44338" y="51743"/>
                  </a:lnTo>
                  <a:lnTo>
                    <a:pt x="53540" y="41605"/>
                  </a:lnTo>
                  <a:lnTo>
                    <a:pt x="57011" y="27909"/>
                  </a:lnTo>
                  <a:lnTo>
                    <a:pt x="55806" y="19780"/>
                  </a:lnTo>
                  <a:lnTo>
                    <a:pt x="49390" y="9205"/>
                  </a:lnTo>
                  <a:lnTo>
                    <a:pt x="37782" y="2173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bk object 157">
              <a:extLst>
                <a:ext uri="{FF2B5EF4-FFF2-40B4-BE49-F238E27FC236}">
                  <a16:creationId xmlns:a16="http://schemas.microsoft.com/office/drawing/2014/main" xmlns="" id="{9D403278-B6DD-D14B-9B6A-E0916CC5B183}"/>
                </a:ext>
              </a:extLst>
            </p:cNvPr>
            <p:cNvSpPr/>
            <p:nvPr/>
          </p:nvSpPr>
          <p:spPr>
            <a:xfrm>
              <a:off x="18046082" y="198947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3" y="0"/>
                  </a:moveTo>
                  <a:lnTo>
                    <a:pt x="10182" y="6000"/>
                  </a:lnTo>
                  <a:lnTo>
                    <a:pt x="2581" y="17245"/>
                  </a:lnTo>
                  <a:lnTo>
                    <a:pt x="0" y="33104"/>
                  </a:lnTo>
                  <a:lnTo>
                    <a:pt x="5473" y="45162"/>
                  </a:lnTo>
                  <a:lnTo>
                    <a:pt x="16243" y="53481"/>
                  </a:lnTo>
                  <a:lnTo>
                    <a:pt x="31248" y="56523"/>
                  </a:lnTo>
                  <a:lnTo>
                    <a:pt x="44367" y="51750"/>
                  </a:lnTo>
                  <a:lnTo>
                    <a:pt x="53513" y="41617"/>
                  </a:lnTo>
                  <a:lnTo>
                    <a:pt x="56921" y="27914"/>
                  </a:lnTo>
                  <a:lnTo>
                    <a:pt x="55752" y="19796"/>
                  </a:lnTo>
                  <a:lnTo>
                    <a:pt x="49397" y="9214"/>
                  </a:lnTo>
                  <a:lnTo>
                    <a:pt x="37828" y="2177"/>
                  </a:lnTo>
                  <a:lnTo>
                    <a:pt x="2139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bk object 158">
              <a:extLst>
                <a:ext uri="{FF2B5EF4-FFF2-40B4-BE49-F238E27FC236}">
                  <a16:creationId xmlns:a16="http://schemas.microsoft.com/office/drawing/2014/main" xmlns="" id="{8EA9B6FE-FE50-D74D-8EBE-B70384033D5D}"/>
                </a:ext>
              </a:extLst>
            </p:cNvPr>
            <p:cNvSpPr/>
            <p:nvPr/>
          </p:nvSpPr>
          <p:spPr>
            <a:xfrm>
              <a:off x="18287062" y="198948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0" y="0"/>
                  </a:moveTo>
                  <a:lnTo>
                    <a:pt x="10185" y="6019"/>
                  </a:lnTo>
                  <a:lnTo>
                    <a:pt x="2581" y="17268"/>
                  </a:lnTo>
                  <a:lnTo>
                    <a:pt x="0" y="33114"/>
                  </a:lnTo>
                  <a:lnTo>
                    <a:pt x="5495" y="45162"/>
                  </a:lnTo>
                  <a:lnTo>
                    <a:pt x="16270" y="53482"/>
                  </a:lnTo>
                  <a:lnTo>
                    <a:pt x="31231" y="56514"/>
                  </a:lnTo>
                  <a:lnTo>
                    <a:pt x="44343" y="51749"/>
                  </a:lnTo>
                  <a:lnTo>
                    <a:pt x="53540" y="41609"/>
                  </a:lnTo>
                  <a:lnTo>
                    <a:pt x="57008" y="27899"/>
                  </a:lnTo>
                  <a:lnTo>
                    <a:pt x="55810" y="19790"/>
                  </a:lnTo>
                  <a:lnTo>
                    <a:pt x="49410" y="9210"/>
                  </a:lnTo>
                  <a:lnTo>
                    <a:pt x="37813" y="2172"/>
                  </a:lnTo>
                  <a:lnTo>
                    <a:pt x="2139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bk object 159">
              <a:extLst>
                <a:ext uri="{FF2B5EF4-FFF2-40B4-BE49-F238E27FC236}">
                  <a16:creationId xmlns:a16="http://schemas.microsoft.com/office/drawing/2014/main" xmlns="" id="{6AAC3F53-D744-2B46-B2F4-C8DF4EA31F6C}"/>
                </a:ext>
              </a:extLst>
            </p:cNvPr>
            <p:cNvSpPr/>
            <p:nvPr/>
          </p:nvSpPr>
          <p:spPr>
            <a:xfrm>
              <a:off x="18528124" y="198948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4" y="0"/>
                  </a:moveTo>
                  <a:lnTo>
                    <a:pt x="10133" y="6012"/>
                  </a:lnTo>
                  <a:lnTo>
                    <a:pt x="2554" y="17255"/>
                  </a:lnTo>
                  <a:lnTo>
                    <a:pt x="0" y="33114"/>
                  </a:lnTo>
                  <a:lnTo>
                    <a:pt x="5478" y="45163"/>
                  </a:lnTo>
                  <a:lnTo>
                    <a:pt x="16228" y="53472"/>
                  </a:lnTo>
                  <a:lnTo>
                    <a:pt x="31200" y="56482"/>
                  </a:lnTo>
                  <a:lnTo>
                    <a:pt x="44306" y="51727"/>
                  </a:lnTo>
                  <a:lnTo>
                    <a:pt x="53495" y="41600"/>
                  </a:lnTo>
                  <a:lnTo>
                    <a:pt x="56960" y="27898"/>
                  </a:lnTo>
                  <a:lnTo>
                    <a:pt x="55757" y="19770"/>
                  </a:lnTo>
                  <a:lnTo>
                    <a:pt x="49348" y="9195"/>
                  </a:lnTo>
                  <a:lnTo>
                    <a:pt x="37745" y="2166"/>
                  </a:lnTo>
                  <a:lnTo>
                    <a:pt x="2132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bk object 160">
              <a:extLst>
                <a:ext uri="{FF2B5EF4-FFF2-40B4-BE49-F238E27FC236}">
                  <a16:creationId xmlns:a16="http://schemas.microsoft.com/office/drawing/2014/main" xmlns="" id="{5849BBC6-AB49-B14F-B0D7-2112CA9838F6}"/>
                </a:ext>
              </a:extLst>
            </p:cNvPr>
            <p:cNvSpPr/>
            <p:nvPr/>
          </p:nvSpPr>
          <p:spPr>
            <a:xfrm>
              <a:off x="18769071" y="198948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6" y="0"/>
                  </a:moveTo>
                  <a:lnTo>
                    <a:pt x="10162" y="6016"/>
                  </a:lnTo>
                  <a:lnTo>
                    <a:pt x="2571" y="17266"/>
                  </a:lnTo>
                  <a:lnTo>
                    <a:pt x="0" y="33126"/>
                  </a:lnTo>
                  <a:lnTo>
                    <a:pt x="5488" y="45168"/>
                  </a:lnTo>
                  <a:lnTo>
                    <a:pt x="16260" y="53482"/>
                  </a:lnTo>
                  <a:lnTo>
                    <a:pt x="31247" y="56511"/>
                  </a:lnTo>
                  <a:lnTo>
                    <a:pt x="44355" y="51742"/>
                  </a:lnTo>
                  <a:lnTo>
                    <a:pt x="53543" y="41596"/>
                  </a:lnTo>
                  <a:lnTo>
                    <a:pt x="57007" y="27877"/>
                  </a:lnTo>
                  <a:lnTo>
                    <a:pt x="55808" y="19766"/>
                  </a:lnTo>
                  <a:lnTo>
                    <a:pt x="49408" y="9195"/>
                  </a:lnTo>
                  <a:lnTo>
                    <a:pt x="37807" y="2167"/>
                  </a:lnTo>
                  <a:lnTo>
                    <a:pt x="2136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bk object 161">
              <a:extLst>
                <a:ext uri="{FF2B5EF4-FFF2-40B4-BE49-F238E27FC236}">
                  <a16:creationId xmlns:a16="http://schemas.microsoft.com/office/drawing/2014/main" xmlns="" id="{590F7BA6-18C9-8948-9201-FCC04AE615FB}"/>
                </a:ext>
              </a:extLst>
            </p:cNvPr>
            <p:cNvSpPr/>
            <p:nvPr/>
          </p:nvSpPr>
          <p:spPr>
            <a:xfrm>
              <a:off x="16616367" y="155622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11" y="5990"/>
                  </a:lnTo>
                  <a:lnTo>
                    <a:pt x="2590" y="17223"/>
                  </a:lnTo>
                  <a:lnTo>
                    <a:pt x="0" y="33059"/>
                  </a:lnTo>
                  <a:lnTo>
                    <a:pt x="5476" y="45121"/>
                  </a:lnTo>
                  <a:lnTo>
                    <a:pt x="16238" y="53449"/>
                  </a:lnTo>
                  <a:lnTo>
                    <a:pt x="31197" y="56483"/>
                  </a:lnTo>
                  <a:lnTo>
                    <a:pt x="44319" y="51720"/>
                  </a:lnTo>
                  <a:lnTo>
                    <a:pt x="53516" y="41584"/>
                  </a:lnTo>
                  <a:lnTo>
                    <a:pt x="56984" y="27879"/>
                  </a:lnTo>
                  <a:lnTo>
                    <a:pt x="55809" y="19855"/>
                  </a:lnTo>
                  <a:lnTo>
                    <a:pt x="49430" y="9252"/>
                  </a:lnTo>
                  <a:lnTo>
                    <a:pt x="37845" y="2191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bk object 162">
              <a:extLst>
                <a:ext uri="{FF2B5EF4-FFF2-40B4-BE49-F238E27FC236}">
                  <a16:creationId xmlns:a16="http://schemas.microsoft.com/office/drawing/2014/main" xmlns="" id="{6AA1637E-69AF-3544-AC79-9EB8B02A7971}"/>
                </a:ext>
              </a:extLst>
            </p:cNvPr>
            <p:cNvSpPr/>
            <p:nvPr/>
          </p:nvSpPr>
          <p:spPr>
            <a:xfrm>
              <a:off x="16857353" y="155620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07" y="5999"/>
                  </a:lnTo>
                  <a:lnTo>
                    <a:pt x="2590" y="17232"/>
                  </a:lnTo>
                  <a:lnTo>
                    <a:pt x="0" y="33049"/>
                  </a:lnTo>
                  <a:lnTo>
                    <a:pt x="5457" y="45124"/>
                  </a:lnTo>
                  <a:lnTo>
                    <a:pt x="16213" y="53455"/>
                  </a:lnTo>
                  <a:lnTo>
                    <a:pt x="31196" y="56498"/>
                  </a:lnTo>
                  <a:lnTo>
                    <a:pt x="44339" y="51731"/>
                  </a:lnTo>
                  <a:lnTo>
                    <a:pt x="53512" y="41596"/>
                  </a:lnTo>
                  <a:lnTo>
                    <a:pt x="56970" y="27896"/>
                  </a:lnTo>
                  <a:lnTo>
                    <a:pt x="55799" y="19888"/>
                  </a:lnTo>
                  <a:lnTo>
                    <a:pt x="49445" y="9275"/>
                  </a:lnTo>
                  <a:lnTo>
                    <a:pt x="37876" y="2204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bk object 163">
              <a:extLst>
                <a:ext uri="{FF2B5EF4-FFF2-40B4-BE49-F238E27FC236}">
                  <a16:creationId xmlns:a16="http://schemas.microsoft.com/office/drawing/2014/main" xmlns="" id="{F5316206-BA31-1646-975A-0B7CB37DB8B0}"/>
                </a:ext>
              </a:extLst>
            </p:cNvPr>
            <p:cNvSpPr/>
            <p:nvPr/>
          </p:nvSpPr>
          <p:spPr>
            <a:xfrm>
              <a:off x="17098333" y="1556241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3" y="0"/>
                  </a:moveTo>
                  <a:lnTo>
                    <a:pt x="10192" y="6010"/>
                  </a:lnTo>
                  <a:lnTo>
                    <a:pt x="2581" y="17251"/>
                  </a:lnTo>
                  <a:lnTo>
                    <a:pt x="0" y="33093"/>
                  </a:lnTo>
                  <a:lnTo>
                    <a:pt x="5504" y="45129"/>
                  </a:lnTo>
                  <a:lnTo>
                    <a:pt x="16288" y="53437"/>
                  </a:lnTo>
                  <a:lnTo>
                    <a:pt x="31261" y="56462"/>
                  </a:lnTo>
                  <a:lnTo>
                    <a:pt x="44376" y="51695"/>
                  </a:lnTo>
                  <a:lnTo>
                    <a:pt x="53582" y="41561"/>
                  </a:lnTo>
                  <a:lnTo>
                    <a:pt x="57056" y="27860"/>
                  </a:lnTo>
                  <a:lnTo>
                    <a:pt x="55855" y="19763"/>
                  </a:lnTo>
                  <a:lnTo>
                    <a:pt x="49441" y="9198"/>
                  </a:lnTo>
                  <a:lnTo>
                    <a:pt x="37831" y="2170"/>
                  </a:lnTo>
                  <a:lnTo>
                    <a:pt x="214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bk object 164">
              <a:extLst>
                <a:ext uri="{FF2B5EF4-FFF2-40B4-BE49-F238E27FC236}">
                  <a16:creationId xmlns:a16="http://schemas.microsoft.com/office/drawing/2014/main" xmlns="" id="{B7BBECF0-EE95-A64B-BF7A-50B293E8E2EB}"/>
                </a:ext>
              </a:extLst>
            </p:cNvPr>
            <p:cNvSpPr/>
            <p:nvPr/>
          </p:nvSpPr>
          <p:spPr>
            <a:xfrm>
              <a:off x="17339395" y="155621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02" y="0"/>
                  </a:moveTo>
                  <a:lnTo>
                    <a:pt x="10181" y="5987"/>
                  </a:lnTo>
                  <a:lnTo>
                    <a:pt x="2577" y="17222"/>
                  </a:lnTo>
                  <a:lnTo>
                    <a:pt x="0" y="33066"/>
                  </a:lnTo>
                  <a:lnTo>
                    <a:pt x="5465" y="45116"/>
                  </a:lnTo>
                  <a:lnTo>
                    <a:pt x="16214" y="53435"/>
                  </a:lnTo>
                  <a:lnTo>
                    <a:pt x="31210" y="56465"/>
                  </a:lnTo>
                  <a:lnTo>
                    <a:pt x="44330" y="51705"/>
                  </a:lnTo>
                  <a:lnTo>
                    <a:pt x="53523" y="41582"/>
                  </a:lnTo>
                  <a:lnTo>
                    <a:pt x="56988" y="27884"/>
                  </a:lnTo>
                  <a:lnTo>
                    <a:pt x="55806" y="19839"/>
                  </a:lnTo>
                  <a:lnTo>
                    <a:pt x="49419" y="9246"/>
                  </a:lnTo>
                  <a:lnTo>
                    <a:pt x="37826" y="2191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bk object 165">
              <a:extLst>
                <a:ext uri="{FF2B5EF4-FFF2-40B4-BE49-F238E27FC236}">
                  <a16:creationId xmlns:a16="http://schemas.microsoft.com/office/drawing/2014/main" xmlns="" id="{0227B76F-D21F-9245-8EE3-E666E0B03881}"/>
                </a:ext>
              </a:extLst>
            </p:cNvPr>
            <p:cNvSpPr/>
            <p:nvPr/>
          </p:nvSpPr>
          <p:spPr>
            <a:xfrm>
              <a:off x="17580331" y="1556227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5">
                  <a:moveTo>
                    <a:pt x="21437" y="0"/>
                  </a:moveTo>
                  <a:lnTo>
                    <a:pt x="10210" y="5996"/>
                  </a:lnTo>
                  <a:lnTo>
                    <a:pt x="2590" y="17230"/>
                  </a:lnTo>
                  <a:lnTo>
                    <a:pt x="0" y="33064"/>
                  </a:lnTo>
                  <a:lnTo>
                    <a:pt x="5474" y="45117"/>
                  </a:lnTo>
                  <a:lnTo>
                    <a:pt x="16238" y="53443"/>
                  </a:lnTo>
                  <a:lnTo>
                    <a:pt x="31214" y="56478"/>
                  </a:lnTo>
                  <a:lnTo>
                    <a:pt x="44343" y="51720"/>
                  </a:lnTo>
                  <a:lnTo>
                    <a:pt x="53546" y="41589"/>
                  </a:lnTo>
                  <a:lnTo>
                    <a:pt x="57016" y="27894"/>
                  </a:lnTo>
                  <a:lnTo>
                    <a:pt x="55831" y="19828"/>
                  </a:lnTo>
                  <a:lnTo>
                    <a:pt x="49442" y="9233"/>
                  </a:lnTo>
                  <a:lnTo>
                    <a:pt x="37852" y="2183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bk object 166">
              <a:extLst>
                <a:ext uri="{FF2B5EF4-FFF2-40B4-BE49-F238E27FC236}">
                  <a16:creationId xmlns:a16="http://schemas.microsoft.com/office/drawing/2014/main" xmlns="" id="{AE96B2FC-AE7A-1847-BE68-BF9AF3B05119}"/>
                </a:ext>
              </a:extLst>
            </p:cNvPr>
            <p:cNvSpPr/>
            <p:nvPr/>
          </p:nvSpPr>
          <p:spPr>
            <a:xfrm>
              <a:off x="16616367" y="1772855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4" y="0"/>
                  </a:moveTo>
                  <a:lnTo>
                    <a:pt x="10194" y="5995"/>
                  </a:lnTo>
                  <a:lnTo>
                    <a:pt x="2585" y="17232"/>
                  </a:lnTo>
                  <a:lnTo>
                    <a:pt x="0" y="33064"/>
                  </a:lnTo>
                  <a:lnTo>
                    <a:pt x="5479" y="45124"/>
                  </a:lnTo>
                  <a:lnTo>
                    <a:pt x="16247" y="53454"/>
                  </a:lnTo>
                  <a:lnTo>
                    <a:pt x="31219" y="56497"/>
                  </a:lnTo>
                  <a:lnTo>
                    <a:pt x="44344" y="51718"/>
                  </a:lnTo>
                  <a:lnTo>
                    <a:pt x="53526" y="41579"/>
                  </a:lnTo>
                  <a:lnTo>
                    <a:pt x="56983" y="27878"/>
                  </a:lnTo>
                  <a:lnTo>
                    <a:pt x="55798" y="19812"/>
                  </a:lnTo>
                  <a:lnTo>
                    <a:pt x="49420" y="9224"/>
                  </a:lnTo>
                  <a:lnTo>
                    <a:pt x="37835" y="2176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bk object 167">
              <a:extLst>
                <a:ext uri="{FF2B5EF4-FFF2-40B4-BE49-F238E27FC236}">
                  <a16:creationId xmlns:a16="http://schemas.microsoft.com/office/drawing/2014/main" xmlns="" id="{FE1B6064-79EA-C247-9AFA-4EE2C8EF507B}"/>
                </a:ext>
              </a:extLst>
            </p:cNvPr>
            <p:cNvSpPr/>
            <p:nvPr/>
          </p:nvSpPr>
          <p:spPr>
            <a:xfrm>
              <a:off x="16857358" y="1772840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15" y="0"/>
                  </a:moveTo>
                  <a:lnTo>
                    <a:pt x="10194" y="5999"/>
                  </a:lnTo>
                  <a:lnTo>
                    <a:pt x="2584" y="17234"/>
                  </a:lnTo>
                  <a:lnTo>
                    <a:pt x="0" y="33068"/>
                  </a:lnTo>
                  <a:lnTo>
                    <a:pt x="5464" y="45132"/>
                  </a:lnTo>
                  <a:lnTo>
                    <a:pt x="16218" y="53462"/>
                  </a:lnTo>
                  <a:lnTo>
                    <a:pt x="31192" y="56497"/>
                  </a:lnTo>
                  <a:lnTo>
                    <a:pt x="44331" y="51733"/>
                  </a:lnTo>
                  <a:lnTo>
                    <a:pt x="53505" y="41598"/>
                  </a:lnTo>
                  <a:lnTo>
                    <a:pt x="56965" y="27893"/>
                  </a:lnTo>
                  <a:lnTo>
                    <a:pt x="55792" y="19851"/>
                  </a:lnTo>
                  <a:lnTo>
                    <a:pt x="49431" y="9249"/>
                  </a:lnTo>
                  <a:lnTo>
                    <a:pt x="37856" y="2188"/>
                  </a:lnTo>
                  <a:lnTo>
                    <a:pt x="2141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bk object 168">
              <a:extLst>
                <a:ext uri="{FF2B5EF4-FFF2-40B4-BE49-F238E27FC236}">
                  <a16:creationId xmlns:a16="http://schemas.microsoft.com/office/drawing/2014/main" xmlns="" id="{D08C181B-38D3-804B-B7F2-3F015417CFE3}"/>
                </a:ext>
              </a:extLst>
            </p:cNvPr>
            <p:cNvSpPr/>
            <p:nvPr/>
          </p:nvSpPr>
          <p:spPr>
            <a:xfrm>
              <a:off x="17098331" y="177285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82" y="0"/>
                  </a:moveTo>
                  <a:lnTo>
                    <a:pt x="10173" y="6020"/>
                  </a:lnTo>
                  <a:lnTo>
                    <a:pt x="2575" y="17268"/>
                  </a:lnTo>
                  <a:lnTo>
                    <a:pt x="0" y="33109"/>
                  </a:lnTo>
                  <a:lnTo>
                    <a:pt x="5496" y="45146"/>
                  </a:lnTo>
                  <a:lnTo>
                    <a:pt x="16275" y="53453"/>
                  </a:lnTo>
                  <a:lnTo>
                    <a:pt x="31262" y="56479"/>
                  </a:lnTo>
                  <a:lnTo>
                    <a:pt x="44363" y="51712"/>
                  </a:lnTo>
                  <a:lnTo>
                    <a:pt x="53560" y="41577"/>
                  </a:lnTo>
                  <a:lnTo>
                    <a:pt x="57057" y="27877"/>
                  </a:lnTo>
                  <a:lnTo>
                    <a:pt x="55829" y="19752"/>
                  </a:lnTo>
                  <a:lnTo>
                    <a:pt x="49406" y="9193"/>
                  </a:lnTo>
                  <a:lnTo>
                    <a:pt x="37804" y="2167"/>
                  </a:lnTo>
                  <a:lnTo>
                    <a:pt x="2138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bk object 169">
              <a:extLst>
                <a:ext uri="{FF2B5EF4-FFF2-40B4-BE49-F238E27FC236}">
                  <a16:creationId xmlns:a16="http://schemas.microsoft.com/office/drawing/2014/main" xmlns="" id="{2A218291-65AB-214F-8866-A4E6CF4CD7C4}"/>
                </a:ext>
              </a:extLst>
            </p:cNvPr>
            <p:cNvSpPr/>
            <p:nvPr/>
          </p:nvSpPr>
          <p:spPr>
            <a:xfrm>
              <a:off x="17339388" y="1772832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9" y="0"/>
                  </a:moveTo>
                  <a:lnTo>
                    <a:pt x="10182" y="5996"/>
                  </a:lnTo>
                  <a:lnTo>
                    <a:pt x="2580" y="17240"/>
                  </a:lnTo>
                  <a:lnTo>
                    <a:pt x="0" y="33086"/>
                  </a:lnTo>
                  <a:lnTo>
                    <a:pt x="5461" y="45145"/>
                  </a:lnTo>
                  <a:lnTo>
                    <a:pt x="16214" y="53470"/>
                  </a:lnTo>
                  <a:lnTo>
                    <a:pt x="31202" y="56500"/>
                  </a:lnTo>
                  <a:lnTo>
                    <a:pt x="44329" y="51727"/>
                  </a:lnTo>
                  <a:lnTo>
                    <a:pt x="53528" y="41594"/>
                  </a:lnTo>
                  <a:lnTo>
                    <a:pt x="56995" y="27901"/>
                  </a:lnTo>
                  <a:lnTo>
                    <a:pt x="55806" y="19835"/>
                  </a:lnTo>
                  <a:lnTo>
                    <a:pt x="49410" y="9244"/>
                  </a:lnTo>
                  <a:lnTo>
                    <a:pt x="37813" y="2190"/>
                  </a:lnTo>
                  <a:lnTo>
                    <a:pt x="2139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bk object 170">
              <a:extLst>
                <a:ext uri="{FF2B5EF4-FFF2-40B4-BE49-F238E27FC236}">
                  <a16:creationId xmlns:a16="http://schemas.microsoft.com/office/drawing/2014/main" xmlns="" id="{1DBB84F8-0B46-AB44-990A-A6C0AA23B85E}"/>
                </a:ext>
              </a:extLst>
            </p:cNvPr>
            <p:cNvSpPr/>
            <p:nvPr/>
          </p:nvSpPr>
          <p:spPr>
            <a:xfrm>
              <a:off x="17580336" y="1772846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402" y="0"/>
                  </a:moveTo>
                  <a:lnTo>
                    <a:pt x="10186" y="6009"/>
                  </a:lnTo>
                  <a:lnTo>
                    <a:pt x="2580" y="17252"/>
                  </a:lnTo>
                  <a:lnTo>
                    <a:pt x="0" y="33089"/>
                  </a:lnTo>
                  <a:lnTo>
                    <a:pt x="5481" y="45140"/>
                  </a:lnTo>
                  <a:lnTo>
                    <a:pt x="16248" y="53460"/>
                  </a:lnTo>
                  <a:lnTo>
                    <a:pt x="31225" y="56491"/>
                  </a:lnTo>
                  <a:lnTo>
                    <a:pt x="44346" y="51728"/>
                  </a:lnTo>
                  <a:lnTo>
                    <a:pt x="53544" y="41592"/>
                  </a:lnTo>
                  <a:lnTo>
                    <a:pt x="57012" y="27887"/>
                  </a:lnTo>
                  <a:lnTo>
                    <a:pt x="55820" y="19807"/>
                  </a:lnTo>
                  <a:lnTo>
                    <a:pt x="49424" y="9225"/>
                  </a:lnTo>
                  <a:lnTo>
                    <a:pt x="37828" y="2180"/>
                  </a:lnTo>
                  <a:lnTo>
                    <a:pt x="2140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bk object 171">
              <a:extLst>
                <a:ext uri="{FF2B5EF4-FFF2-40B4-BE49-F238E27FC236}">
                  <a16:creationId xmlns:a16="http://schemas.microsoft.com/office/drawing/2014/main" xmlns="" id="{6A4D26F5-61C5-874B-B038-F63810C84DEC}"/>
                </a:ext>
              </a:extLst>
            </p:cNvPr>
            <p:cNvSpPr/>
            <p:nvPr/>
          </p:nvSpPr>
          <p:spPr>
            <a:xfrm>
              <a:off x="16616368" y="198947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95" y="0"/>
                  </a:moveTo>
                  <a:lnTo>
                    <a:pt x="10189" y="6003"/>
                  </a:lnTo>
                  <a:lnTo>
                    <a:pt x="2583" y="17250"/>
                  </a:lnTo>
                  <a:lnTo>
                    <a:pt x="0" y="33109"/>
                  </a:lnTo>
                  <a:lnTo>
                    <a:pt x="5480" y="45172"/>
                  </a:lnTo>
                  <a:lnTo>
                    <a:pt x="16242" y="53494"/>
                  </a:lnTo>
                  <a:lnTo>
                    <a:pt x="31203" y="56524"/>
                  </a:lnTo>
                  <a:lnTo>
                    <a:pt x="44320" y="51756"/>
                  </a:lnTo>
                  <a:lnTo>
                    <a:pt x="53515" y="41616"/>
                  </a:lnTo>
                  <a:lnTo>
                    <a:pt x="56982" y="27911"/>
                  </a:lnTo>
                  <a:lnTo>
                    <a:pt x="55791" y="19819"/>
                  </a:lnTo>
                  <a:lnTo>
                    <a:pt x="49399" y="9225"/>
                  </a:lnTo>
                  <a:lnTo>
                    <a:pt x="37808" y="2179"/>
                  </a:lnTo>
                  <a:lnTo>
                    <a:pt x="213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bk object 172">
              <a:extLst>
                <a:ext uri="{FF2B5EF4-FFF2-40B4-BE49-F238E27FC236}">
                  <a16:creationId xmlns:a16="http://schemas.microsoft.com/office/drawing/2014/main" xmlns="" id="{A949F8C4-86C2-E043-B63C-FFD30B86DEDE}"/>
                </a:ext>
              </a:extLst>
            </p:cNvPr>
            <p:cNvSpPr/>
            <p:nvPr/>
          </p:nvSpPr>
          <p:spPr>
            <a:xfrm>
              <a:off x="16857357" y="198946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21411" y="0"/>
                  </a:moveTo>
                  <a:lnTo>
                    <a:pt x="10195" y="5991"/>
                  </a:lnTo>
                  <a:lnTo>
                    <a:pt x="2586" y="17232"/>
                  </a:lnTo>
                  <a:lnTo>
                    <a:pt x="0" y="33088"/>
                  </a:lnTo>
                  <a:lnTo>
                    <a:pt x="5462" y="45158"/>
                  </a:lnTo>
                  <a:lnTo>
                    <a:pt x="16223" y="53487"/>
                  </a:lnTo>
                  <a:lnTo>
                    <a:pt x="31218" y="56533"/>
                  </a:lnTo>
                  <a:lnTo>
                    <a:pt x="44354" y="51762"/>
                  </a:lnTo>
                  <a:lnTo>
                    <a:pt x="53516" y="41629"/>
                  </a:lnTo>
                  <a:lnTo>
                    <a:pt x="56947" y="27923"/>
                  </a:lnTo>
                  <a:lnTo>
                    <a:pt x="55776" y="19842"/>
                  </a:lnTo>
                  <a:lnTo>
                    <a:pt x="49418" y="9242"/>
                  </a:lnTo>
                  <a:lnTo>
                    <a:pt x="37847" y="2188"/>
                  </a:lnTo>
                  <a:lnTo>
                    <a:pt x="214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bk object 173">
              <a:extLst>
                <a:ext uri="{FF2B5EF4-FFF2-40B4-BE49-F238E27FC236}">
                  <a16:creationId xmlns:a16="http://schemas.microsoft.com/office/drawing/2014/main" xmlns="" id="{C777BB7A-76DA-6748-9DBA-647EFC59EC01}"/>
                </a:ext>
              </a:extLst>
            </p:cNvPr>
            <p:cNvSpPr/>
            <p:nvPr/>
          </p:nvSpPr>
          <p:spPr>
            <a:xfrm>
              <a:off x="17098334" y="198949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71" y="6028"/>
                  </a:lnTo>
                  <a:lnTo>
                    <a:pt x="2575" y="17283"/>
                  </a:lnTo>
                  <a:lnTo>
                    <a:pt x="0" y="33138"/>
                  </a:lnTo>
                  <a:lnTo>
                    <a:pt x="5508" y="45171"/>
                  </a:lnTo>
                  <a:lnTo>
                    <a:pt x="16293" y="53478"/>
                  </a:lnTo>
                  <a:lnTo>
                    <a:pt x="31267" y="56503"/>
                  </a:lnTo>
                  <a:lnTo>
                    <a:pt x="44378" y="51731"/>
                  </a:lnTo>
                  <a:lnTo>
                    <a:pt x="53581" y="41592"/>
                  </a:lnTo>
                  <a:lnTo>
                    <a:pt x="57054" y="27891"/>
                  </a:lnTo>
                  <a:lnTo>
                    <a:pt x="55838" y="19736"/>
                  </a:lnTo>
                  <a:lnTo>
                    <a:pt x="49412" y="9180"/>
                  </a:lnTo>
                  <a:lnTo>
                    <a:pt x="37796" y="2161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bk object 174">
              <a:extLst>
                <a:ext uri="{FF2B5EF4-FFF2-40B4-BE49-F238E27FC236}">
                  <a16:creationId xmlns:a16="http://schemas.microsoft.com/office/drawing/2014/main" xmlns="" id="{A9ED3888-C8A9-4F4B-AAE5-3AB58AE8000C}"/>
                </a:ext>
              </a:extLst>
            </p:cNvPr>
            <p:cNvSpPr/>
            <p:nvPr/>
          </p:nvSpPr>
          <p:spPr>
            <a:xfrm>
              <a:off x="17339411" y="1989483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22" y="0"/>
                  </a:moveTo>
                  <a:lnTo>
                    <a:pt x="10134" y="6010"/>
                  </a:lnTo>
                  <a:lnTo>
                    <a:pt x="2558" y="17259"/>
                  </a:lnTo>
                  <a:lnTo>
                    <a:pt x="0" y="33132"/>
                  </a:lnTo>
                  <a:lnTo>
                    <a:pt x="5484" y="45175"/>
                  </a:lnTo>
                  <a:lnTo>
                    <a:pt x="16230" y="53477"/>
                  </a:lnTo>
                  <a:lnTo>
                    <a:pt x="31211" y="56483"/>
                  </a:lnTo>
                  <a:lnTo>
                    <a:pt x="44324" y="51722"/>
                  </a:lnTo>
                  <a:lnTo>
                    <a:pt x="53511" y="41598"/>
                  </a:lnTo>
                  <a:lnTo>
                    <a:pt x="56973" y="27902"/>
                  </a:lnTo>
                  <a:lnTo>
                    <a:pt x="55768" y="19767"/>
                  </a:lnTo>
                  <a:lnTo>
                    <a:pt x="49356" y="9195"/>
                  </a:lnTo>
                  <a:lnTo>
                    <a:pt x="37750" y="2168"/>
                  </a:lnTo>
                  <a:lnTo>
                    <a:pt x="213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bk object 175">
              <a:extLst>
                <a:ext uri="{FF2B5EF4-FFF2-40B4-BE49-F238E27FC236}">
                  <a16:creationId xmlns:a16="http://schemas.microsoft.com/office/drawing/2014/main" xmlns="" id="{78C06D6E-64AE-134D-94A6-0418455AE698}"/>
                </a:ext>
              </a:extLst>
            </p:cNvPr>
            <p:cNvSpPr/>
            <p:nvPr/>
          </p:nvSpPr>
          <p:spPr>
            <a:xfrm>
              <a:off x="17580340" y="1989484"/>
              <a:ext cx="57150" cy="56515"/>
            </a:xfrm>
            <a:custGeom>
              <a:avLst/>
              <a:gdLst/>
              <a:ahLst/>
              <a:cxnLst/>
              <a:rect l="l" t="t" r="r" b="b"/>
              <a:pathLst>
                <a:path w="57150" h="56514">
                  <a:moveTo>
                    <a:pt x="21365" y="0"/>
                  </a:moveTo>
                  <a:lnTo>
                    <a:pt x="10164" y="6014"/>
                  </a:lnTo>
                  <a:lnTo>
                    <a:pt x="2572" y="17264"/>
                  </a:lnTo>
                  <a:lnTo>
                    <a:pt x="0" y="33128"/>
                  </a:lnTo>
                  <a:lnTo>
                    <a:pt x="5493" y="45170"/>
                  </a:lnTo>
                  <a:lnTo>
                    <a:pt x="16268" y="53485"/>
                  </a:lnTo>
                  <a:lnTo>
                    <a:pt x="31243" y="56513"/>
                  </a:lnTo>
                  <a:lnTo>
                    <a:pt x="44353" y="51739"/>
                  </a:lnTo>
                  <a:lnTo>
                    <a:pt x="53542" y="41595"/>
                  </a:lnTo>
                  <a:lnTo>
                    <a:pt x="57006" y="27880"/>
                  </a:lnTo>
                  <a:lnTo>
                    <a:pt x="55807" y="19770"/>
                  </a:lnTo>
                  <a:lnTo>
                    <a:pt x="49405" y="9199"/>
                  </a:lnTo>
                  <a:lnTo>
                    <a:pt x="37802" y="2169"/>
                  </a:lnTo>
                  <a:lnTo>
                    <a:pt x="2136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bk object 176">
            <a:extLst>
              <a:ext uri="{FF2B5EF4-FFF2-40B4-BE49-F238E27FC236}">
                <a16:creationId xmlns:a16="http://schemas.microsoft.com/office/drawing/2014/main" xmlns="" id="{F95B3BFF-017A-6142-B00B-5CF514CE65DF}"/>
              </a:ext>
            </a:extLst>
          </p:cNvPr>
          <p:cNvSpPr/>
          <p:nvPr/>
        </p:nvSpPr>
        <p:spPr>
          <a:xfrm>
            <a:off x="9597343" y="278527"/>
            <a:ext cx="8710276" cy="8354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77">
            <a:extLst>
              <a:ext uri="{FF2B5EF4-FFF2-40B4-BE49-F238E27FC236}">
                <a16:creationId xmlns:a16="http://schemas.microsoft.com/office/drawing/2014/main" xmlns="" id="{7E28BFB3-A83E-944F-AE7D-9075472B8B64}"/>
              </a:ext>
            </a:extLst>
          </p:cNvPr>
          <p:cNvSpPr/>
          <p:nvPr/>
        </p:nvSpPr>
        <p:spPr>
          <a:xfrm>
            <a:off x="12766438" y="1252279"/>
            <a:ext cx="4986991" cy="7537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78">
            <a:extLst>
              <a:ext uri="{FF2B5EF4-FFF2-40B4-BE49-F238E27FC236}">
                <a16:creationId xmlns:a16="http://schemas.microsoft.com/office/drawing/2014/main" xmlns="" id="{B6985274-7E8F-004B-BD31-D441EF5F3C66}"/>
              </a:ext>
            </a:extLst>
          </p:cNvPr>
          <p:cNvSpPr/>
          <p:nvPr/>
        </p:nvSpPr>
        <p:spPr>
          <a:xfrm>
            <a:off x="0" y="3523440"/>
            <a:ext cx="9482455" cy="5190490"/>
          </a:xfrm>
          <a:custGeom>
            <a:avLst/>
            <a:gdLst/>
            <a:ahLst/>
            <a:cxnLst/>
            <a:rect l="l" t="t" r="r" b="b"/>
            <a:pathLst>
              <a:path w="9482455" h="5190490">
                <a:moveTo>
                  <a:pt x="8982344" y="0"/>
                </a:moveTo>
                <a:lnTo>
                  <a:pt x="499492" y="0"/>
                </a:lnTo>
                <a:lnTo>
                  <a:pt x="458527" y="1655"/>
                </a:lnTo>
                <a:lnTo>
                  <a:pt x="418473" y="6537"/>
                </a:lnTo>
                <a:lnTo>
                  <a:pt x="379460" y="14516"/>
                </a:lnTo>
                <a:lnTo>
                  <a:pt x="341616" y="25464"/>
                </a:lnTo>
                <a:lnTo>
                  <a:pt x="305070" y="39252"/>
                </a:lnTo>
                <a:lnTo>
                  <a:pt x="269949" y="55751"/>
                </a:lnTo>
                <a:lnTo>
                  <a:pt x="236384" y="74834"/>
                </a:lnTo>
                <a:lnTo>
                  <a:pt x="204501" y="96372"/>
                </a:lnTo>
                <a:lnTo>
                  <a:pt x="174430" y="120235"/>
                </a:lnTo>
                <a:lnTo>
                  <a:pt x="146300" y="146296"/>
                </a:lnTo>
                <a:lnTo>
                  <a:pt x="120239" y="174426"/>
                </a:lnTo>
                <a:lnTo>
                  <a:pt x="96375" y="204497"/>
                </a:lnTo>
                <a:lnTo>
                  <a:pt x="74837" y="236379"/>
                </a:lnTo>
                <a:lnTo>
                  <a:pt x="55753" y="269945"/>
                </a:lnTo>
                <a:lnTo>
                  <a:pt x="39253" y="305065"/>
                </a:lnTo>
                <a:lnTo>
                  <a:pt x="25465" y="341612"/>
                </a:lnTo>
                <a:lnTo>
                  <a:pt x="14516" y="379457"/>
                </a:lnTo>
                <a:lnTo>
                  <a:pt x="6537" y="418471"/>
                </a:lnTo>
                <a:lnTo>
                  <a:pt x="1655" y="458525"/>
                </a:lnTo>
                <a:lnTo>
                  <a:pt x="2" y="499441"/>
                </a:lnTo>
                <a:lnTo>
                  <a:pt x="2" y="4690557"/>
                </a:lnTo>
                <a:lnTo>
                  <a:pt x="1655" y="4731473"/>
                </a:lnTo>
                <a:lnTo>
                  <a:pt x="6537" y="4771527"/>
                </a:lnTo>
                <a:lnTo>
                  <a:pt x="14516" y="4810541"/>
                </a:lnTo>
                <a:lnTo>
                  <a:pt x="25465" y="4848386"/>
                </a:lnTo>
                <a:lnTo>
                  <a:pt x="39253" y="4884933"/>
                </a:lnTo>
                <a:lnTo>
                  <a:pt x="55753" y="4920053"/>
                </a:lnTo>
                <a:lnTo>
                  <a:pt x="74837" y="4953619"/>
                </a:lnTo>
                <a:lnTo>
                  <a:pt x="96375" y="4985501"/>
                </a:lnTo>
                <a:lnTo>
                  <a:pt x="120239" y="5015572"/>
                </a:lnTo>
                <a:lnTo>
                  <a:pt x="146300" y="5043702"/>
                </a:lnTo>
                <a:lnTo>
                  <a:pt x="174430" y="5069763"/>
                </a:lnTo>
                <a:lnTo>
                  <a:pt x="204501" y="5093627"/>
                </a:lnTo>
                <a:lnTo>
                  <a:pt x="236384" y="5115164"/>
                </a:lnTo>
                <a:lnTo>
                  <a:pt x="269949" y="5134247"/>
                </a:lnTo>
                <a:lnTo>
                  <a:pt x="305070" y="5150746"/>
                </a:lnTo>
                <a:lnTo>
                  <a:pt x="341616" y="5164534"/>
                </a:lnTo>
                <a:lnTo>
                  <a:pt x="379460" y="5175482"/>
                </a:lnTo>
                <a:lnTo>
                  <a:pt x="418473" y="5183461"/>
                </a:lnTo>
                <a:lnTo>
                  <a:pt x="458527" y="5188343"/>
                </a:lnTo>
                <a:lnTo>
                  <a:pt x="499492" y="5189999"/>
                </a:lnTo>
                <a:lnTo>
                  <a:pt x="8982344" y="5189999"/>
                </a:lnTo>
                <a:lnTo>
                  <a:pt x="9023312" y="5188343"/>
                </a:lnTo>
                <a:lnTo>
                  <a:pt x="9063368" y="5183461"/>
                </a:lnTo>
                <a:lnTo>
                  <a:pt x="9102383" y="5175482"/>
                </a:lnTo>
                <a:lnTo>
                  <a:pt x="9140229" y="5164534"/>
                </a:lnTo>
                <a:lnTo>
                  <a:pt x="9176777" y="5150746"/>
                </a:lnTo>
                <a:lnTo>
                  <a:pt x="9211898" y="5134247"/>
                </a:lnTo>
                <a:lnTo>
                  <a:pt x="9245464" y="5115164"/>
                </a:lnTo>
                <a:lnTo>
                  <a:pt x="9277348" y="5093627"/>
                </a:lnTo>
                <a:lnTo>
                  <a:pt x="9307419" y="5069763"/>
                </a:lnTo>
                <a:lnTo>
                  <a:pt x="9335549" y="5043702"/>
                </a:lnTo>
                <a:lnTo>
                  <a:pt x="9361610" y="5015572"/>
                </a:lnTo>
                <a:lnTo>
                  <a:pt x="9385474" y="4985501"/>
                </a:lnTo>
                <a:lnTo>
                  <a:pt x="9407012" y="4953619"/>
                </a:lnTo>
                <a:lnTo>
                  <a:pt x="9426095" y="4920053"/>
                </a:lnTo>
                <a:lnTo>
                  <a:pt x="9442595" y="4884933"/>
                </a:lnTo>
                <a:lnTo>
                  <a:pt x="9456383" y="4848386"/>
                </a:lnTo>
                <a:lnTo>
                  <a:pt x="9467331" y="4810541"/>
                </a:lnTo>
                <a:lnTo>
                  <a:pt x="9475309" y="4771527"/>
                </a:lnTo>
                <a:lnTo>
                  <a:pt x="9480191" y="4731473"/>
                </a:lnTo>
                <a:lnTo>
                  <a:pt x="9481847" y="4690506"/>
                </a:lnTo>
                <a:lnTo>
                  <a:pt x="9481847" y="499492"/>
                </a:lnTo>
                <a:lnTo>
                  <a:pt x="9480191" y="458525"/>
                </a:lnTo>
                <a:lnTo>
                  <a:pt x="9475309" y="418471"/>
                </a:lnTo>
                <a:lnTo>
                  <a:pt x="9467331" y="379457"/>
                </a:lnTo>
                <a:lnTo>
                  <a:pt x="9456383" y="341612"/>
                </a:lnTo>
                <a:lnTo>
                  <a:pt x="9442595" y="305065"/>
                </a:lnTo>
                <a:lnTo>
                  <a:pt x="9426095" y="269945"/>
                </a:lnTo>
                <a:lnTo>
                  <a:pt x="9407012" y="236379"/>
                </a:lnTo>
                <a:lnTo>
                  <a:pt x="9385474" y="204497"/>
                </a:lnTo>
                <a:lnTo>
                  <a:pt x="9361610" y="174426"/>
                </a:lnTo>
                <a:lnTo>
                  <a:pt x="9335549" y="146296"/>
                </a:lnTo>
                <a:lnTo>
                  <a:pt x="9307419" y="120235"/>
                </a:lnTo>
                <a:lnTo>
                  <a:pt x="9277348" y="96372"/>
                </a:lnTo>
                <a:lnTo>
                  <a:pt x="9245464" y="74834"/>
                </a:lnTo>
                <a:lnTo>
                  <a:pt x="9211898" y="55751"/>
                </a:lnTo>
                <a:lnTo>
                  <a:pt x="9176777" y="39252"/>
                </a:lnTo>
                <a:lnTo>
                  <a:pt x="9140229" y="25464"/>
                </a:lnTo>
                <a:lnTo>
                  <a:pt x="9102383" y="14516"/>
                </a:lnTo>
                <a:lnTo>
                  <a:pt x="9063368" y="6537"/>
                </a:lnTo>
                <a:lnTo>
                  <a:pt x="9023312" y="1655"/>
                </a:lnTo>
                <a:lnTo>
                  <a:pt x="8982344" y="0"/>
                </a:lnTo>
              </a:path>
            </a:pathLst>
          </a:custGeom>
          <a:solidFill>
            <a:srgbClr val="7171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k object 179">
            <a:extLst>
              <a:ext uri="{FF2B5EF4-FFF2-40B4-BE49-F238E27FC236}">
                <a16:creationId xmlns:a16="http://schemas.microsoft.com/office/drawing/2014/main" xmlns="" id="{7D630604-3008-C145-B0FF-CA8B8C475F18}"/>
              </a:ext>
            </a:extLst>
          </p:cNvPr>
          <p:cNvSpPr/>
          <p:nvPr/>
        </p:nvSpPr>
        <p:spPr>
          <a:xfrm>
            <a:off x="6481614" y="2339072"/>
            <a:ext cx="13622485" cy="7733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k object 180">
            <a:extLst>
              <a:ext uri="{FF2B5EF4-FFF2-40B4-BE49-F238E27FC236}">
                <a16:creationId xmlns:a16="http://schemas.microsoft.com/office/drawing/2014/main" xmlns="" id="{D66CB39A-EDFB-6C44-B4C9-74F8C348B4D7}"/>
              </a:ext>
            </a:extLst>
          </p:cNvPr>
          <p:cNvSpPr/>
          <p:nvPr/>
        </p:nvSpPr>
        <p:spPr>
          <a:xfrm>
            <a:off x="3878996" y="3069086"/>
            <a:ext cx="3841115" cy="930910"/>
          </a:xfrm>
          <a:custGeom>
            <a:avLst/>
            <a:gdLst/>
            <a:ahLst/>
            <a:cxnLst/>
            <a:rect l="l" t="t" r="r" b="b"/>
            <a:pathLst>
              <a:path w="3841115" h="930910">
                <a:moveTo>
                  <a:pt x="3574749" y="0"/>
                </a:moveTo>
                <a:lnTo>
                  <a:pt x="266243" y="0"/>
                </a:lnTo>
                <a:lnTo>
                  <a:pt x="244407" y="882"/>
                </a:lnTo>
                <a:lnTo>
                  <a:pt x="202261" y="7737"/>
                </a:lnTo>
                <a:lnTo>
                  <a:pt x="162609" y="20922"/>
                </a:lnTo>
                <a:lnTo>
                  <a:pt x="125997" y="39889"/>
                </a:lnTo>
                <a:lnTo>
                  <a:pt x="92974" y="64089"/>
                </a:lnTo>
                <a:lnTo>
                  <a:pt x="64089" y="92974"/>
                </a:lnTo>
                <a:lnTo>
                  <a:pt x="39889" y="125997"/>
                </a:lnTo>
                <a:lnTo>
                  <a:pt x="20922" y="162609"/>
                </a:lnTo>
                <a:lnTo>
                  <a:pt x="7737" y="202261"/>
                </a:lnTo>
                <a:lnTo>
                  <a:pt x="882" y="244407"/>
                </a:lnTo>
                <a:lnTo>
                  <a:pt x="0" y="266243"/>
                </a:lnTo>
                <a:lnTo>
                  <a:pt x="0" y="664084"/>
                </a:lnTo>
                <a:lnTo>
                  <a:pt x="3484" y="707273"/>
                </a:lnTo>
                <a:lnTo>
                  <a:pt x="13573" y="748243"/>
                </a:lnTo>
                <a:lnTo>
                  <a:pt x="29717" y="786445"/>
                </a:lnTo>
                <a:lnTo>
                  <a:pt x="51369" y="821332"/>
                </a:lnTo>
                <a:lnTo>
                  <a:pt x="77980" y="852356"/>
                </a:lnTo>
                <a:lnTo>
                  <a:pt x="109003" y="878968"/>
                </a:lnTo>
                <a:lnTo>
                  <a:pt x="143888" y="900620"/>
                </a:lnTo>
                <a:lnTo>
                  <a:pt x="182089" y="916764"/>
                </a:lnTo>
                <a:lnTo>
                  <a:pt x="223057" y="926853"/>
                </a:lnTo>
                <a:lnTo>
                  <a:pt x="266243" y="930338"/>
                </a:lnTo>
                <a:lnTo>
                  <a:pt x="3574749" y="930338"/>
                </a:lnTo>
                <a:lnTo>
                  <a:pt x="3617936" y="926853"/>
                </a:lnTo>
                <a:lnTo>
                  <a:pt x="3658904" y="916764"/>
                </a:lnTo>
                <a:lnTo>
                  <a:pt x="3697106" y="900620"/>
                </a:lnTo>
                <a:lnTo>
                  <a:pt x="3731993" y="878968"/>
                </a:lnTo>
                <a:lnTo>
                  <a:pt x="3763017" y="852356"/>
                </a:lnTo>
                <a:lnTo>
                  <a:pt x="3789630" y="821332"/>
                </a:lnTo>
                <a:lnTo>
                  <a:pt x="3811283" y="786445"/>
                </a:lnTo>
                <a:lnTo>
                  <a:pt x="3827429" y="748243"/>
                </a:lnTo>
                <a:lnTo>
                  <a:pt x="3837518" y="707273"/>
                </a:lnTo>
                <a:lnTo>
                  <a:pt x="3841003" y="664084"/>
                </a:lnTo>
                <a:lnTo>
                  <a:pt x="3841003" y="266243"/>
                </a:lnTo>
                <a:lnTo>
                  <a:pt x="3837518" y="223057"/>
                </a:lnTo>
                <a:lnTo>
                  <a:pt x="3827429" y="182089"/>
                </a:lnTo>
                <a:lnTo>
                  <a:pt x="3811283" y="143888"/>
                </a:lnTo>
                <a:lnTo>
                  <a:pt x="3789630" y="109003"/>
                </a:lnTo>
                <a:lnTo>
                  <a:pt x="3763017" y="77980"/>
                </a:lnTo>
                <a:lnTo>
                  <a:pt x="3731993" y="51369"/>
                </a:lnTo>
                <a:lnTo>
                  <a:pt x="3697106" y="29717"/>
                </a:lnTo>
                <a:lnTo>
                  <a:pt x="3658904" y="13573"/>
                </a:lnTo>
                <a:lnTo>
                  <a:pt x="3617936" y="3484"/>
                </a:lnTo>
                <a:lnTo>
                  <a:pt x="3574749" y="0"/>
                </a:lnTo>
                <a:close/>
              </a:path>
            </a:pathLst>
          </a:custGeom>
          <a:solidFill>
            <a:srgbClr val="B3C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1">
            <a:extLst>
              <a:ext uri="{FF2B5EF4-FFF2-40B4-BE49-F238E27FC236}">
                <a16:creationId xmlns:a16="http://schemas.microsoft.com/office/drawing/2014/main" xmlns="" id="{AEF5DFE6-3412-5D44-84E6-9CB8BFB92B4C}"/>
              </a:ext>
            </a:extLst>
          </p:cNvPr>
          <p:cNvSpPr/>
          <p:nvPr/>
        </p:nvSpPr>
        <p:spPr>
          <a:xfrm>
            <a:off x="2729272" y="4757081"/>
            <a:ext cx="9382125" cy="4292600"/>
          </a:xfrm>
          <a:custGeom>
            <a:avLst/>
            <a:gdLst/>
            <a:ahLst/>
            <a:cxnLst/>
            <a:rect l="l" t="t" r="r" b="b"/>
            <a:pathLst>
              <a:path w="9382125" h="4292600">
                <a:moveTo>
                  <a:pt x="2166520" y="0"/>
                </a:moveTo>
                <a:lnTo>
                  <a:pt x="9062383" y="0"/>
                </a:lnTo>
                <a:lnTo>
                  <a:pt x="9088601" y="1059"/>
                </a:lnTo>
                <a:lnTo>
                  <a:pt x="9139204" y="9289"/>
                </a:lnTo>
                <a:lnTo>
                  <a:pt x="9186813" y="25118"/>
                </a:lnTo>
                <a:lnTo>
                  <a:pt x="9230771" y="47889"/>
                </a:lnTo>
                <a:lnTo>
                  <a:pt x="9270420" y="76942"/>
                </a:lnTo>
                <a:lnTo>
                  <a:pt x="9305101" y="111621"/>
                </a:lnTo>
                <a:lnTo>
                  <a:pt x="9334156" y="151267"/>
                </a:lnTo>
                <a:lnTo>
                  <a:pt x="9356928" y="195222"/>
                </a:lnTo>
                <a:lnTo>
                  <a:pt x="9372759" y="242829"/>
                </a:lnTo>
                <a:lnTo>
                  <a:pt x="9380989" y="293428"/>
                </a:lnTo>
                <a:lnTo>
                  <a:pt x="9382049" y="319644"/>
                </a:lnTo>
                <a:lnTo>
                  <a:pt x="9382049" y="2803118"/>
                </a:lnTo>
                <a:lnTo>
                  <a:pt x="9377865" y="2854968"/>
                </a:lnTo>
                <a:lnTo>
                  <a:pt x="9365752" y="2904154"/>
                </a:lnTo>
                <a:lnTo>
                  <a:pt x="9346369" y="2950018"/>
                </a:lnTo>
                <a:lnTo>
                  <a:pt x="9320373" y="2991902"/>
                </a:lnTo>
                <a:lnTo>
                  <a:pt x="9288422" y="3029148"/>
                </a:lnTo>
                <a:lnTo>
                  <a:pt x="9251175" y="3061098"/>
                </a:lnTo>
                <a:lnTo>
                  <a:pt x="9209289" y="3087094"/>
                </a:lnTo>
                <a:lnTo>
                  <a:pt x="9163424" y="3106477"/>
                </a:lnTo>
                <a:lnTo>
                  <a:pt x="9114235" y="3118590"/>
                </a:lnTo>
                <a:lnTo>
                  <a:pt x="9062383" y="3122774"/>
                </a:lnTo>
                <a:lnTo>
                  <a:pt x="319644" y="3122774"/>
                </a:lnTo>
                <a:lnTo>
                  <a:pt x="293429" y="3123833"/>
                </a:lnTo>
                <a:lnTo>
                  <a:pt x="242832" y="3132063"/>
                </a:lnTo>
                <a:lnTo>
                  <a:pt x="195227" y="3147892"/>
                </a:lnTo>
                <a:lnTo>
                  <a:pt x="151272" y="3170663"/>
                </a:lnTo>
                <a:lnTo>
                  <a:pt x="111625" y="3199717"/>
                </a:lnTo>
                <a:lnTo>
                  <a:pt x="76946" y="3234397"/>
                </a:lnTo>
                <a:lnTo>
                  <a:pt x="47891" y="3274044"/>
                </a:lnTo>
                <a:lnTo>
                  <a:pt x="25120" y="3318001"/>
                </a:lnTo>
                <a:lnTo>
                  <a:pt x="9290" y="3365609"/>
                </a:lnTo>
                <a:lnTo>
                  <a:pt x="1059" y="3416211"/>
                </a:lnTo>
                <a:lnTo>
                  <a:pt x="0" y="3442429"/>
                </a:lnTo>
                <a:lnTo>
                  <a:pt x="0" y="4291994"/>
                </a:lnTo>
              </a:path>
            </a:pathLst>
          </a:custGeom>
          <a:ln w="31412">
            <a:solidFill>
              <a:srgbClr val="B6C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2">
            <a:extLst>
              <a:ext uri="{FF2B5EF4-FFF2-40B4-BE49-F238E27FC236}">
                <a16:creationId xmlns:a16="http://schemas.microsoft.com/office/drawing/2014/main" xmlns="" id="{5D8A1634-2128-B14F-81B8-EC5DABB2BBF2}"/>
              </a:ext>
            </a:extLst>
          </p:cNvPr>
          <p:cNvSpPr/>
          <p:nvPr/>
        </p:nvSpPr>
        <p:spPr>
          <a:xfrm>
            <a:off x="4783612" y="4639042"/>
            <a:ext cx="236220" cy="236220"/>
          </a:xfrm>
          <a:custGeom>
            <a:avLst/>
            <a:gdLst/>
            <a:ahLst/>
            <a:cxnLst/>
            <a:rect l="l" t="t" r="r" b="b"/>
            <a:pathLst>
              <a:path w="236220" h="236220">
                <a:moveTo>
                  <a:pt x="113993" y="0"/>
                </a:moveTo>
                <a:lnTo>
                  <a:pt x="72637" y="9026"/>
                </a:lnTo>
                <a:lnTo>
                  <a:pt x="38128" y="31353"/>
                </a:lnTo>
                <a:lnTo>
                  <a:pt x="13273" y="64331"/>
                </a:lnTo>
                <a:lnTo>
                  <a:pt x="878" y="105307"/>
                </a:lnTo>
                <a:lnTo>
                  <a:pt x="0" y="120286"/>
                </a:lnTo>
                <a:lnTo>
                  <a:pt x="1167" y="134856"/>
                </a:lnTo>
                <a:lnTo>
                  <a:pt x="14509" y="174836"/>
                </a:lnTo>
                <a:lnTo>
                  <a:pt x="40367" y="206969"/>
                </a:lnTo>
                <a:lnTo>
                  <a:pt x="75853" y="228368"/>
                </a:lnTo>
                <a:lnTo>
                  <a:pt x="118080" y="236143"/>
                </a:lnTo>
                <a:lnTo>
                  <a:pt x="124909" y="235948"/>
                </a:lnTo>
                <a:lnTo>
                  <a:pt x="165366" y="226196"/>
                </a:lnTo>
                <a:lnTo>
                  <a:pt x="199032" y="203394"/>
                </a:lnTo>
                <a:lnTo>
                  <a:pt x="223215" y="169857"/>
                </a:lnTo>
                <a:lnTo>
                  <a:pt x="235220" y="127900"/>
                </a:lnTo>
                <a:lnTo>
                  <a:pt x="236050" y="112444"/>
                </a:lnTo>
                <a:lnTo>
                  <a:pt x="234523" y="98235"/>
                </a:lnTo>
                <a:lnTo>
                  <a:pt x="220437" y="59339"/>
                </a:lnTo>
                <a:lnTo>
                  <a:pt x="194012" y="28171"/>
                </a:lnTo>
                <a:lnTo>
                  <a:pt x="157710" y="7476"/>
                </a:lnTo>
                <a:lnTo>
                  <a:pt x="113993" y="0"/>
                </a:lnTo>
                <a:close/>
              </a:path>
            </a:pathLst>
          </a:custGeom>
          <a:solidFill>
            <a:srgbClr val="B6C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3">
            <a:extLst>
              <a:ext uri="{FF2B5EF4-FFF2-40B4-BE49-F238E27FC236}">
                <a16:creationId xmlns:a16="http://schemas.microsoft.com/office/drawing/2014/main" xmlns="" id="{11D92B40-FA14-0C43-8593-D5F9B8BC0CDD}"/>
              </a:ext>
            </a:extLst>
          </p:cNvPr>
          <p:cNvSpPr/>
          <p:nvPr/>
        </p:nvSpPr>
        <p:spPr>
          <a:xfrm>
            <a:off x="2611166" y="8925200"/>
            <a:ext cx="236220" cy="236220"/>
          </a:xfrm>
          <a:custGeom>
            <a:avLst/>
            <a:gdLst/>
            <a:ahLst/>
            <a:cxnLst/>
            <a:rect l="l" t="t" r="r" b="b"/>
            <a:pathLst>
              <a:path w="236219" h="236220">
                <a:moveTo>
                  <a:pt x="123698" y="0"/>
                </a:moveTo>
                <a:lnTo>
                  <a:pt x="79450" y="7347"/>
                </a:lnTo>
                <a:lnTo>
                  <a:pt x="42849" y="27770"/>
                </a:lnTo>
                <a:lnTo>
                  <a:pt x="16211" y="58574"/>
                </a:lnTo>
                <a:lnTo>
                  <a:pt x="1852" y="97067"/>
                </a:lnTo>
                <a:lnTo>
                  <a:pt x="0" y="117970"/>
                </a:lnTo>
                <a:lnTo>
                  <a:pt x="899" y="132617"/>
                </a:lnTo>
                <a:lnTo>
                  <a:pt x="13536" y="172917"/>
                </a:lnTo>
                <a:lnTo>
                  <a:pt x="38834" y="205514"/>
                </a:lnTo>
                <a:lnTo>
                  <a:pt x="73904" y="227521"/>
                </a:lnTo>
                <a:lnTo>
                  <a:pt x="115856" y="236050"/>
                </a:lnTo>
                <a:lnTo>
                  <a:pt x="130835" y="235172"/>
                </a:lnTo>
                <a:lnTo>
                  <a:pt x="171812" y="222777"/>
                </a:lnTo>
                <a:lnTo>
                  <a:pt x="204789" y="197922"/>
                </a:lnTo>
                <a:lnTo>
                  <a:pt x="227116" y="163413"/>
                </a:lnTo>
                <a:lnTo>
                  <a:pt x="236143" y="122057"/>
                </a:lnTo>
                <a:lnTo>
                  <a:pt x="235289" y="106813"/>
                </a:lnTo>
                <a:lnTo>
                  <a:pt x="223101" y="65294"/>
                </a:lnTo>
                <a:lnTo>
                  <a:pt x="198610" y="32011"/>
                </a:lnTo>
                <a:lnTo>
                  <a:pt x="164561" y="9425"/>
                </a:lnTo>
                <a:lnTo>
                  <a:pt x="123698" y="0"/>
                </a:lnTo>
                <a:close/>
              </a:path>
            </a:pathLst>
          </a:custGeom>
          <a:solidFill>
            <a:srgbClr val="B6C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264">
            <a:extLst>
              <a:ext uri="{FF2B5EF4-FFF2-40B4-BE49-F238E27FC236}">
                <a16:creationId xmlns:a16="http://schemas.microsoft.com/office/drawing/2014/main" xmlns="" id="{D0A85623-2590-174A-8D27-F8CFE7AAE815}"/>
              </a:ext>
            </a:extLst>
          </p:cNvPr>
          <p:cNvSpPr/>
          <p:nvPr/>
        </p:nvSpPr>
        <p:spPr>
          <a:xfrm>
            <a:off x="10200570" y="3143189"/>
            <a:ext cx="936147" cy="939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Grupo 189">
            <a:extLst>
              <a:ext uri="{FF2B5EF4-FFF2-40B4-BE49-F238E27FC236}">
                <a16:creationId xmlns:a16="http://schemas.microsoft.com/office/drawing/2014/main" xmlns="" id="{740A318F-F3D4-5841-9493-72F127AEDAEC}"/>
              </a:ext>
            </a:extLst>
          </p:cNvPr>
          <p:cNvGrpSpPr/>
          <p:nvPr/>
        </p:nvGrpSpPr>
        <p:grpSpPr>
          <a:xfrm>
            <a:off x="8697363" y="3505390"/>
            <a:ext cx="2894502" cy="986674"/>
            <a:chOff x="8697363" y="3505390"/>
            <a:chExt cx="2894502" cy="986674"/>
          </a:xfrm>
        </p:grpSpPr>
        <p:sp>
          <p:nvSpPr>
            <p:cNvPr id="191" name="bk object 184">
              <a:extLst>
                <a:ext uri="{FF2B5EF4-FFF2-40B4-BE49-F238E27FC236}">
                  <a16:creationId xmlns:a16="http://schemas.microsoft.com/office/drawing/2014/main" xmlns="" id="{6888FEC3-34B7-7740-9127-B979FD3BD2CD}"/>
                </a:ext>
              </a:extLst>
            </p:cNvPr>
            <p:cNvSpPr/>
            <p:nvPr/>
          </p:nvSpPr>
          <p:spPr>
            <a:xfrm>
              <a:off x="9445642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4" y="0"/>
                  </a:moveTo>
                  <a:lnTo>
                    <a:pt x="5100" y="5547"/>
                  </a:lnTo>
                  <a:lnTo>
                    <a:pt x="0" y="18523"/>
                  </a:lnTo>
                  <a:lnTo>
                    <a:pt x="5461" y="31029"/>
                  </a:lnTo>
                  <a:lnTo>
                    <a:pt x="18332" y="36197"/>
                  </a:lnTo>
                  <a:lnTo>
                    <a:pt x="30966" y="30805"/>
                  </a:lnTo>
                  <a:lnTo>
                    <a:pt x="36203" y="18095"/>
                  </a:lnTo>
                  <a:lnTo>
                    <a:pt x="36188" y="17370"/>
                  </a:lnTo>
                  <a:lnTo>
                    <a:pt x="30564" y="5065"/>
                  </a:lnTo>
                  <a:lnTo>
                    <a:pt x="175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bk object 185">
              <a:extLst>
                <a:ext uri="{FF2B5EF4-FFF2-40B4-BE49-F238E27FC236}">
                  <a16:creationId xmlns:a16="http://schemas.microsoft.com/office/drawing/2014/main" xmlns="" id="{3D8BED51-0469-FA40-90B7-4B4524FED746}"/>
                </a:ext>
              </a:extLst>
            </p:cNvPr>
            <p:cNvSpPr/>
            <p:nvPr/>
          </p:nvSpPr>
          <p:spPr>
            <a:xfrm>
              <a:off x="9597360" y="3910365"/>
              <a:ext cx="36195" cy="36830"/>
            </a:xfrm>
            <a:custGeom>
              <a:avLst/>
              <a:gdLst/>
              <a:ahLst/>
              <a:cxnLst/>
              <a:rect l="l" t="t" r="r" b="b"/>
              <a:pathLst>
                <a:path w="36195" h="36829">
                  <a:moveTo>
                    <a:pt x="17481" y="0"/>
                  </a:moveTo>
                  <a:lnTo>
                    <a:pt x="5091" y="5546"/>
                  </a:lnTo>
                  <a:lnTo>
                    <a:pt x="0" y="18525"/>
                  </a:lnTo>
                  <a:lnTo>
                    <a:pt x="5457" y="31031"/>
                  </a:lnTo>
                  <a:lnTo>
                    <a:pt x="18328" y="36207"/>
                  </a:lnTo>
                  <a:lnTo>
                    <a:pt x="30953" y="30802"/>
                  </a:lnTo>
                  <a:lnTo>
                    <a:pt x="36130" y="18095"/>
                  </a:lnTo>
                  <a:lnTo>
                    <a:pt x="36117" y="17410"/>
                  </a:lnTo>
                  <a:lnTo>
                    <a:pt x="30551" y="5078"/>
                  </a:lnTo>
                  <a:lnTo>
                    <a:pt x="1748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bk object 186">
              <a:extLst>
                <a:ext uri="{FF2B5EF4-FFF2-40B4-BE49-F238E27FC236}">
                  <a16:creationId xmlns:a16="http://schemas.microsoft.com/office/drawing/2014/main" xmlns="" id="{17874143-F811-4848-83A9-D83E575530C0}"/>
                </a:ext>
              </a:extLst>
            </p:cNvPr>
            <p:cNvSpPr/>
            <p:nvPr/>
          </p:nvSpPr>
          <p:spPr>
            <a:xfrm>
              <a:off x="9749064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3" y="0"/>
                  </a:moveTo>
                  <a:lnTo>
                    <a:pt x="5110" y="5539"/>
                  </a:lnTo>
                  <a:lnTo>
                    <a:pt x="0" y="18503"/>
                  </a:lnTo>
                  <a:lnTo>
                    <a:pt x="5455" y="31023"/>
                  </a:lnTo>
                  <a:lnTo>
                    <a:pt x="18307" y="36198"/>
                  </a:lnTo>
                  <a:lnTo>
                    <a:pt x="30942" y="30814"/>
                  </a:lnTo>
                  <a:lnTo>
                    <a:pt x="36172" y="18095"/>
                  </a:lnTo>
                  <a:lnTo>
                    <a:pt x="36159" y="17411"/>
                  </a:lnTo>
                  <a:lnTo>
                    <a:pt x="30565" y="5078"/>
                  </a:lnTo>
                  <a:lnTo>
                    <a:pt x="1752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bk object 187">
              <a:extLst>
                <a:ext uri="{FF2B5EF4-FFF2-40B4-BE49-F238E27FC236}">
                  <a16:creationId xmlns:a16="http://schemas.microsoft.com/office/drawing/2014/main" xmlns="" id="{21B23909-4DD1-4A4C-9137-8FEF0295B0CB}"/>
                </a:ext>
              </a:extLst>
            </p:cNvPr>
            <p:cNvSpPr/>
            <p:nvPr/>
          </p:nvSpPr>
          <p:spPr>
            <a:xfrm>
              <a:off x="9900780" y="391036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5" y="0"/>
                  </a:moveTo>
                  <a:lnTo>
                    <a:pt x="5099" y="5533"/>
                  </a:lnTo>
                  <a:lnTo>
                    <a:pt x="0" y="18528"/>
                  </a:lnTo>
                  <a:lnTo>
                    <a:pt x="5456" y="31029"/>
                  </a:lnTo>
                  <a:lnTo>
                    <a:pt x="18336" y="36198"/>
                  </a:lnTo>
                  <a:lnTo>
                    <a:pt x="30951" y="30798"/>
                  </a:lnTo>
                  <a:lnTo>
                    <a:pt x="36151" y="18095"/>
                  </a:lnTo>
                  <a:lnTo>
                    <a:pt x="36138" y="17406"/>
                  </a:lnTo>
                  <a:lnTo>
                    <a:pt x="30545" y="5077"/>
                  </a:lnTo>
                  <a:lnTo>
                    <a:pt x="1749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bk object 188">
              <a:extLst>
                <a:ext uri="{FF2B5EF4-FFF2-40B4-BE49-F238E27FC236}">
                  <a16:creationId xmlns:a16="http://schemas.microsoft.com/office/drawing/2014/main" xmlns="" id="{9F74842B-1EFE-684F-90DF-D7DD8665854F}"/>
                </a:ext>
              </a:extLst>
            </p:cNvPr>
            <p:cNvSpPr/>
            <p:nvPr/>
          </p:nvSpPr>
          <p:spPr>
            <a:xfrm>
              <a:off x="10052463" y="391037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00" y="5548"/>
                  </a:lnTo>
                  <a:lnTo>
                    <a:pt x="0" y="18512"/>
                  </a:lnTo>
                  <a:lnTo>
                    <a:pt x="5464" y="31024"/>
                  </a:lnTo>
                  <a:lnTo>
                    <a:pt x="18311" y="36207"/>
                  </a:lnTo>
                  <a:lnTo>
                    <a:pt x="30951" y="30821"/>
                  </a:lnTo>
                  <a:lnTo>
                    <a:pt x="36172" y="18104"/>
                  </a:lnTo>
                  <a:lnTo>
                    <a:pt x="36159" y="17404"/>
                  </a:lnTo>
                  <a:lnTo>
                    <a:pt x="30571" y="5070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bk object 189">
              <a:extLst>
                <a:ext uri="{FF2B5EF4-FFF2-40B4-BE49-F238E27FC236}">
                  <a16:creationId xmlns:a16="http://schemas.microsoft.com/office/drawing/2014/main" xmlns="" id="{D10AE2F1-870C-5043-BB52-29552D097558}"/>
                </a:ext>
              </a:extLst>
            </p:cNvPr>
            <p:cNvSpPr/>
            <p:nvPr/>
          </p:nvSpPr>
          <p:spPr>
            <a:xfrm>
              <a:off x="9445642" y="404676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4" y="0"/>
                  </a:moveTo>
                  <a:lnTo>
                    <a:pt x="5107" y="5534"/>
                  </a:lnTo>
                  <a:lnTo>
                    <a:pt x="0" y="18506"/>
                  </a:lnTo>
                  <a:lnTo>
                    <a:pt x="5462" y="31007"/>
                  </a:lnTo>
                  <a:lnTo>
                    <a:pt x="18325" y="36187"/>
                  </a:lnTo>
                  <a:lnTo>
                    <a:pt x="30975" y="30791"/>
                  </a:lnTo>
                  <a:lnTo>
                    <a:pt x="36203" y="18095"/>
                  </a:lnTo>
                  <a:lnTo>
                    <a:pt x="36188" y="17353"/>
                  </a:lnTo>
                  <a:lnTo>
                    <a:pt x="30570" y="5048"/>
                  </a:lnTo>
                  <a:lnTo>
                    <a:pt x="175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bk object 190">
              <a:extLst>
                <a:ext uri="{FF2B5EF4-FFF2-40B4-BE49-F238E27FC236}">
                  <a16:creationId xmlns:a16="http://schemas.microsoft.com/office/drawing/2014/main" xmlns="" id="{45F9AE75-06B0-B641-9A37-5484B420CC23}"/>
                </a:ext>
              </a:extLst>
            </p:cNvPr>
            <p:cNvSpPr/>
            <p:nvPr/>
          </p:nvSpPr>
          <p:spPr>
            <a:xfrm>
              <a:off x="9597349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17" y="5523"/>
                  </a:lnTo>
                  <a:lnTo>
                    <a:pt x="0" y="18477"/>
                  </a:lnTo>
                  <a:lnTo>
                    <a:pt x="5433" y="31006"/>
                  </a:lnTo>
                  <a:lnTo>
                    <a:pt x="18254" y="36178"/>
                  </a:lnTo>
                  <a:lnTo>
                    <a:pt x="30929" y="30817"/>
                  </a:lnTo>
                  <a:lnTo>
                    <a:pt x="36141" y="18106"/>
                  </a:lnTo>
                  <a:lnTo>
                    <a:pt x="36130" y="17402"/>
                  </a:lnTo>
                  <a:lnTo>
                    <a:pt x="30570" y="5070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bk object 191">
              <a:extLst>
                <a:ext uri="{FF2B5EF4-FFF2-40B4-BE49-F238E27FC236}">
                  <a16:creationId xmlns:a16="http://schemas.microsoft.com/office/drawing/2014/main" xmlns="" id="{BA6DE03B-9637-7749-AE77-072D0912938D}"/>
                </a:ext>
              </a:extLst>
            </p:cNvPr>
            <p:cNvSpPr/>
            <p:nvPr/>
          </p:nvSpPr>
          <p:spPr>
            <a:xfrm>
              <a:off x="9749033" y="404674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9" y="0"/>
                  </a:moveTo>
                  <a:lnTo>
                    <a:pt x="5106" y="5547"/>
                  </a:lnTo>
                  <a:lnTo>
                    <a:pt x="0" y="18513"/>
                  </a:lnTo>
                  <a:lnTo>
                    <a:pt x="5463" y="31014"/>
                  </a:lnTo>
                  <a:lnTo>
                    <a:pt x="18330" y="36187"/>
                  </a:lnTo>
                  <a:lnTo>
                    <a:pt x="30974" y="30815"/>
                  </a:lnTo>
                  <a:lnTo>
                    <a:pt x="36203" y="18094"/>
                  </a:lnTo>
                  <a:lnTo>
                    <a:pt x="36189" y="17380"/>
                  </a:lnTo>
                  <a:lnTo>
                    <a:pt x="30586" y="5064"/>
                  </a:lnTo>
                  <a:lnTo>
                    <a:pt x="175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bk object 192">
              <a:extLst>
                <a:ext uri="{FF2B5EF4-FFF2-40B4-BE49-F238E27FC236}">
                  <a16:creationId xmlns:a16="http://schemas.microsoft.com/office/drawing/2014/main" xmlns="" id="{1FC7ED67-7AD6-644D-B51E-6ECBEA5C13F9}"/>
                </a:ext>
              </a:extLst>
            </p:cNvPr>
            <p:cNvSpPr/>
            <p:nvPr/>
          </p:nvSpPr>
          <p:spPr>
            <a:xfrm>
              <a:off x="9900779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7" y="0"/>
                  </a:moveTo>
                  <a:lnTo>
                    <a:pt x="5104" y="5533"/>
                  </a:lnTo>
                  <a:lnTo>
                    <a:pt x="0" y="18497"/>
                  </a:lnTo>
                  <a:lnTo>
                    <a:pt x="5445" y="31013"/>
                  </a:lnTo>
                  <a:lnTo>
                    <a:pt x="18303" y="36198"/>
                  </a:lnTo>
                  <a:lnTo>
                    <a:pt x="30941" y="30801"/>
                  </a:lnTo>
                  <a:lnTo>
                    <a:pt x="36172" y="18095"/>
                  </a:lnTo>
                  <a:lnTo>
                    <a:pt x="36159" y="17413"/>
                  </a:lnTo>
                  <a:lnTo>
                    <a:pt x="30563" y="5076"/>
                  </a:lnTo>
                  <a:lnTo>
                    <a:pt x="175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bk object 193">
              <a:extLst>
                <a:ext uri="{FF2B5EF4-FFF2-40B4-BE49-F238E27FC236}">
                  <a16:creationId xmlns:a16="http://schemas.microsoft.com/office/drawing/2014/main" xmlns="" id="{27EB2191-FD0F-4E40-AC70-3A6C456FB4D5}"/>
                </a:ext>
              </a:extLst>
            </p:cNvPr>
            <p:cNvSpPr/>
            <p:nvPr/>
          </p:nvSpPr>
          <p:spPr>
            <a:xfrm>
              <a:off x="10052463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4" y="0"/>
                  </a:moveTo>
                  <a:lnTo>
                    <a:pt x="5113" y="5527"/>
                  </a:lnTo>
                  <a:lnTo>
                    <a:pt x="0" y="18469"/>
                  </a:lnTo>
                  <a:lnTo>
                    <a:pt x="5435" y="30996"/>
                  </a:lnTo>
                  <a:lnTo>
                    <a:pt x="18286" y="36178"/>
                  </a:lnTo>
                  <a:lnTo>
                    <a:pt x="30943" y="30816"/>
                  </a:lnTo>
                  <a:lnTo>
                    <a:pt x="36173" y="18106"/>
                  </a:lnTo>
                  <a:lnTo>
                    <a:pt x="36161" y="17437"/>
                  </a:lnTo>
                  <a:lnTo>
                    <a:pt x="30588" y="5081"/>
                  </a:lnTo>
                  <a:lnTo>
                    <a:pt x="175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bk object 194">
              <a:extLst>
                <a:ext uri="{FF2B5EF4-FFF2-40B4-BE49-F238E27FC236}">
                  <a16:creationId xmlns:a16="http://schemas.microsoft.com/office/drawing/2014/main" xmlns="" id="{0FAB8AB8-0FD4-E447-8197-A3715EFE9CAA}"/>
                </a:ext>
              </a:extLst>
            </p:cNvPr>
            <p:cNvSpPr/>
            <p:nvPr/>
          </p:nvSpPr>
          <p:spPr>
            <a:xfrm>
              <a:off x="9445642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0" y="5526"/>
                  </a:lnTo>
                  <a:lnTo>
                    <a:pt x="0" y="18488"/>
                  </a:lnTo>
                  <a:lnTo>
                    <a:pt x="5455" y="31003"/>
                  </a:lnTo>
                  <a:lnTo>
                    <a:pt x="18324" y="36167"/>
                  </a:lnTo>
                  <a:lnTo>
                    <a:pt x="30963" y="30786"/>
                  </a:lnTo>
                  <a:lnTo>
                    <a:pt x="36203" y="18075"/>
                  </a:lnTo>
                  <a:lnTo>
                    <a:pt x="36190" y="17391"/>
                  </a:lnTo>
                  <a:lnTo>
                    <a:pt x="30582" y="5069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bk object 195">
              <a:extLst>
                <a:ext uri="{FF2B5EF4-FFF2-40B4-BE49-F238E27FC236}">
                  <a16:creationId xmlns:a16="http://schemas.microsoft.com/office/drawing/2014/main" xmlns="" id="{BD755E34-3928-4742-983D-95B63771D519}"/>
                </a:ext>
              </a:extLst>
            </p:cNvPr>
            <p:cNvSpPr/>
            <p:nvPr/>
          </p:nvSpPr>
          <p:spPr>
            <a:xfrm>
              <a:off x="9597359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3" y="0"/>
                  </a:moveTo>
                  <a:lnTo>
                    <a:pt x="5112" y="5513"/>
                  </a:lnTo>
                  <a:lnTo>
                    <a:pt x="0" y="18454"/>
                  </a:lnTo>
                  <a:lnTo>
                    <a:pt x="5428" y="30996"/>
                  </a:lnTo>
                  <a:lnTo>
                    <a:pt x="18261" y="36168"/>
                  </a:lnTo>
                  <a:lnTo>
                    <a:pt x="30924" y="30799"/>
                  </a:lnTo>
                  <a:lnTo>
                    <a:pt x="36131" y="18076"/>
                  </a:lnTo>
                  <a:lnTo>
                    <a:pt x="36121" y="17457"/>
                  </a:lnTo>
                  <a:lnTo>
                    <a:pt x="30583" y="5091"/>
                  </a:lnTo>
                  <a:lnTo>
                    <a:pt x="175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bk object 196">
              <a:extLst>
                <a:ext uri="{FF2B5EF4-FFF2-40B4-BE49-F238E27FC236}">
                  <a16:creationId xmlns:a16="http://schemas.microsoft.com/office/drawing/2014/main" xmlns="" id="{4166A4B7-670B-F748-A6A6-5085A6780245}"/>
                </a:ext>
              </a:extLst>
            </p:cNvPr>
            <p:cNvSpPr/>
            <p:nvPr/>
          </p:nvSpPr>
          <p:spPr>
            <a:xfrm>
              <a:off x="9749064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20" y="5517"/>
                  </a:lnTo>
                  <a:lnTo>
                    <a:pt x="0" y="18468"/>
                  </a:lnTo>
                  <a:lnTo>
                    <a:pt x="5449" y="30996"/>
                  </a:lnTo>
                  <a:lnTo>
                    <a:pt x="18299" y="36168"/>
                  </a:lnTo>
                  <a:lnTo>
                    <a:pt x="30940" y="30795"/>
                  </a:lnTo>
                  <a:lnTo>
                    <a:pt x="36172" y="18075"/>
                  </a:lnTo>
                  <a:lnTo>
                    <a:pt x="36161" y="17431"/>
                  </a:lnTo>
                  <a:lnTo>
                    <a:pt x="30583" y="5082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bk object 197">
              <a:extLst>
                <a:ext uri="{FF2B5EF4-FFF2-40B4-BE49-F238E27FC236}">
                  <a16:creationId xmlns:a16="http://schemas.microsoft.com/office/drawing/2014/main" xmlns="" id="{E1DCF9D7-4A11-CD47-9C0E-2C8E54087589}"/>
                </a:ext>
              </a:extLst>
            </p:cNvPr>
            <p:cNvSpPr/>
            <p:nvPr/>
          </p:nvSpPr>
          <p:spPr>
            <a:xfrm>
              <a:off x="9900779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14" y="5514"/>
                  </a:lnTo>
                  <a:lnTo>
                    <a:pt x="0" y="18473"/>
                  </a:lnTo>
                  <a:lnTo>
                    <a:pt x="5437" y="30992"/>
                  </a:lnTo>
                  <a:lnTo>
                    <a:pt x="18299" y="36168"/>
                  </a:lnTo>
                  <a:lnTo>
                    <a:pt x="30936" y="30800"/>
                  </a:lnTo>
                  <a:lnTo>
                    <a:pt x="36172" y="18076"/>
                  </a:lnTo>
                  <a:lnTo>
                    <a:pt x="36160" y="17425"/>
                  </a:lnTo>
                  <a:lnTo>
                    <a:pt x="30572" y="5080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bk object 198">
              <a:extLst>
                <a:ext uri="{FF2B5EF4-FFF2-40B4-BE49-F238E27FC236}">
                  <a16:creationId xmlns:a16="http://schemas.microsoft.com/office/drawing/2014/main" xmlns="" id="{C7884EE5-F5A8-3F4C-AD6D-A28B3BFF1ABC}"/>
                </a:ext>
              </a:extLst>
            </p:cNvPr>
            <p:cNvSpPr/>
            <p:nvPr/>
          </p:nvSpPr>
          <p:spPr>
            <a:xfrm>
              <a:off x="10052462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61" y="0"/>
                  </a:moveTo>
                  <a:lnTo>
                    <a:pt x="5126" y="5511"/>
                  </a:lnTo>
                  <a:lnTo>
                    <a:pt x="0" y="18444"/>
                  </a:lnTo>
                  <a:lnTo>
                    <a:pt x="5429" y="30976"/>
                  </a:lnTo>
                  <a:lnTo>
                    <a:pt x="18278" y="36158"/>
                  </a:lnTo>
                  <a:lnTo>
                    <a:pt x="30941" y="30803"/>
                  </a:lnTo>
                  <a:lnTo>
                    <a:pt x="36173" y="18096"/>
                  </a:lnTo>
                  <a:lnTo>
                    <a:pt x="36161" y="17423"/>
                  </a:lnTo>
                  <a:lnTo>
                    <a:pt x="30588" y="5068"/>
                  </a:lnTo>
                  <a:lnTo>
                    <a:pt x="1756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bk object 199">
              <a:extLst>
                <a:ext uri="{FF2B5EF4-FFF2-40B4-BE49-F238E27FC236}">
                  <a16:creationId xmlns:a16="http://schemas.microsoft.com/office/drawing/2014/main" xmlns="" id="{0B9799D0-6F7D-3241-A43B-B3389DA2F7FF}"/>
                </a:ext>
              </a:extLst>
            </p:cNvPr>
            <p:cNvSpPr/>
            <p:nvPr/>
          </p:nvSpPr>
          <p:spPr>
            <a:xfrm>
              <a:off x="9445642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0" y="0"/>
                  </a:moveTo>
                  <a:lnTo>
                    <a:pt x="5095" y="5526"/>
                  </a:lnTo>
                  <a:lnTo>
                    <a:pt x="0" y="18500"/>
                  </a:lnTo>
                  <a:lnTo>
                    <a:pt x="5460" y="31000"/>
                  </a:lnTo>
                  <a:lnTo>
                    <a:pt x="18333" y="36177"/>
                  </a:lnTo>
                  <a:lnTo>
                    <a:pt x="30978" y="30777"/>
                  </a:lnTo>
                  <a:lnTo>
                    <a:pt x="36203" y="18075"/>
                  </a:lnTo>
                  <a:lnTo>
                    <a:pt x="36187" y="17321"/>
                  </a:lnTo>
                  <a:lnTo>
                    <a:pt x="30564" y="5031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bk object 200">
              <a:extLst>
                <a:ext uri="{FF2B5EF4-FFF2-40B4-BE49-F238E27FC236}">
                  <a16:creationId xmlns:a16="http://schemas.microsoft.com/office/drawing/2014/main" xmlns="" id="{4355396F-B1CA-204C-B95E-F57C4BD60C6D}"/>
                </a:ext>
              </a:extLst>
            </p:cNvPr>
            <p:cNvSpPr/>
            <p:nvPr/>
          </p:nvSpPr>
          <p:spPr>
            <a:xfrm>
              <a:off x="9597348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18" y="5527"/>
                  </a:lnTo>
                  <a:lnTo>
                    <a:pt x="0" y="18486"/>
                  </a:lnTo>
                  <a:lnTo>
                    <a:pt x="5445" y="31008"/>
                  </a:lnTo>
                  <a:lnTo>
                    <a:pt x="18298" y="36187"/>
                  </a:lnTo>
                  <a:lnTo>
                    <a:pt x="30945" y="30805"/>
                  </a:lnTo>
                  <a:lnTo>
                    <a:pt x="36172" y="18095"/>
                  </a:lnTo>
                  <a:lnTo>
                    <a:pt x="36160" y="17423"/>
                  </a:lnTo>
                  <a:lnTo>
                    <a:pt x="30589" y="5075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bk object 201">
              <a:extLst>
                <a:ext uri="{FF2B5EF4-FFF2-40B4-BE49-F238E27FC236}">
                  <a16:creationId xmlns:a16="http://schemas.microsoft.com/office/drawing/2014/main" xmlns="" id="{CB380706-7FC2-6048-A03E-9ECCB39E445C}"/>
                </a:ext>
              </a:extLst>
            </p:cNvPr>
            <p:cNvSpPr/>
            <p:nvPr/>
          </p:nvSpPr>
          <p:spPr>
            <a:xfrm>
              <a:off x="9749064" y="431950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48" y="0"/>
                  </a:moveTo>
                  <a:lnTo>
                    <a:pt x="5066" y="5558"/>
                  </a:lnTo>
                  <a:lnTo>
                    <a:pt x="0" y="18531"/>
                  </a:lnTo>
                  <a:lnTo>
                    <a:pt x="5453" y="31020"/>
                  </a:lnTo>
                  <a:lnTo>
                    <a:pt x="18307" y="36175"/>
                  </a:lnTo>
                  <a:lnTo>
                    <a:pt x="30942" y="30795"/>
                  </a:lnTo>
                  <a:lnTo>
                    <a:pt x="36172" y="18072"/>
                  </a:lnTo>
                  <a:lnTo>
                    <a:pt x="36158" y="17342"/>
                  </a:lnTo>
                  <a:lnTo>
                    <a:pt x="30539" y="5051"/>
                  </a:lnTo>
                  <a:lnTo>
                    <a:pt x="1744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bk object 202">
              <a:extLst>
                <a:ext uri="{FF2B5EF4-FFF2-40B4-BE49-F238E27FC236}">
                  <a16:creationId xmlns:a16="http://schemas.microsoft.com/office/drawing/2014/main" xmlns="" id="{A5B4D9BF-F9BC-E64D-A6DF-C7138F580070}"/>
                </a:ext>
              </a:extLst>
            </p:cNvPr>
            <p:cNvSpPr/>
            <p:nvPr/>
          </p:nvSpPr>
          <p:spPr>
            <a:xfrm>
              <a:off x="9900779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07" y="5525"/>
                  </a:lnTo>
                  <a:lnTo>
                    <a:pt x="0" y="18487"/>
                  </a:lnTo>
                  <a:lnTo>
                    <a:pt x="5441" y="31009"/>
                  </a:lnTo>
                  <a:lnTo>
                    <a:pt x="18298" y="36188"/>
                  </a:lnTo>
                  <a:lnTo>
                    <a:pt x="30928" y="30808"/>
                  </a:lnTo>
                  <a:lnTo>
                    <a:pt x="36172" y="18096"/>
                  </a:lnTo>
                  <a:lnTo>
                    <a:pt x="36160" y="17420"/>
                  </a:lnTo>
                  <a:lnTo>
                    <a:pt x="30566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bk object 203">
              <a:extLst>
                <a:ext uri="{FF2B5EF4-FFF2-40B4-BE49-F238E27FC236}">
                  <a16:creationId xmlns:a16="http://schemas.microsoft.com/office/drawing/2014/main" xmlns="" id="{445BE557-160B-B748-A9BB-B8FF31A902E1}"/>
                </a:ext>
              </a:extLst>
            </p:cNvPr>
            <p:cNvSpPr/>
            <p:nvPr/>
          </p:nvSpPr>
          <p:spPr>
            <a:xfrm>
              <a:off x="10052463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07" y="5531"/>
                  </a:lnTo>
                  <a:lnTo>
                    <a:pt x="0" y="18490"/>
                  </a:lnTo>
                  <a:lnTo>
                    <a:pt x="5447" y="31009"/>
                  </a:lnTo>
                  <a:lnTo>
                    <a:pt x="18303" y="36188"/>
                  </a:lnTo>
                  <a:lnTo>
                    <a:pt x="30948" y="30813"/>
                  </a:lnTo>
                  <a:lnTo>
                    <a:pt x="36172" y="18095"/>
                  </a:lnTo>
                  <a:lnTo>
                    <a:pt x="36160" y="17420"/>
                  </a:lnTo>
                  <a:lnTo>
                    <a:pt x="30583" y="5074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bk object 204">
              <a:extLst>
                <a:ext uri="{FF2B5EF4-FFF2-40B4-BE49-F238E27FC236}">
                  <a16:creationId xmlns:a16="http://schemas.microsoft.com/office/drawing/2014/main" xmlns="" id="{D8306E7D-785B-994D-A0A0-615C2C9C786B}"/>
                </a:ext>
              </a:extLst>
            </p:cNvPr>
            <p:cNvSpPr/>
            <p:nvPr/>
          </p:nvSpPr>
          <p:spPr>
            <a:xfrm>
              <a:off x="9445642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0" y="0"/>
                  </a:moveTo>
                  <a:lnTo>
                    <a:pt x="5105" y="5524"/>
                  </a:lnTo>
                  <a:lnTo>
                    <a:pt x="0" y="18505"/>
                  </a:lnTo>
                  <a:lnTo>
                    <a:pt x="5461" y="31028"/>
                  </a:lnTo>
                  <a:lnTo>
                    <a:pt x="18332" y="36177"/>
                  </a:lnTo>
                  <a:lnTo>
                    <a:pt x="30966" y="30792"/>
                  </a:lnTo>
                  <a:lnTo>
                    <a:pt x="36203" y="18074"/>
                  </a:lnTo>
                  <a:lnTo>
                    <a:pt x="36190" y="17377"/>
                  </a:lnTo>
                  <a:lnTo>
                    <a:pt x="30576" y="5057"/>
                  </a:lnTo>
                  <a:lnTo>
                    <a:pt x="1752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bk object 205">
              <a:extLst>
                <a:ext uri="{FF2B5EF4-FFF2-40B4-BE49-F238E27FC236}">
                  <a16:creationId xmlns:a16="http://schemas.microsoft.com/office/drawing/2014/main" xmlns="" id="{E7640658-15BE-D64D-A5CC-F3C140FCB898}"/>
                </a:ext>
              </a:extLst>
            </p:cNvPr>
            <p:cNvSpPr/>
            <p:nvPr/>
          </p:nvSpPr>
          <p:spPr>
            <a:xfrm>
              <a:off x="959735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08" y="5519"/>
                  </a:lnTo>
                  <a:lnTo>
                    <a:pt x="0" y="18506"/>
                  </a:lnTo>
                  <a:lnTo>
                    <a:pt x="5458" y="31026"/>
                  </a:lnTo>
                  <a:lnTo>
                    <a:pt x="18330" y="36177"/>
                  </a:lnTo>
                  <a:lnTo>
                    <a:pt x="30965" y="30799"/>
                  </a:lnTo>
                  <a:lnTo>
                    <a:pt x="36140" y="18075"/>
                  </a:lnTo>
                  <a:lnTo>
                    <a:pt x="36129" y="17375"/>
                  </a:lnTo>
                  <a:lnTo>
                    <a:pt x="30572" y="5057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bk object 206">
              <a:extLst>
                <a:ext uri="{FF2B5EF4-FFF2-40B4-BE49-F238E27FC236}">
                  <a16:creationId xmlns:a16="http://schemas.microsoft.com/office/drawing/2014/main" xmlns="" id="{210E6045-B21E-0148-9C63-A4664E20448A}"/>
                </a:ext>
              </a:extLst>
            </p:cNvPr>
            <p:cNvSpPr/>
            <p:nvPr/>
          </p:nvSpPr>
          <p:spPr>
            <a:xfrm>
              <a:off x="9749064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8" y="0"/>
                  </a:moveTo>
                  <a:lnTo>
                    <a:pt x="5115" y="5524"/>
                  </a:lnTo>
                  <a:lnTo>
                    <a:pt x="0" y="18484"/>
                  </a:lnTo>
                  <a:lnTo>
                    <a:pt x="5455" y="31018"/>
                  </a:lnTo>
                  <a:lnTo>
                    <a:pt x="18307" y="36178"/>
                  </a:lnTo>
                  <a:lnTo>
                    <a:pt x="30942" y="30809"/>
                  </a:lnTo>
                  <a:lnTo>
                    <a:pt x="36172" y="18075"/>
                  </a:lnTo>
                  <a:lnTo>
                    <a:pt x="36160" y="17419"/>
                  </a:lnTo>
                  <a:lnTo>
                    <a:pt x="30577" y="5078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bk object 207">
              <a:extLst>
                <a:ext uri="{FF2B5EF4-FFF2-40B4-BE49-F238E27FC236}">
                  <a16:creationId xmlns:a16="http://schemas.microsoft.com/office/drawing/2014/main" xmlns="" id="{670BEBA3-F07A-AC42-88F5-4DE408A39AEA}"/>
                </a:ext>
              </a:extLst>
            </p:cNvPr>
            <p:cNvSpPr/>
            <p:nvPr/>
          </p:nvSpPr>
          <p:spPr>
            <a:xfrm>
              <a:off x="990078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5" y="0"/>
                  </a:moveTo>
                  <a:lnTo>
                    <a:pt x="5103" y="5521"/>
                  </a:lnTo>
                  <a:lnTo>
                    <a:pt x="0" y="18497"/>
                  </a:lnTo>
                  <a:lnTo>
                    <a:pt x="5457" y="31014"/>
                  </a:lnTo>
                  <a:lnTo>
                    <a:pt x="18323" y="36177"/>
                  </a:lnTo>
                  <a:lnTo>
                    <a:pt x="30940" y="30807"/>
                  </a:lnTo>
                  <a:lnTo>
                    <a:pt x="36150" y="18074"/>
                  </a:lnTo>
                  <a:lnTo>
                    <a:pt x="36139" y="17391"/>
                  </a:lnTo>
                  <a:lnTo>
                    <a:pt x="30559" y="5061"/>
                  </a:lnTo>
                  <a:lnTo>
                    <a:pt x="1752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bk object 208">
              <a:extLst>
                <a:ext uri="{FF2B5EF4-FFF2-40B4-BE49-F238E27FC236}">
                  <a16:creationId xmlns:a16="http://schemas.microsoft.com/office/drawing/2014/main" xmlns="" id="{220624C7-41FE-C248-8541-851563595540}"/>
                </a:ext>
              </a:extLst>
            </p:cNvPr>
            <p:cNvSpPr/>
            <p:nvPr/>
          </p:nvSpPr>
          <p:spPr>
            <a:xfrm>
              <a:off x="10052463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9" y="0"/>
                  </a:moveTo>
                  <a:lnTo>
                    <a:pt x="5108" y="5522"/>
                  </a:lnTo>
                  <a:lnTo>
                    <a:pt x="0" y="18486"/>
                  </a:lnTo>
                  <a:lnTo>
                    <a:pt x="5465" y="31011"/>
                  </a:lnTo>
                  <a:lnTo>
                    <a:pt x="18311" y="36177"/>
                  </a:lnTo>
                  <a:lnTo>
                    <a:pt x="30951" y="30807"/>
                  </a:lnTo>
                  <a:lnTo>
                    <a:pt x="36172" y="18074"/>
                  </a:lnTo>
                  <a:lnTo>
                    <a:pt x="36160" y="17418"/>
                  </a:lnTo>
                  <a:lnTo>
                    <a:pt x="30589" y="5070"/>
                  </a:lnTo>
                  <a:lnTo>
                    <a:pt x="175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bk object 209">
              <a:extLst>
                <a:ext uri="{FF2B5EF4-FFF2-40B4-BE49-F238E27FC236}">
                  <a16:creationId xmlns:a16="http://schemas.microsoft.com/office/drawing/2014/main" xmlns="" id="{D1BCE9C5-1DC5-5A43-B978-C1277738911A}"/>
                </a:ext>
              </a:extLst>
            </p:cNvPr>
            <p:cNvSpPr/>
            <p:nvPr/>
          </p:nvSpPr>
          <p:spPr>
            <a:xfrm>
              <a:off x="8697364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1" y="0"/>
                  </a:moveTo>
                  <a:lnTo>
                    <a:pt x="5100" y="5548"/>
                  </a:lnTo>
                  <a:lnTo>
                    <a:pt x="0" y="18517"/>
                  </a:lnTo>
                  <a:lnTo>
                    <a:pt x="5458" y="31027"/>
                  </a:lnTo>
                  <a:lnTo>
                    <a:pt x="18325" y="36197"/>
                  </a:lnTo>
                  <a:lnTo>
                    <a:pt x="30956" y="30810"/>
                  </a:lnTo>
                  <a:lnTo>
                    <a:pt x="36193" y="18095"/>
                  </a:lnTo>
                  <a:lnTo>
                    <a:pt x="36179" y="17383"/>
                  </a:lnTo>
                  <a:lnTo>
                    <a:pt x="30564" y="5069"/>
                  </a:lnTo>
                  <a:lnTo>
                    <a:pt x="175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bk object 210">
              <a:extLst>
                <a:ext uri="{FF2B5EF4-FFF2-40B4-BE49-F238E27FC236}">
                  <a16:creationId xmlns:a16="http://schemas.microsoft.com/office/drawing/2014/main" xmlns="" id="{24AB7B2D-4E63-E549-AC03-59159197A6BB}"/>
                </a:ext>
              </a:extLst>
            </p:cNvPr>
            <p:cNvSpPr/>
            <p:nvPr/>
          </p:nvSpPr>
          <p:spPr>
            <a:xfrm>
              <a:off x="8849090" y="3910365"/>
              <a:ext cx="36195" cy="36830"/>
            </a:xfrm>
            <a:custGeom>
              <a:avLst/>
              <a:gdLst/>
              <a:ahLst/>
              <a:cxnLst/>
              <a:rect l="l" t="t" r="r" b="b"/>
              <a:pathLst>
                <a:path w="36195" h="36829">
                  <a:moveTo>
                    <a:pt x="17470" y="0"/>
                  </a:moveTo>
                  <a:lnTo>
                    <a:pt x="5074" y="5542"/>
                  </a:lnTo>
                  <a:lnTo>
                    <a:pt x="0" y="18496"/>
                  </a:lnTo>
                  <a:lnTo>
                    <a:pt x="5435" y="31022"/>
                  </a:lnTo>
                  <a:lnTo>
                    <a:pt x="18292" y="36208"/>
                  </a:lnTo>
                  <a:lnTo>
                    <a:pt x="30936" y="30810"/>
                  </a:lnTo>
                  <a:lnTo>
                    <a:pt x="36130" y="18095"/>
                  </a:lnTo>
                  <a:lnTo>
                    <a:pt x="36117" y="17401"/>
                  </a:lnTo>
                  <a:lnTo>
                    <a:pt x="30543" y="5075"/>
                  </a:lnTo>
                  <a:lnTo>
                    <a:pt x="1747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bk object 211">
              <a:extLst>
                <a:ext uri="{FF2B5EF4-FFF2-40B4-BE49-F238E27FC236}">
                  <a16:creationId xmlns:a16="http://schemas.microsoft.com/office/drawing/2014/main" xmlns="" id="{CAFF82CF-9F85-1841-9EDE-8514745AA031}"/>
                </a:ext>
              </a:extLst>
            </p:cNvPr>
            <p:cNvSpPr/>
            <p:nvPr/>
          </p:nvSpPr>
          <p:spPr>
            <a:xfrm>
              <a:off x="9000753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13" y="5546"/>
                  </a:lnTo>
                  <a:lnTo>
                    <a:pt x="0" y="18512"/>
                  </a:lnTo>
                  <a:lnTo>
                    <a:pt x="5468" y="31025"/>
                  </a:lnTo>
                  <a:lnTo>
                    <a:pt x="18319" y="36198"/>
                  </a:lnTo>
                  <a:lnTo>
                    <a:pt x="30951" y="30816"/>
                  </a:lnTo>
                  <a:lnTo>
                    <a:pt x="36182" y="18095"/>
                  </a:lnTo>
                  <a:lnTo>
                    <a:pt x="36169" y="17397"/>
                  </a:lnTo>
                  <a:lnTo>
                    <a:pt x="30569" y="5074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bk object 212">
              <a:extLst>
                <a:ext uri="{FF2B5EF4-FFF2-40B4-BE49-F238E27FC236}">
                  <a16:creationId xmlns:a16="http://schemas.microsoft.com/office/drawing/2014/main" xmlns="" id="{6AA51E2A-D69C-DB45-B6D0-D142A356C8DC}"/>
                </a:ext>
              </a:extLst>
            </p:cNvPr>
            <p:cNvSpPr/>
            <p:nvPr/>
          </p:nvSpPr>
          <p:spPr>
            <a:xfrm>
              <a:off x="9152501" y="391036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8" y="0"/>
                  </a:moveTo>
                  <a:lnTo>
                    <a:pt x="5098" y="5531"/>
                  </a:lnTo>
                  <a:lnTo>
                    <a:pt x="0" y="18516"/>
                  </a:lnTo>
                  <a:lnTo>
                    <a:pt x="5446" y="31025"/>
                  </a:lnTo>
                  <a:lnTo>
                    <a:pt x="18320" y="36198"/>
                  </a:lnTo>
                  <a:lnTo>
                    <a:pt x="30936" y="30807"/>
                  </a:lnTo>
                  <a:lnTo>
                    <a:pt x="36151" y="18095"/>
                  </a:lnTo>
                  <a:lnTo>
                    <a:pt x="36138" y="17416"/>
                  </a:lnTo>
                  <a:lnTo>
                    <a:pt x="30546" y="5080"/>
                  </a:lnTo>
                  <a:lnTo>
                    <a:pt x="1750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bk object 213">
              <a:extLst>
                <a:ext uri="{FF2B5EF4-FFF2-40B4-BE49-F238E27FC236}">
                  <a16:creationId xmlns:a16="http://schemas.microsoft.com/office/drawing/2014/main" xmlns="" id="{B50B354F-DCEE-8949-86BC-827667629171}"/>
                </a:ext>
              </a:extLst>
            </p:cNvPr>
            <p:cNvSpPr/>
            <p:nvPr/>
          </p:nvSpPr>
          <p:spPr>
            <a:xfrm>
              <a:off x="9304164" y="391037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4" y="0"/>
                  </a:moveTo>
                  <a:lnTo>
                    <a:pt x="5108" y="5553"/>
                  </a:lnTo>
                  <a:lnTo>
                    <a:pt x="0" y="18519"/>
                  </a:lnTo>
                  <a:lnTo>
                    <a:pt x="5475" y="31026"/>
                  </a:lnTo>
                  <a:lnTo>
                    <a:pt x="18319" y="36207"/>
                  </a:lnTo>
                  <a:lnTo>
                    <a:pt x="30962" y="30818"/>
                  </a:lnTo>
                  <a:lnTo>
                    <a:pt x="36182" y="18104"/>
                  </a:lnTo>
                  <a:lnTo>
                    <a:pt x="36168" y="17393"/>
                  </a:lnTo>
                  <a:lnTo>
                    <a:pt x="30576" y="5066"/>
                  </a:lnTo>
                  <a:lnTo>
                    <a:pt x="175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bk object 214">
              <a:extLst>
                <a:ext uri="{FF2B5EF4-FFF2-40B4-BE49-F238E27FC236}">
                  <a16:creationId xmlns:a16="http://schemas.microsoft.com/office/drawing/2014/main" xmlns="" id="{167C8108-7FE1-3041-8B11-33B318B9D913}"/>
                </a:ext>
              </a:extLst>
            </p:cNvPr>
            <p:cNvSpPr/>
            <p:nvPr/>
          </p:nvSpPr>
          <p:spPr>
            <a:xfrm>
              <a:off x="8697363" y="404676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1" y="0"/>
                  </a:moveTo>
                  <a:lnTo>
                    <a:pt x="5111" y="5535"/>
                  </a:lnTo>
                  <a:lnTo>
                    <a:pt x="0" y="18500"/>
                  </a:lnTo>
                  <a:lnTo>
                    <a:pt x="5464" y="31005"/>
                  </a:lnTo>
                  <a:lnTo>
                    <a:pt x="18318" y="36187"/>
                  </a:lnTo>
                  <a:lnTo>
                    <a:pt x="30962" y="30797"/>
                  </a:lnTo>
                  <a:lnTo>
                    <a:pt x="36193" y="18095"/>
                  </a:lnTo>
                  <a:lnTo>
                    <a:pt x="36178" y="17367"/>
                  </a:lnTo>
                  <a:lnTo>
                    <a:pt x="30567" y="5053"/>
                  </a:lnTo>
                  <a:lnTo>
                    <a:pt x="175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bk object 215">
              <a:extLst>
                <a:ext uri="{FF2B5EF4-FFF2-40B4-BE49-F238E27FC236}">
                  <a16:creationId xmlns:a16="http://schemas.microsoft.com/office/drawing/2014/main" xmlns="" id="{DF85BE0F-9FCA-F341-9F2A-906B5D2AACE2}"/>
                </a:ext>
              </a:extLst>
            </p:cNvPr>
            <p:cNvSpPr/>
            <p:nvPr/>
          </p:nvSpPr>
          <p:spPr>
            <a:xfrm>
              <a:off x="8849059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0" y="0"/>
                  </a:moveTo>
                  <a:lnTo>
                    <a:pt x="5111" y="5532"/>
                  </a:lnTo>
                  <a:lnTo>
                    <a:pt x="0" y="18492"/>
                  </a:lnTo>
                  <a:lnTo>
                    <a:pt x="5440" y="31011"/>
                  </a:lnTo>
                  <a:lnTo>
                    <a:pt x="18272" y="36177"/>
                  </a:lnTo>
                  <a:lnTo>
                    <a:pt x="30947" y="30813"/>
                  </a:lnTo>
                  <a:lnTo>
                    <a:pt x="36162" y="18106"/>
                  </a:lnTo>
                  <a:lnTo>
                    <a:pt x="36149" y="17408"/>
                  </a:lnTo>
                  <a:lnTo>
                    <a:pt x="30581" y="5072"/>
                  </a:lnTo>
                  <a:lnTo>
                    <a:pt x="175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bk object 216">
              <a:extLst>
                <a:ext uri="{FF2B5EF4-FFF2-40B4-BE49-F238E27FC236}">
                  <a16:creationId xmlns:a16="http://schemas.microsoft.com/office/drawing/2014/main" xmlns="" id="{5AB0988D-91E2-FD45-9E0E-22EC3A47254E}"/>
                </a:ext>
              </a:extLst>
            </p:cNvPr>
            <p:cNvSpPr/>
            <p:nvPr/>
          </p:nvSpPr>
          <p:spPr>
            <a:xfrm>
              <a:off x="9000752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2" y="0"/>
                  </a:moveTo>
                  <a:lnTo>
                    <a:pt x="5116" y="5538"/>
                  </a:lnTo>
                  <a:lnTo>
                    <a:pt x="0" y="18497"/>
                  </a:lnTo>
                  <a:lnTo>
                    <a:pt x="5459" y="31010"/>
                  </a:lnTo>
                  <a:lnTo>
                    <a:pt x="18310" y="36187"/>
                  </a:lnTo>
                  <a:lnTo>
                    <a:pt x="30962" y="30815"/>
                  </a:lnTo>
                  <a:lnTo>
                    <a:pt x="36183" y="18095"/>
                  </a:lnTo>
                  <a:lnTo>
                    <a:pt x="36170" y="17408"/>
                  </a:lnTo>
                  <a:lnTo>
                    <a:pt x="30587" y="5074"/>
                  </a:lnTo>
                  <a:lnTo>
                    <a:pt x="175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bk object 217">
              <a:extLst>
                <a:ext uri="{FF2B5EF4-FFF2-40B4-BE49-F238E27FC236}">
                  <a16:creationId xmlns:a16="http://schemas.microsoft.com/office/drawing/2014/main" xmlns="" id="{7F207CB0-8BEC-D046-B60E-E1194CBC4DDE}"/>
                </a:ext>
              </a:extLst>
            </p:cNvPr>
            <p:cNvSpPr/>
            <p:nvPr/>
          </p:nvSpPr>
          <p:spPr>
            <a:xfrm>
              <a:off x="9152499" y="404674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05" y="5525"/>
                  </a:lnTo>
                  <a:lnTo>
                    <a:pt x="0" y="18491"/>
                  </a:lnTo>
                  <a:lnTo>
                    <a:pt x="5438" y="31012"/>
                  </a:lnTo>
                  <a:lnTo>
                    <a:pt x="18295" y="36198"/>
                  </a:lnTo>
                  <a:lnTo>
                    <a:pt x="30929" y="30804"/>
                  </a:lnTo>
                  <a:lnTo>
                    <a:pt x="36162" y="18096"/>
                  </a:lnTo>
                  <a:lnTo>
                    <a:pt x="36149" y="17424"/>
                  </a:lnTo>
                  <a:lnTo>
                    <a:pt x="30558" y="5080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bk object 218">
              <a:extLst>
                <a:ext uri="{FF2B5EF4-FFF2-40B4-BE49-F238E27FC236}">
                  <a16:creationId xmlns:a16="http://schemas.microsoft.com/office/drawing/2014/main" xmlns="" id="{B04F23B7-EEB5-A64D-B457-94CE507B60F7}"/>
                </a:ext>
              </a:extLst>
            </p:cNvPr>
            <p:cNvSpPr/>
            <p:nvPr/>
          </p:nvSpPr>
          <p:spPr>
            <a:xfrm>
              <a:off x="9304163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0" y="0"/>
                  </a:moveTo>
                  <a:lnTo>
                    <a:pt x="5123" y="5530"/>
                  </a:lnTo>
                  <a:lnTo>
                    <a:pt x="0" y="18476"/>
                  </a:lnTo>
                  <a:lnTo>
                    <a:pt x="5450" y="30998"/>
                  </a:lnTo>
                  <a:lnTo>
                    <a:pt x="18294" y="36178"/>
                  </a:lnTo>
                  <a:lnTo>
                    <a:pt x="30951" y="30812"/>
                  </a:lnTo>
                  <a:lnTo>
                    <a:pt x="36183" y="18106"/>
                  </a:lnTo>
                  <a:lnTo>
                    <a:pt x="36171" y="17425"/>
                  </a:lnTo>
                  <a:lnTo>
                    <a:pt x="30588" y="5077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bk object 219">
              <a:extLst>
                <a:ext uri="{FF2B5EF4-FFF2-40B4-BE49-F238E27FC236}">
                  <a16:creationId xmlns:a16="http://schemas.microsoft.com/office/drawing/2014/main" xmlns="" id="{2F015938-43A8-8046-BF65-60BEC4C9594E}"/>
                </a:ext>
              </a:extLst>
            </p:cNvPr>
            <p:cNvSpPr/>
            <p:nvPr/>
          </p:nvSpPr>
          <p:spPr>
            <a:xfrm>
              <a:off x="8697363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10" y="5526"/>
                  </a:lnTo>
                  <a:lnTo>
                    <a:pt x="0" y="18482"/>
                  </a:lnTo>
                  <a:lnTo>
                    <a:pt x="5452" y="31001"/>
                  </a:lnTo>
                  <a:lnTo>
                    <a:pt x="18317" y="36167"/>
                  </a:lnTo>
                  <a:lnTo>
                    <a:pt x="30954" y="30792"/>
                  </a:lnTo>
                  <a:lnTo>
                    <a:pt x="36193" y="18075"/>
                  </a:lnTo>
                  <a:lnTo>
                    <a:pt x="36181" y="17404"/>
                  </a:lnTo>
                  <a:lnTo>
                    <a:pt x="30582" y="5073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bk object 220">
              <a:extLst>
                <a:ext uri="{FF2B5EF4-FFF2-40B4-BE49-F238E27FC236}">
                  <a16:creationId xmlns:a16="http://schemas.microsoft.com/office/drawing/2014/main" xmlns="" id="{5065FFB1-2A7A-5D44-AA21-7CCEC7C42489}"/>
                </a:ext>
              </a:extLst>
            </p:cNvPr>
            <p:cNvSpPr/>
            <p:nvPr/>
          </p:nvSpPr>
          <p:spPr>
            <a:xfrm>
              <a:off x="8849090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81" y="0"/>
                  </a:moveTo>
                  <a:lnTo>
                    <a:pt x="5078" y="5533"/>
                  </a:lnTo>
                  <a:lnTo>
                    <a:pt x="0" y="18485"/>
                  </a:lnTo>
                  <a:lnTo>
                    <a:pt x="5423" y="31005"/>
                  </a:lnTo>
                  <a:lnTo>
                    <a:pt x="18259" y="36167"/>
                  </a:lnTo>
                  <a:lnTo>
                    <a:pt x="30922" y="30795"/>
                  </a:lnTo>
                  <a:lnTo>
                    <a:pt x="36131" y="18074"/>
                  </a:lnTo>
                  <a:lnTo>
                    <a:pt x="36119" y="17405"/>
                  </a:lnTo>
                  <a:lnTo>
                    <a:pt x="30553" y="5073"/>
                  </a:lnTo>
                  <a:lnTo>
                    <a:pt x="1748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bk object 221">
              <a:extLst>
                <a:ext uri="{FF2B5EF4-FFF2-40B4-BE49-F238E27FC236}">
                  <a16:creationId xmlns:a16="http://schemas.microsoft.com/office/drawing/2014/main" xmlns="" id="{BCCDD386-09CF-4649-9417-E91CCD0701CA}"/>
                </a:ext>
              </a:extLst>
            </p:cNvPr>
            <p:cNvSpPr/>
            <p:nvPr/>
          </p:nvSpPr>
          <p:spPr>
            <a:xfrm>
              <a:off x="9000753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9" y="0"/>
                  </a:moveTo>
                  <a:lnTo>
                    <a:pt x="5122" y="5526"/>
                  </a:lnTo>
                  <a:lnTo>
                    <a:pt x="0" y="18477"/>
                  </a:lnTo>
                  <a:lnTo>
                    <a:pt x="5462" y="30999"/>
                  </a:lnTo>
                  <a:lnTo>
                    <a:pt x="18311" y="36167"/>
                  </a:lnTo>
                  <a:lnTo>
                    <a:pt x="30948" y="30798"/>
                  </a:lnTo>
                  <a:lnTo>
                    <a:pt x="36182" y="18074"/>
                  </a:lnTo>
                  <a:lnTo>
                    <a:pt x="36171" y="17418"/>
                  </a:lnTo>
                  <a:lnTo>
                    <a:pt x="30587" y="5078"/>
                  </a:lnTo>
                  <a:lnTo>
                    <a:pt x="1754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bk object 222">
              <a:extLst>
                <a:ext uri="{FF2B5EF4-FFF2-40B4-BE49-F238E27FC236}">
                  <a16:creationId xmlns:a16="http://schemas.microsoft.com/office/drawing/2014/main" xmlns="" id="{6A03EC11-6AE7-AE4E-A90A-A8CD73E1C60E}"/>
                </a:ext>
              </a:extLst>
            </p:cNvPr>
            <p:cNvSpPr/>
            <p:nvPr/>
          </p:nvSpPr>
          <p:spPr>
            <a:xfrm>
              <a:off x="9152498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13" y="5510"/>
                  </a:lnTo>
                  <a:lnTo>
                    <a:pt x="0" y="18463"/>
                  </a:lnTo>
                  <a:lnTo>
                    <a:pt x="5428" y="30989"/>
                  </a:lnTo>
                  <a:lnTo>
                    <a:pt x="18287" y="36168"/>
                  </a:lnTo>
                  <a:lnTo>
                    <a:pt x="30927" y="30797"/>
                  </a:lnTo>
                  <a:lnTo>
                    <a:pt x="36162" y="18076"/>
                  </a:lnTo>
                  <a:lnTo>
                    <a:pt x="36151" y="17440"/>
                  </a:lnTo>
                  <a:lnTo>
                    <a:pt x="30586" y="5085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bk object 223">
              <a:extLst>
                <a:ext uri="{FF2B5EF4-FFF2-40B4-BE49-F238E27FC236}">
                  <a16:creationId xmlns:a16="http://schemas.microsoft.com/office/drawing/2014/main" xmlns="" id="{75B78BF4-B5F3-FD4B-A2F6-18D0F628F2A4}"/>
                </a:ext>
              </a:extLst>
            </p:cNvPr>
            <p:cNvSpPr/>
            <p:nvPr/>
          </p:nvSpPr>
          <p:spPr>
            <a:xfrm>
              <a:off x="9304163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4" y="0"/>
                  </a:moveTo>
                  <a:lnTo>
                    <a:pt x="5132" y="5515"/>
                  </a:lnTo>
                  <a:lnTo>
                    <a:pt x="0" y="18453"/>
                  </a:lnTo>
                  <a:lnTo>
                    <a:pt x="5445" y="30978"/>
                  </a:lnTo>
                  <a:lnTo>
                    <a:pt x="18288" y="36158"/>
                  </a:lnTo>
                  <a:lnTo>
                    <a:pt x="30951" y="30803"/>
                  </a:lnTo>
                  <a:lnTo>
                    <a:pt x="36183" y="18096"/>
                  </a:lnTo>
                  <a:lnTo>
                    <a:pt x="36171" y="17410"/>
                  </a:lnTo>
                  <a:lnTo>
                    <a:pt x="30591" y="5064"/>
                  </a:lnTo>
                  <a:lnTo>
                    <a:pt x="175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bk object 224">
              <a:extLst>
                <a:ext uri="{FF2B5EF4-FFF2-40B4-BE49-F238E27FC236}">
                  <a16:creationId xmlns:a16="http://schemas.microsoft.com/office/drawing/2014/main" xmlns="" id="{85E9F342-B86E-D543-9E9B-41D4ACA3E024}"/>
                </a:ext>
              </a:extLst>
            </p:cNvPr>
            <p:cNvSpPr/>
            <p:nvPr/>
          </p:nvSpPr>
          <p:spPr>
            <a:xfrm>
              <a:off x="8697364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6" y="0"/>
                  </a:moveTo>
                  <a:lnTo>
                    <a:pt x="5096" y="5527"/>
                  </a:lnTo>
                  <a:lnTo>
                    <a:pt x="0" y="18495"/>
                  </a:lnTo>
                  <a:lnTo>
                    <a:pt x="5458" y="30998"/>
                  </a:lnTo>
                  <a:lnTo>
                    <a:pt x="18326" y="36177"/>
                  </a:lnTo>
                  <a:lnTo>
                    <a:pt x="30964" y="30782"/>
                  </a:lnTo>
                  <a:lnTo>
                    <a:pt x="36193" y="18074"/>
                  </a:lnTo>
                  <a:lnTo>
                    <a:pt x="36178" y="17335"/>
                  </a:lnTo>
                  <a:lnTo>
                    <a:pt x="30561" y="5035"/>
                  </a:lnTo>
                  <a:lnTo>
                    <a:pt x="1749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bk object 225">
              <a:extLst>
                <a:ext uri="{FF2B5EF4-FFF2-40B4-BE49-F238E27FC236}">
                  <a16:creationId xmlns:a16="http://schemas.microsoft.com/office/drawing/2014/main" xmlns="" id="{79212AD0-4BF7-3F44-9461-758CCBB41989}"/>
                </a:ext>
              </a:extLst>
            </p:cNvPr>
            <p:cNvSpPr/>
            <p:nvPr/>
          </p:nvSpPr>
          <p:spPr>
            <a:xfrm>
              <a:off x="8849058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1" y="0"/>
                  </a:moveTo>
                  <a:lnTo>
                    <a:pt x="5126" y="5527"/>
                  </a:lnTo>
                  <a:lnTo>
                    <a:pt x="0" y="18486"/>
                  </a:lnTo>
                  <a:lnTo>
                    <a:pt x="5445" y="31008"/>
                  </a:lnTo>
                  <a:lnTo>
                    <a:pt x="18298" y="36187"/>
                  </a:lnTo>
                  <a:lnTo>
                    <a:pt x="30957" y="30805"/>
                  </a:lnTo>
                  <a:lnTo>
                    <a:pt x="36172" y="18095"/>
                  </a:lnTo>
                  <a:lnTo>
                    <a:pt x="36160" y="17423"/>
                  </a:lnTo>
                  <a:lnTo>
                    <a:pt x="30593" y="5075"/>
                  </a:lnTo>
                  <a:lnTo>
                    <a:pt x="1754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bk object 226">
              <a:extLst>
                <a:ext uri="{FF2B5EF4-FFF2-40B4-BE49-F238E27FC236}">
                  <a16:creationId xmlns:a16="http://schemas.microsoft.com/office/drawing/2014/main" xmlns="" id="{97E21E57-E303-E146-9EF4-8702FABBA25A}"/>
                </a:ext>
              </a:extLst>
            </p:cNvPr>
            <p:cNvSpPr/>
            <p:nvPr/>
          </p:nvSpPr>
          <p:spPr>
            <a:xfrm>
              <a:off x="9000753" y="431950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9" y="5529"/>
                  </a:lnTo>
                  <a:lnTo>
                    <a:pt x="0" y="18491"/>
                  </a:lnTo>
                  <a:lnTo>
                    <a:pt x="5467" y="31008"/>
                  </a:lnTo>
                  <a:lnTo>
                    <a:pt x="18317" y="36177"/>
                  </a:lnTo>
                  <a:lnTo>
                    <a:pt x="30952" y="30797"/>
                  </a:lnTo>
                  <a:lnTo>
                    <a:pt x="36182" y="18074"/>
                  </a:lnTo>
                  <a:lnTo>
                    <a:pt x="36170" y="17408"/>
                  </a:lnTo>
                  <a:lnTo>
                    <a:pt x="30582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bk object 227">
              <a:extLst>
                <a:ext uri="{FF2B5EF4-FFF2-40B4-BE49-F238E27FC236}">
                  <a16:creationId xmlns:a16="http://schemas.microsoft.com/office/drawing/2014/main" xmlns="" id="{24ED8B5C-F144-DE4A-B280-FEBB6ADC05A7}"/>
                </a:ext>
              </a:extLst>
            </p:cNvPr>
            <p:cNvSpPr/>
            <p:nvPr/>
          </p:nvSpPr>
          <p:spPr>
            <a:xfrm>
              <a:off x="9152499" y="431949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0" y="0"/>
                  </a:moveTo>
                  <a:lnTo>
                    <a:pt x="5109" y="5516"/>
                  </a:lnTo>
                  <a:lnTo>
                    <a:pt x="0" y="18478"/>
                  </a:lnTo>
                  <a:lnTo>
                    <a:pt x="5432" y="31006"/>
                  </a:lnTo>
                  <a:lnTo>
                    <a:pt x="18286" y="36189"/>
                  </a:lnTo>
                  <a:lnTo>
                    <a:pt x="30923" y="30806"/>
                  </a:lnTo>
                  <a:lnTo>
                    <a:pt x="36162" y="18096"/>
                  </a:lnTo>
                  <a:lnTo>
                    <a:pt x="36150" y="17433"/>
                  </a:lnTo>
                  <a:lnTo>
                    <a:pt x="30562" y="5079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bk object 228">
              <a:extLst>
                <a:ext uri="{FF2B5EF4-FFF2-40B4-BE49-F238E27FC236}">
                  <a16:creationId xmlns:a16="http://schemas.microsoft.com/office/drawing/2014/main" xmlns="" id="{E9571BC0-6CA0-1941-95ED-CB22C1469596}"/>
                </a:ext>
              </a:extLst>
            </p:cNvPr>
            <p:cNvSpPr/>
            <p:nvPr/>
          </p:nvSpPr>
          <p:spPr>
            <a:xfrm>
              <a:off x="9304163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5" y="5537"/>
                  </a:lnTo>
                  <a:lnTo>
                    <a:pt x="0" y="18496"/>
                  </a:lnTo>
                  <a:lnTo>
                    <a:pt x="5462" y="31011"/>
                  </a:lnTo>
                  <a:lnTo>
                    <a:pt x="18311" y="36187"/>
                  </a:lnTo>
                  <a:lnTo>
                    <a:pt x="30956" y="30810"/>
                  </a:lnTo>
                  <a:lnTo>
                    <a:pt x="36182" y="18095"/>
                  </a:lnTo>
                  <a:lnTo>
                    <a:pt x="36170" y="17408"/>
                  </a:lnTo>
                  <a:lnTo>
                    <a:pt x="30584" y="5070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bk object 229">
              <a:extLst>
                <a:ext uri="{FF2B5EF4-FFF2-40B4-BE49-F238E27FC236}">
                  <a16:creationId xmlns:a16="http://schemas.microsoft.com/office/drawing/2014/main" xmlns="" id="{B50C0858-2C0C-8544-AB6F-824A20902896}"/>
                </a:ext>
              </a:extLst>
            </p:cNvPr>
            <p:cNvSpPr/>
            <p:nvPr/>
          </p:nvSpPr>
          <p:spPr>
            <a:xfrm>
              <a:off x="8697364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6" y="0"/>
                  </a:moveTo>
                  <a:lnTo>
                    <a:pt x="5105" y="5525"/>
                  </a:lnTo>
                  <a:lnTo>
                    <a:pt x="0" y="18499"/>
                  </a:lnTo>
                  <a:lnTo>
                    <a:pt x="5458" y="31026"/>
                  </a:lnTo>
                  <a:lnTo>
                    <a:pt x="18325" y="36177"/>
                  </a:lnTo>
                  <a:lnTo>
                    <a:pt x="30956" y="30798"/>
                  </a:lnTo>
                  <a:lnTo>
                    <a:pt x="36193" y="18074"/>
                  </a:lnTo>
                  <a:lnTo>
                    <a:pt x="36180" y="17390"/>
                  </a:lnTo>
                  <a:lnTo>
                    <a:pt x="30576" y="5061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bk object 230">
              <a:extLst>
                <a:ext uri="{FF2B5EF4-FFF2-40B4-BE49-F238E27FC236}">
                  <a16:creationId xmlns:a16="http://schemas.microsoft.com/office/drawing/2014/main" xmlns="" id="{DD29C4D9-EAE0-C94D-B5FD-D80D2F255D02}"/>
                </a:ext>
              </a:extLst>
            </p:cNvPr>
            <p:cNvSpPr/>
            <p:nvPr/>
          </p:nvSpPr>
          <p:spPr>
            <a:xfrm>
              <a:off x="8849059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10" y="5517"/>
                  </a:lnTo>
                  <a:lnTo>
                    <a:pt x="0" y="18493"/>
                  </a:lnTo>
                  <a:lnTo>
                    <a:pt x="5452" y="31022"/>
                  </a:lnTo>
                  <a:lnTo>
                    <a:pt x="18315" y="36177"/>
                  </a:lnTo>
                  <a:lnTo>
                    <a:pt x="30965" y="30808"/>
                  </a:lnTo>
                  <a:lnTo>
                    <a:pt x="36161" y="18075"/>
                  </a:lnTo>
                  <a:lnTo>
                    <a:pt x="36150" y="17402"/>
                  </a:lnTo>
                  <a:lnTo>
                    <a:pt x="30589" y="5065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bk object 231">
              <a:extLst>
                <a:ext uri="{FF2B5EF4-FFF2-40B4-BE49-F238E27FC236}">
                  <a16:creationId xmlns:a16="http://schemas.microsoft.com/office/drawing/2014/main" xmlns="" id="{11633ACD-C3E8-F649-96C0-C957263C128E}"/>
                </a:ext>
              </a:extLst>
            </p:cNvPr>
            <p:cNvSpPr/>
            <p:nvPr/>
          </p:nvSpPr>
          <p:spPr>
            <a:xfrm>
              <a:off x="9000753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7" y="5533"/>
                  </a:lnTo>
                  <a:lnTo>
                    <a:pt x="0" y="18493"/>
                  </a:lnTo>
                  <a:lnTo>
                    <a:pt x="5468" y="31020"/>
                  </a:lnTo>
                  <a:lnTo>
                    <a:pt x="18319" y="36177"/>
                  </a:lnTo>
                  <a:lnTo>
                    <a:pt x="30951" y="30811"/>
                  </a:lnTo>
                  <a:lnTo>
                    <a:pt x="36182" y="18074"/>
                  </a:lnTo>
                  <a:lnTo>
                    <a:pt x="36170" y="17407"/>
                  </a:lnTo>
                  <a:lnTo>
                    <a:pt x="30581" y="5074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bk object 232">
              <a:extLst>
                <a:ext uri="{FF2B5EF4-FFF2-40B4-BE49-F238E27FC236}">
                  <a16:creationId xmlns:a16="http://schemas.microsoft.com/office/drawing/2014/main" xmlns="" id="{7039BCCF-04C8-024A-B42E-CCD8DBE158D9}"/>
                </a:ext>
              </a:extLst>
            </p:cNvPr>
            <p:cNvSpPr/>
            <p:nvPr/>
          </p:nvSpPr>
          <p:spPr>
            <a:xfrm>
              <a:off x="9152501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07" y="5509"/>
                  </a:lnTo>
                  <a:lnTo>
                    <a:pt x="0" y="18481"/>
                  </a:lnTo>
                  <a:lnTo>
                    <a:pt x="5445" y="31010"/>
                  </a:lnTo>
                  <a:lnTo>
                    <a:pt x="18303" y="36178"/>
                  </a:lnTo>
                  <a:lnTo>
                    <a:pt x="30930" y="30808"/>
                  </a:lnTo>
                  <a:lnTo>
                    <a:pt x="36151" y="18075"/>
                  </a:lnTo>
                  <a:lnTo>
                    <a:pt x="36140" y="17417"/>
                  </a:lnTo>
                  <a:lnTo>
                    <a:pt x="30562" y="5071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bk object 233">
              <a:extLst>
                <a:ext uri="{FF2B5EF4-FFF2-40B4-BE49-F238E27FC236}">
                  <a16:creationId xmlns:a16="http://schemas.microsoft.com/office/drawing/2014/main" xmlns="" id="{35B47591-C55D-7D48-9795-CB933E9D0BE4}"/>
                </a:ext>
              </a:extLst>
            </p:cNvPr>
            <p:cNvSpPr/>
            <p:nvPr/>
          </p:nvSpPr>
          <p:spPr>
            <a:xfrm>
              <a:off x="9304164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5" y="5528"/>
                  </a:lnTo>
                  <a:lnTo>
                    <a:pt x="0" y="18494"/>
                  </a:lnTo>
                  <a:lnTo>
                    <a:pt x="5476" y="31013"/>
                  </a:lnTo>
                  <a:lnTo>
                    <a:pt x="18321" y="36177"/>
                  </a:lnTo>
                  <a:lnTo>
                    <a:pt x="30961" y="30806"/>
                  </a:lnTo>
                  <a:lnTo>
                    <a:pt x="36182" y="18074"/>
                  </a:lnTo>
                  <a:lnTo>
                    <a:pt x="36170" y="17405"/>
                  </a:lnTo>
                  <a:lnTo>
                    <a:pt x="30594" y="5066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bk object 234">
              <a:extLst>
                <a:ext uri="{FF2B5EF4-FFF2-40B4-BE49-F238E27FC236}">
                  <a16:creationId xmlns:a16="http://schemas.microsoft.com/office/drawing/2014/main" xmlns="" id="{B51A94D0-7C69-2542-9B30-4260DF1A7DC1}"/>
                </a:ext>
              </a:extLst>
            </p:cNvPr>
            <p:cNvSpPr/>
            <p:nvPr/>
          </p:nvSpPr>
          <p:spPr>
            <a:xfrm>
              <a:off x="9445642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08" y="5520"/>
                  </a:lnTo>
                  <a:lnTo>
                    <a:pt x="0" y="18494"/>
                  </a:lnTo>
                  <a:lnTo>
                    <a:pt x="5461" y="31006"/>
                  </a:lnTo>
                  <a:lnTo>
                    <a:pt x="18332" y="36167"/>
                  </a:lnTo>
                  <a:lnTo>
                    <a:pt x="30966" y="30782"/>
                  </a:lnTo>
                  <a:lnTo>
                    <a:pt x="36203" y="18064"/>
                  </a:lnTo>
                  <a:lnTo>
                    <a:pt x="36190" y="17384"/>
                  </a:lnTo>
                  <a:lnTo>
                    <a:pt x="30582" y="5061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bk object 235">
              <a:extLst>
                <a:ext uri="{FF2B5EF4-FFF2-40B4-BE49-F238E27FC236}">
                  <a16:creationId xmlns:a16="http://schemas.microsoft.com/office/drawing/2014/main" xmlns="" id="{5709907E-1A53-C840-ABF0-73CF9D11738F}"/>
                </a:ext>
              </a:extLst>
            </p:cNvPr>
            <p:cNvSpPr/>
            <p:nvPr/>
          </p:nvSpPr>
          <p:spPr>
            <a:xfrm>
              <a:off x="9597359" y="350539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2" y="0"/>
                  </a:moveTo>
                  <a:lnTo>
                    <a:pt x="5105" y="5533"/>
                  </a:lnTo>
                  <a:lnTo>
                    <a:pt x="0" y="18477"/>
                  </a:lnTo>
                  <a:lnTo>
                    <a:pt x="5433" y="31014"/>
                  </a:lnTo>
                  <a:lnTo>
                    <a:pt x="18269" y="36187"/>
                  </a:lnTo>
                  <a:lnTo>
                    <a:pt x="30927" y="30814"/>
                  </a:lnTo>
                  <a:lnTo>
                    <a:pt x="36131" y="18085"/>
                  </a:lnTo>
                  <a:lnTo>
                    <a:pt x="36120" y="17453"/>
                  </a:lnTo>
                  <a:lnTo>
                    <a:pt x="30576" y="5095"/>
                  </a:lnTo>
                  <a:lnTo>
                    <a:pt x="175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bk object 236">
              <a:extLst>
                <a:ext uri="{FF2B5EF4-FFF2-40B4-BE49-F238E27FC236}">
                  <a16:creationId xmlns:a16="http://schemas.microsoft.com/office/drawing/2014/main" xmlns="" id="{FD621280-8ECB-0148-9DB3-91EC4165F6B9}"/>
                </a:ext>
              </a:extLst>
            </p:cNvPr>
            <p:cNvSpPr/>
            <p:nvPr/>
          </p:nvSpPr>
          <p:spPr>
            <a:xfrm>
              <a:off x="9749064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8" y="0"/>
                  </a:moveTo>
                  <a:lnTo>
                    <a:pt x="5118" y="5512"/>
                  </a:lnTo>
                  <a:lnTo>
                    <a:pt x="0" y="18473"/>
                  </a:lnTo>
                  <a:lnTo>
                    <a:pt x="5455" y="31000"/>
                  </a:lnTo>
                  <a:lnTo>
                    <a:pt x="18307" y="36167"/>
                  </a:lnTo>
                  <a:lnTo>
                    <a:pt x="30942" y="30791"/>
                  </a:lnTo>
                  <a:lnTo>
                    <a:pt x="36172" y="18065"/>
                  </a:lnTo>
                  <a:lnTo>
                    <a:pt x="36161" y="17424"/>
                  </a:lnTo>
                  <a:lnTo>
                    <a:pt x="30584" y="5075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bk object 237">
              <a:extLst>
                <a:ext uri="{FF2B5EF4-FFF2-40B4-BE49-F238E27FC236}">
                  <a16:creationId xmlns:a16="http://schemas.microsoft.com/office/drawing/2014/main" xmlns="" id="{4A34F050-9639-C148-8EA6-C0E8476B1886}"/>
                </a:ext>
              </a:extLst>
            </p:cNvPr>
            <p:cNvSpPr/>
            <p:nvPr/>
          </p:nvSpPr>
          <p:spPr>
            <a:xfrm>
              <a:off x="9900779" y="350540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3" y="0"/>
                  </a:moveTo>
                  <a:lnTo>
                    <a:pt x="5113" y="5506"/>
                  </a:lnTo>
                  <a:lnTo>
                    <a:pt x="0" y="18473"/>
                  </a:lnTo>
                  <a:lnTo>
                    <a:pt x="5448" y="30993"/>
                  </a:lnTo>
                  <a:lnTo>
                    <a:pt x="18315" y="36158"/>
                  </a:lnTo>
                  <a:lnTo>
                    <a:pt x="30941" y="30792"/>
                  </a:lnTo>
                  <a:lnTo>
                    <a:pt x="36172" y="18065"/>
                  </a:lnTo>
                  <a:lnTo>
                    <a:pt x="36159" y="17422"/>
                  </a:lnTo>
                  <a:lnTo>
                    <a:pt x="30574" y="5074"/>
                  </a:lnTo>
                  <a:lnTo>
                    <a:pt x="175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bk object 238">
              <a:extLst>
                <a:ext uri="{FF2B5EF4-FFF2-40B4-BE49-F238E27FC236}">
                  <a16:creationId xmlns:a16="http://schemas.microsoft.com/office/drawing/2014/main" xmlns="" id="{2B213E6F-D606-DD4B-88C6-03AA1D5FD12D}"/>
                </a:ext>
              </a:extLst>
            </p:cNvPr>
            <p:cNvSpPr/>
            <p:nvPr/>
          </p:nvSpPr>
          <p:spPr>
            <a:xfrm>
              <a:off x="10052463" y="350540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9" y="0"/>
                  </a:moveTo>
                  <a:lnTo>
                    <a:pt x="5125" y="5518"/>
                  </a:lnTo>
                  <a:lnTo>
                    <a:pt x="0" y="18465"/>
                  </a:lnTo>
                  <a:lnTo>
                    <a:pt x="5441" y="30997"/>
                  </a:lnTo>
                  <a:lnTo>
                    <a:pt x="18294" y="36167"/>
                  </a:lnTo>
                  <a:lnTo>
                    <a:pt x="30946" y="30809"/>
                  </a:lnTo>
                  <a:lnTo>
                    <a:pt x="36173" y="18085"/>
                  </a:lnTo>
                  <a:lnTo>
                    <a:pt x="36161" y="17436"/>
                  </a:lnTo>
                  <a:lnTo>
                    <a:pt x="30595" y="5078"/>
                  </a:lnTo>
                  <a:lnTo>
                    <a:pt x="1755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bk object 239">
              <a:extLst>
                <a:ext uri="{FF2B5EF4-FFF2-40B4-BE49-F238E27FC236}">
                  <a16:creationId xmlns:a16="http://schemas.microsoft.com/office/drawing/2014/main" xmlns="" id="{5BCDE0B1-A2F1-2646-B394-FD8582B4A4B0}"/>
                </a:ext>
              </a:extLst>
            </p:cNvPr>
            <p:cNvSpPr/>
            <p:nvPr/>
          </p:nvSpPr>
          <p:spPr>
            <a:xfrm>
              <a:off x="9445643" y="364177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84" y="0"/>
                  </a:moveTo>
                  <a:lnTo>
                    <a:pt x="5093" y="5529"/>
                  </a:lnTo>
                  <a:lnTo>
                    <a:pt x="0" y="18506"/>
                  </a:lnTo>
                  <a:lnTo>
                    <a:pt x="5466" y="31011"/>
                  </a:lnTo>
                  <a:lnTo>
                    <a:pt x="18341" y="36176"/>
                  </a:lnTo>
                  <a:lnTo>
                    <a:pt x="30980" y="30780"/>
                  </a:lnTo>
                  <a:lnTo>
                    <a:pt x="36203" y="18064"/>
                  </a:lnTo>
                  <a:lnTo>
                    <a:pt x="36187" y="17315"/>
                  </a:lnTo>
                  <a:lnTo>
                    <a:pt x="30565" y="5031"/>
                  </a:lnTo>
                  <a:lnTo>
                    <a:pt x="174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bk object 240">
              <a:extLst>
                <a:ext uri="{FF2B5EF4-FFF2-40B4-BE49-F238E27FC236}">
                  <a16:creationId xmlns:a16="http://schemas.microsoft.com/office/drawing/2014/main" xmlns="" id="{B164D74C-6B4A-C043-9813-041813582F92}"/>
                </a:ext>
              </a:extLst>
            </p:cNvPr>
            <p:cNvSpPr/>
            <p:nvPr/>
          </p:nvSpPr>
          <p:spPr>
            <a:xfrm>
              <a:off x="9597349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17" y="5529"/>
                  </a:lnTo>
                  <a:lnTo>
                    <a:pt x="0" y="18492"/>
                  </a:lnTo>
                  <a:lnTo>
                    <a:pt x="5451" y="31019"/>
                  </a:lnTo>
                  <a:lnTo>
                    <a:pt x="18306" y="36187"/>
                  </a:lnTo>
                  <a:lnTo>
                    <a:pt x="30947" y="30808"/>
                  </a:lnTo>
                  <a:lnTo>
                    <a:pt x="36172" y="18084"/>
                  </a:lnTo>
                  <a:lnTo>
                    <a:pt x="36160" y="17417"/>
                  </a:lnTo>
                  <a:lnTo>
                    <a:pt x="30589" y="5075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bk object 241">
              <a:extLst>
                <a:ext uri="{FF2B5EF4-FFF2-40B4-BE49-F238E27FC236}">
                  <a16:creationId xmlns:a16="http://schemas.microsoft.com/office/drawing/2014/main" xmlns="" id="{4DDEFB0F-C78A-2549-A18B-69C8E8CCE564}"/>
                </a:ext>
              </a:extLst>
            </p:cNvPr>
            <p:cNvSpPr/>
            <p:nvPr/>
          </p:nvSpPr>
          <p:spPr>
            <a:xfrm>
              <a:off x="9749064" y="364175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39" y="0"/>
                  </a:moveTo>
                  <a:lnTo>
                    <a:pt x="5064" y="5562"/>
                  </a:lnTo>
                  <a:lnTo>
                    <a:pt x="0" y="18541"/>
                  </a:lnTo>
                  <a:lnTo>
                    <a:pt x="5453" y="31034"/>
                  </a:lnTo>
                  <a:lnTo>
                    <a:pt x="18307" y="36185"/>
                  </a:lnTo>
                  <a:lnTo>
                    <a:pt x="30942" y="30809"/>
                  </a:lnTo>
                  <a:lnTo>
                    <a:pt x="36172" y="18082"/>
                  </a:lnTo>
                  <a:lnTo>
                    <a:pt x="36157" y="17336"/>
                  </a:lnTo>
                  <a:lnTo>
                    <a:pt x="30533" y="5047"/>
                  </a:lnTo>
                  <a:lnTo>
                    <a:pt x="174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bk object 242">
              <a:extLst>
                <a:ext uri="{FF2B5EF4-FFF2-40B4-BE49-F238E27FC236}">
                  <a16:creationId xmlns:a16="http://schemas.microsoft.com/office/drawing/2014/main" xmlns="" id="{B072687E-9CA2-2C4D-9A56-64D086FED12F}"/>
                </a:ext>
              </a:extLst>
            </p:cNvPr>
            <p:cNvSpPr/>
            <p:nvPr/>
          </p:nvSpPr>
          <p:spPr>
            <a:xfrm>
              <a:off x="9900779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0" y="0"/>
                  </a:moveTo>
                  <a:lnTo>
                    <a:pt x="5105" y="5527"/>
                  </a:lnTo>
                  <a:lnTo>
                    <a:pt x="0" y="18493"/>
                  </a:lnTo>
                  <a:lnTo>
                    <a:pt x="5447" y="31020"/>
                  </a:lnTo>
                  <a:lnTo>
                    <a:pt x="18307" y="36188"/>
                  </a:lnTo>
                  <a:lnTo>
                    <a:pt x="30930" y="30812"/>
                  </a:lnTo>
                  <a:lnTo>
                    <a:pt x="36172" y="18085"/>
                  </a:lnTo>
                  <a:lnTo>
                    <a:pt x="36160" y="17414"/>
                  </a:lnTo>
                  <a:lnTo>
                    <a:pt x="30567" y="5074"/>
                  </a:lnTo>
                  <a:lnTo>
                    <a:pt x="175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bk object 243">
              <a:extLst>
                <a:ext uri="{FF2B5EF4-FFF2-40B4-BE49-F238E27FC236}">
                  <a16:creationId xmlns:a16="http://schemas.microsoft.com/office/drawing/2014/main" xmlns="" id="{88A522EB-192A-DC40-896D-4DF28552F267}"/>
                </a:ext>
              </a:extLst>
            </p:cNvPr>
            <p:cNvSpPr/>
            <p:nvPr/>
          </p:nvSpPr>
          <p:spPr>
            <a:xfrm>
              <a:off x="10052463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1" y="0"/>
                  </a:moveTo>
                  <a:lnTo>
                    <a:pt x="5105" y="5534"/>
                  </a:lnTo>
                  <a:lnTo>
                    <a:pt x="0" y="18496"/>
                  </a:lnTo>
                  <a:lnTo>
                    <a:pt x="5453" y="31021"/>
                  </a:lnTo>
                  <a:lnTo>
                    <a:pt x="18311" y="36187"/>
                  </a:lnTo>
                  <a:lnTo>
                    <a:pt x="30951" y="30817"/>
                  </a:lnTo>
                  <a:lnTo>
                    <a:pt x="36172" y="18084"/>
                  </a:lnTo>
                  <a:lnTo>
                    <a:pt x="36160" y="17413"/>
                  </a:lnTo>
                  <a:lnTo>
                    <a:pt x="30583" y="5074"/>
                  </a:lnTo>
                  <a:lnTo>
                    <a:pt x="175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bk object 244">
              <a:extLst>
                <a:ext uri="{FF2B5EF4-FFF2-40B4-BE49-F238E27FC236}">
                  <a16:creationId xmlns:a16="http://schemas.microsoft.com/office/drawing/2014/main" xmlns="" id="{8EE90FBF-3FE9-DB40-AEAD-CF18F2E7940F}"/>
                </a:ext>
              </a:extLst>
            </p:cNvPr>
            <p:cNvSpPr/>
            <p:nvPr/>
          </p:nvSpPr>
          <p:spPr>
            <a:xfrm>
              <a:off x="9445642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3" y="0"/>
                  </a:moveTo>
                  <a:lnTo>
                    <a:pt x="5100" y="5532"/>
                  </a:lnTo>
                  <a:lnTo>
                    <a:pt x="0" y="18525"/>
                  </a:lnTo>
                  <a:lnTo>
                    <a:pt x="5461" y="31041"/>
                  </a:lnTo>
                  <a:lnTo>
                    <a:pt x="18332" y="36197"/>
                  </a:lnTo>
                  <a:lnTo>
                    <a:pt x="30966" y="30813"/>
                  </a:lnTo>
                  <a:lnTo>
                    <a:pt x="36203" y="18095"/>
                  </a:lnTo>
                  <a:lnTo>
                    <a:pt x="36188" y="17366"/>
                  </a:lnTo>
                  <a:lnTo>
                    <a:pt x="30563" y="5049"/>
                  </a:lnTo>
                  <a:lnTo>
                    <a:pt x="1750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bk object 245">
              <a:extLst>
                <a:ext uri="{FF2B5EF4-FFF2-40B4-BE49-F238E27FC236}">
                  <a16:creationId xmlns:a16="http://schemas.microsoft.com/office/drawing/2014/main" xmlns="" id="{A6151F07-43AA-434C-BDEB-D4816CC1EF69}"/>
                </a:ext>
              </a:extLst>
            </p:cNvPr>
            <p:cNvSpPr/>
            <p:nvPr/>
          </p:nvSpPr>
          <p:spPr>
            <a:xfrm>
              <a:off x="9597350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4" y="0"/>
                  </a:moveTo>
                  <a:lnTo>
                    <a:pt x="5104" y="5525"/>
                  </a:lnTo>
                  <a:lnTo>
                    <a:pt x="0" y="18520"/>
                  </a:lnTo>
                  <a:lnTo>
                    <a:pt x="5459" y="31032"/>
                  </a:lnTo>
                  <a:lnTo>
                    <a:pt x="18330" y="36198"/>
                  </a:lnTo>
                  <a:lnTo>
                    <a:pt x="30965" y="30812"/>
                  </a:lnTo>
                  <a:lnTo>
                    <a:pt x="36140" y="18095"/>
                  </a:lnTo>
                  <a:lnTo>
                    <a:pt x="36128" y="17368"/>
                  </a:lnTo>
                  <a:lnTo>
                    <a:pt x="30561" y="5050"/>
                  </a:lnTo>
                  <a:lnTo>
                    <a:pt x="1750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bk object 246">
              <a:extLst>
                <a:ext uri="{FF2B5EF4-FFF2-40B4-BE49-F238E27FC236}">
                  <a16:creationId xmlns:a16="http://schemas.microsoft.com/office/drawing/2014/main" xmlns="" id="{525E9A07-9C7A-DF44-AE19-BEFC79DCF1F7}"/>
                </a:ext>
              </a:extLst>
            </p:cNvPr>
            <p:cNvSpPr/>
            <p:nvPr/>
          </p:nvSpPr>
          <p:spPr>
            <a:xfrm>
              <a:off x="9749064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2" y="0"/>
                  </a:moveTo>
                  <a:lnTo>
                    <a:pt x="5110" y="5532"/>
                  </a:lnTo>
                  <a:lnTo>
                    <a:pt x="0" y="18504"/>
                  </a:lnTo>
                  <a:lnTo>
                    <a:pt x="5455" y="31030"/>
                  </a:lnTo>
                  <a:lnTo>
                    <a:pt x="18307" y="36198"/>
                  </a:lnTo>
                  <a:lnTo>
                    <a:pt x="30942" y="30822"/>
                  </a:lnTo>
                  <a:lnTo>
                    <a:pt x="36172" y="18095"/>
                  </a:lnTo>
                  <a:lnTo>
                    <a:pt x="36159" y="17409"/>
                  </a:lnTo>
                  <a:lnTo>
                    <a:pt x="30565" y="5070"/>
                  </a:lnTo>
                  <a:lnTo>
                    <a:pt x="1752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bk object 247">
              <a:extLst>
                <a:ext uri="{FF2B5EF4-FFF2-40B4-BE49-F238E27FC236}">
                  <a16:creationId xmlns:a16="http://schemas.microsoft.com/office/drawing/2014/main" xmlns="" id="{B09B0262-0DFC-2240-966D-BBE14DB25AEE}"/>
                </a:ext>
              </a:extLst>
            </p:cNvPr>
            <p:cNvSpPr/>
            <p:nvPr/>
          </p:nvSpPr>
          <p:spPr>
            <a:xfrm>
              <a:off x="9900782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84" y="0"/>
                  </a:moveTo>
                  <a:lnTo>
                    <a:pt x="5089" y="5544"/>
                  </a:lnTo>
                  <a:lnTo>
                    <a:pt x="0" y="18545"/>
                  </a:lnTo>
                  <a:lnTo>
                    <a:pt x="5471" y="31042"/>
                  </a:lnTo>
                  <a:lnTo>
                    <a:pt x="18339" y="36175"/>
                  </a:lnTo>
                  <a:lnTo>
                    <a:pt x="30945" y="30810"/>
                  </a:lnTo>
                  <a:lnTo>
                    <a:pt x="36149" y="18094"/>
                  </a:lnTo>
                  <a:lnTo>
                    <a:pt x="36136" y="17358"/>
                  </a:lnTo>
                  <a:lnTo>
                    <a:pt x="30535" y="5046"/>
                  </a:lnTo>
                  <a:lnTo>
                    <a:pt x="1748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bk object 248">
              <a:extLst>
                <a:ext uri="{FF2B5EF4-FFF2-40B4-BE49-F238E27FC236}">
                  <a16:creationId xmlns:a16="http://schemas.microsoft.com/office/drawing/2014/main" xmlns="" id="{F506254B-02CF-C547-95ED-6A1942F3E519}"/>
                </a:ext>
              </a:extLst>
            </p:cNvPr>
            <p:cNvSpPr/>
            <p:nvPr/>
          </p:nvSpPr>
          <p:spPr>
            <a:xfrm>
              <a:off x="10052463" y="377812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6" y="0"/>
                  </a:moveTo>
                  <a:lnTo>
                    <a:pt x="5100" y="5537"/>
                  </a:lnTo>
                  <a:lnTo>
                    <a:pt x="0" y="18513"/>
                  </a:lnTo>
                  <a:lnTo>
                    <a:pt x="5468" y="31033"/>
                  </a:lnTo>
                  <a:lnTo>
                    <a:pt x="18319" y="36197"/>
                  </a:lnTo>
                  <a:lnTo>
                    <a:pt x="30953" y="30823"/>
                  </a:lnTo>
                  <a:lnTo>
                    <a:pt x="36172" y="18084"/>
                  </a:lnTo>
                  <a:lnTo>
                    <a:pt x="36159" y="17400"/>
                  </a:lnTo>
                  <a:lnTo>
                    <a:pt x="30577" y="5066"/>
                  </a:lnTo>
                  <a:lnTo>
                    <a:pt x="175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bk object 249">
              <a:extLst>
                <a:ext uri="{FF2B5EF4-FFF2-40B4-BE49-F238E27FC236}">
                  <a16:creationId xmlns:a16="http://schemas.microsoft.com/office/drawing/2014/main" xmlns="" id="{B6150FF3-C063-9D40-AD59-C85189608470}"/>
                </a:ext>
              </a:extLst>
            </p:cNvPr>
            <p:cNvSpPr/>
            <p:nvPr/>
          </p:nvSpPr>
          <p:spPr>
            <a:xfrm>
              <a:off x="8697364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08" y="5520"/>
                  </a:lnTo>
                  <a:lnTo>
                    <a:pt x="0" y="18488"/>
                  </a:lnTo>
                  <a:lnTo>
                    <a:pt x="5458" y="31004"/>
                  </a:lnTo>
                  <a:lnTo>
                    <a:pt x="18325" y="36167"/>
                  </a:lnTo>
                  <a:lnTo>
                    <a:pt x="30956" y="30788"/>
                  </a:lnTo>
                  <a:lnTo>
                    <a:pt x="36193" y="18064"/>
                  </a:lnTo>
                  <a:lnTo>
                    <a:pt x="36180" y="17397"/>
                  </a:lnTo>
                  <a:lnTo>
                    <a:pt x="30583" y="5065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bk object 250">
              <a:extLst>
                <a:ext uri="{FF2B5EF4-FFF2-40B4-BE49-F238E27FC236}">
                  <a16:creationId xmlns:a16="http://schemas.microsoft.com/office/drawing/2014/main" xmlns="" id="{C10C146B-337F-D24B-BA5C-DACEE14FA5E7}"/>
                </a:ext>
              </a:extLst>
            </p:cNvPr>
            <p:cNvSpPr/>
            <p:nvPr/>
          </p:nvSpPr>
          <p:spPr>
            <a:xfrm>
              <a:off x="8849090" y="350539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61" y="0"/>
                  </a:moveTo>
                  <a:lnTo>
                    <a:pt x="5072" y="5553"/>
                  </a:lnTo>
                  <a:lnTo>
                    <a:pt x="0" y="18508"/>
                  </a:lnTo>
                  <a:lnTo>
                    <a:pt x="5429" y="31023"/>
                  </a:lnTo>
                  <a:lnTo>
                    <a:pt x="18267" y="36186"/>
                  </a:lnTo>
                  <a:lnTo>
                    <a:pt x="30924" y="30810"/>
                  </a:lnTo>
                  <a:lnTo>
                    <a:pt x="36131" y="18083"/>
                  </a:lnTo>
                  <a:lnTo>
                    <a:pt x="36119" y="17403"/>
                  </a:lnTo>
                  <a:lnTo>
                    <a:pt x="30547" y="5078"/>
                  </a:lnTo>
                  <a:lnTo>
                    <a:pt x="1746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bk object 251">
              <a:extLst>
                <a:ext uri="{FF2B5EF4-FFF2-40B4-BE49-F238E27FC236}">
                  <a16:creationId xmlns:a16="http://schemas.microsoft.com/office/drawing/2014/main" xmlns="" id="{E8DF67B8-2443-F34D-9A67-987D6F65CCF7}"/>
                </a:ext>
              </a:extLst>
            </p:cNvPr>
            <p:cNvSpPr/>
            <p:nvPr/>
          </p:nvSpPr>
          <p:spPr>
            <a:xfrm>
              <a:off x="9000753" y="350541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4" y="0"/>
                  </a:moveTo>
                  <a:lnTo>
                    <a:pt x="5120" y="5521"/>
                  </a:lnTo>
                  <a:lnTo>
                    <a:pt x="0" y="18482"/>
                  </a:lnTo>
                  <a:lnTo>
                    <a:pt x="5468" y="31002"/>
                  </a:lnTo>
                  <a:lnTo>
                    <a:pt x="18319" y="36167"/>
                  </a:lnTo>
                  <a:lnTo>
                    <a:pt x="30951" y="30793"/>
                  </a:lnTo>
                  <a:lnTo>
                    <a:pt x="36182" y="18064"/>
                  </a:lnTo>
                  <a:lnTo>
                    <a:pt x="36171" y="17412"/>
                  </a:lnTo>
                  <a:lnTo>
                    <a:pt x="30588" y="5070"/>
                  </a:lnTo>
                  <a:lnTo>
                    <a:pt x="1754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bk object 252">
              <a:extLst>
                <a:ext uri="{FF2B5EF4-FFF2-40B4-BE49-F238E27FC236}">
                  <a16:creationId xmlns:a16="http://schemas.microsoft.com/office/drawing/2014/main" xmlns="" id="{E98BEC86-5622-1945-A33F-4158627E4866}"/>
                </a:ext>
              </a:extLst>
            </p:cNvPr>
            <p:cNvSpPr/>
            <p:nvPr/>
          </p:nvSpPr>
          <p:spPr>
            <a:xfrm>
              <a:off x="9152499" y="350540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1" y="0"/>
                  </a:moveTo>
                  <a:lnTo>
                    <a:pt x="5112" y="5503"/>
                  </a:lnTo>
                  <a:lnTo>
                    <a:pt x="0" y="18464"/>
                  </a:lnTo>
                  <a:lnTo>
                    <a:pt x="5440" y="30990"/>
                  </a:lnTo>
                  <a:lnTo>
                    <a:pt x="18303" y="36158"/>
                  </a:lnTo>
                  <a:lnTo>
                    <a:pt x="30932" y="30789"/>
                  </a:lnTo>
                  <a:lnTo>
                    <a:pt x="36161" y="18065"/>
                  </a:lnTo>
                  <a:lnTo>
                    <a:pt x="36150" y="17436"/>
                  </a:lnTo>
                  <a:lnTo>
                    <a:pt x="30587" y="5079"/>
                  </a:lnTo>
                  <a:lnTo>
                    <a:pt x="1755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bk object 253">
              <a:extLst>
                <a:ext uri="{FF2B5EF4-FFF2-40B4-BE49-F238E27FC236}">
                  <a16:creationId xmlns:a16="http://schemas.microsoft.com/office/drawing/2014/main" xmlns="" id="{FBFB2C54-BEA6-354A-8F13-576EC70635D5}"/>
                </a:ext>
              </a:extLst>
            </p:cNvPr>
            <p:cNvSpPr/>
            <p:nvPr/>
          </p:nvSpPr>
          <p:spPr>
            <a:xfrm>
              <a:off x="9304163" y="350540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3" y="0"/>
                  </a:moveTo>
                  <a:lnTo>
                    <a:pt x="5131" y="5521"/>
                  </a:lnTo>
                  <a:lnTo>
                    <a:pt x="0" y="18474"/>
                  </a:lnTo>
                  <a:lnTo>
                    <a:pt x="5457" y="30999"/>
                  </a:lnTo>
                  <a:lnTo>
                    <a:pt x="18305" y="36167"/>
                  </a:lnTo>
                  <a:lnTo>
                    <a:pt x="30956" y="30809"/>
                  </a:lnTo>
                  <a:lnTo>
                    <a:pt x="36183" y="18085"/>
                  </a:lnTo>
                  <a:lnTo>
                    <a:pt x="36171" y="17423"/>
                  </a:lnTo>
                  <a:lnTo>
                    <a:pt x="30599" y="5073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bk object 254">
              <a:extLst>
                <a:ext uri="{FF2B5EF4-FFF2-40B4-BE49-F238E27FC236}">
                  <a16:creationId xmlns:a16="http://schemas.microsoft.com/office/drawing/2014/main" xmlns="" id="{2C5514F7-46D1-4447-9ECF-19B7F7B43873}"/>
                </a:ext>
              </a:extLst>
            </p:cNvPr>
            <p:cNvSpPr/>
            <p:nvPr/>
          </p:nvSpPr>
          <p:spPr>
            <a:xfrm>
              <a:off x="8697364" y="364177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1" y="0"/>
                  </a:moveTo>
                  <a:lnTo>
                    <a:pt x="5094" y="5529"/>
                  </a:lnTo>
                  <a:lnTo>
                    <a:pt x="0" y="18500"/>
                  </a:lnTo>
                  <a:lnTo>
                    <a:pt x="5464" y="31010"/>
                  </a:lnTo>
                  <a:lnTo>
                    <a:pt x="18334" y="36177"/>
                  </a:lnTo>
                  <a:lnTo>
                    <a:pt x="30967" y="30786"/>
                  </a:lnTo>
                  <a:lnTo>
                    <a:pt x="36192" y="18064"/>
                  </a:lnTo>
                  <a:lnTo>
                    <a:pt x="36177" y="17328"/>
                  </a:lnTo>
                  <a:lnTo>
                    <a:pt x="30561" y="5035"/>
                  </a:lnTo>
                  <a:lnTo>
                    <a:pt x="1749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bk object 255">
              <a:extLst>
                <a:ext uri="{FF2B5EF4-FFF2-40B4-BE49-F238E27FC236}">
                  <a16:creationId xmlns:a16="http://schemas.microsoft.com/office/drawing/2014/main" xmlns="" id="{D02A1FB4-AE0A-7447-A692-464C5D531718}"/>
                </a:ext>
              </a:extLst>
            </p:cNvPr>
            <p:cNvSpPr/>
            <p:nvPr/>
          </p:nvSpPr>
          <p:spPr>
            <a:xfrm>
              <a:off x="8849058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6" y="0"/>
                  </a:moveTo>
                  <a:lnTo>
                    <a:pt x="5124" y="5529"/>
                  </a:lnTo>
                  <a:lnTo>
                    <a:pt x="0" y="18492"/>
                  </a:lnTo>
                  <a:lnTo>
                    <a:pt x="5451" y="31020"/>
                  </a:lnTo>
                  <a:lnTo>
                    <a:pt x="18306" y="36187"/>
                  </a:lnTo>
                  <a:lnTo>
                    <a:pt x="30959" y="30808"/>
                  </a:lnTo>
                  <a:lnTo>
                    <a:pt x="36172" y="18084"/>
                  </a:lnTo>
                  <a:lnTo>
                    <a:pt x="36160" y="17417"/>
                  </a:lnTo>
                  <a:lnTo>
                    <a:pt x="30593" y="5075"/>
                  </a:lnTo>
                  <a:lnTo>
                    <a:pt x="1753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bk object 256">
              <a:extLst>
                <a:ext uri="{FF2B5EF4-FFF2-40B4-BE49-F238E27FC236}">
                  <a16:creationId xmlns:a16="http://schemas.microsoft.com/office/drawing/2014/main" xmlns="" id="{79C1656A-2C2D-7A4E-B98D-9F1F6E05EF26}"/>
                </a:ext>
              </a:extLst>
            </p:cNvPr>
            <p:cNvSpPr/>
            <p:nvPr/>
          </p:nvSpPr>
          <p:spPr>
            <a:xfrm>
              <a:off x="9000753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6" y="0"/>
                  </a:moveTo>
                  <a:lnTo>
                    <a:pt x="5116" y="5533"/>
                  </a:lnTo>
                  <a:lnTo>
                    <a:pt x="0" y="18501"/>
                  </a:lnTo>
                  <a:lnTo>
                    <a:pt x="5467" y="31023"/>
                  </a:lnTo>
                  <a:lnTo>
                    <a:pt x="18317" y="36187"/>
                  </a:lnTo>
                  <a:lnTo>
                    <a:pt x="30952" y="30811"/>
                  </a:lnTo>
                  <a:lnTo>
                    <a:pt x="36182" y="18085"/>
                  </a:lnTo>
                  <a:lnTo>
                    <a:pt x="36169" y="17402"/>
                  </a:lnTo>
                  <a:lnTo>
                    <a:pt x="30575" y="50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bk object 257">
              <a:extLst>
                <a:ext uri="{FF2B5EF4-FFF2-40B4-BE49-F238E27FC236}">
                  <a16:creationId xmlns:a16="http://schemas.microsoft.com/office/drawing/2014/main" xmlns="" id="{56DAF2E9-DB08-C34B-A661-0B530C48D832}"/>
                </a:ext>
              </a:extLst>
            </p:cNvPr>
            <p:cNvSpPr/>
            <p:nvPr/>
          </p:nvSpPr>
          <p:spPr>
            <a:xfrm>
              <a:off x="9152499" y="364175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07" y="5519"/>
                  </a:lnTo>
                  <a:lnTo>
                    <a:pt x="0" y="18484"/>
                  </a:lnTo>
                  <a:lnTo>
                    <a:pt x="5438" y="31018"/>
                  </a:lnTo>
                  <a:lnTo>
                    <a:pt x="18295" y="36188"/>
                  </a:lnTo>
                  <a:lnTo>
                    <a:pt x="30925" y="30810"/>
                  </a:lnTo>
                  <a:lnTo>
                    <a:pt x="36162" y="18086"/>
                  </a:lnTo>
                  <a:lnTo>
                    <a:pt x="36150" y="17427"/>
                  </a:lnTo>
                  <a:lnTo>
                    <a:pt x="30563" y="5079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bk object 258">
              <a:extLst>
                <a:ext uri="{FF2B5EF4-FFF2-40B4-BE49-F238E27FC236}">
                  <a16:creationId xmlns:a16="http://schemas.microsoft.com/office/drawing/2014/main" xmlns="" id="{3C6251DE-61EA-DF4F-8426-56516159563D}"/>
                </a:ext>
              </a:extLst>
            </p:cNvPr>
            <p:cNvSpPr/>
            <p:nvPr/>
          </p:nvSpPr>
          <p:spPr>
            <a:xfrm>
              <a:off x="9304164" y="364175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8" y="0"/>
                  </a:moveTo>
                  <a:lnTo>
                    <a:pt x="5113" y="5539"/>
                  </a:lnTo>
                  <a:lnTo>
                    <a:pt x="0" y="18502"/>
                  </a:lnTo>
                  <a:lnTo>
                    <a:pt x="5468" y="31023"/>
                  </a:lnTo>
                  <a:lnTo>
                    <a:pt x="18319" y="36187"/>
                  </a:lnTo>
                  <a:lnTo>
                    <a:pt x="30959" y="30813"/>
                  </a:lnTo>
                  <a:lnTo>
                    <a:pt x="36182" y="18084"/>
                  </a:lnTo>
                  <a:lnTo>
                    <a:pt x="36170" y="17402"/>
                  </a:lnTo>
                  <a:lnTo>
                    <a:pt x="30584" y="5070"/>
                  </a:lnTo>
                  <a:lnTo>
                    <a:pt x="1752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bk object 259">
              <a:extLst>
                <a:ext uri="{FF2B5EF4-FFF2-40B4-BE49-F238E27FC236}">
                  <a16:creationId xmlns:a16="http://schemas.microsoft.com/office/drawing/2014/main" xmlns="" id="{279AB8D6-55FB-C74E-8C29-2F7D944FC00A}"/>
                </a:ext>
              </a:extLst>
            </p:cNvPr>
            <p:cNvSpPr/>
            <p:nvPr/>
          </p:nvSpPr>
          <p:spPr>
            <a:xfrm>
              <a:off x="8697364" y="377812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0" y="0"/>
                  </a:moveTo>
                  <a:lnTo>
                    <a:pt x="5100" y="5532"/>
                  </a:lnTo>
                  <a:lnTo>
                    <a:pt x="0" y="18519"/>
                  </a:lnTo>
                  <a:lnTo>
                    <a:pt x="5458" y="31039"/>
                  </a:lnTo>
                  <a:lnTo>
                    <a:pt x="18325" y="36197"/>
                  </a:lnTo>
                  <a:lnTo>
                    <a:pt x="30956" y="30818"/>
                  </a:lnTo>
                  <a:lnTo>
                    <a:pt x="36193" y="18095"/>
                  </a:lnTo>
                  <a:lnTo>
                    <a:pt x="36179" y="17380"/>
                  </a:lnTo>
                  <a:lnTo>
                    <a:pt x="30564" y="5054"/>
                  </a:lnTo>
                  <a:lnTo>
                    <a:pt x="1751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bk object 260">
              <a:extLst>
                <a:ext uri="{FF2B5EF4-FFF2-40B4-BE49-F238E27FC236}">
                  <a16:creationId xmlns:a16="http://schemas.microsoft.com/office/drawing/2014/main" xmlns="" id="{2A40CA14-0474-794B-8D64-D0EA4E93E113}"/>
                </a:ext>
              </a:extLst>
            </p:cNvPr>
            <p:cNvSpPr/>
            <p:nvPr/>
          </p:nvSpPr>
          <p:spPr>
            <a:xfrm>
              <a:off x="8849059" y="377812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6" y="0"/>
                  </a:moveTo>
                  <a:lnTo>
                    <a:pt x="5106" y="5523"/>
                  </a:lnTo>
                  <a:lnTo>
                    <a:pt x="0" y="18508"/>
                  </a:lnTo>
                  <a:lnTo>
                    <a:pt x="5453" y="31028"/>
                  </a:lnTo>
                  <a:lnTo>
                    <a:pt x="18315" y="36198"/>
                  </a:lnTo>
                  <a:lnTo>
                    <a:pt x="30964" y="30820"/>
                  </a:lnTo>
                  <a:lnTo>
                    <a:pt x="36161" y="18095"/>
                  </a:lnTo>
                  <a:lnTo>
                    <a:pt x="36149" y="17394"/>
                  </a:lnTo>
                  <a:lnTo>
                    <a:pt x="30578" y="5059"/>
                  </a:lnTo>
                  <a:lnTo>
                    <a:pt x="1751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bk object 261">
              <a:extLst>
                <a:ext uri="{FF2B5EF4-FFF2-40B4-BE49-F238E27FC236}">
                  <a16:creationId xmlns:a16="http://schemas.microsoft.com/office/drawing/2014/main" xmlns="" id="{6C5D0B4E-9D50-D945-986D-DE739FC9D636}"/>
                </a:ext>
              </a:extLst>
            </p:cNvPr>
            <p:cNvSpPr/>
            <p:nvPr/>
          </p:nvSpPr>
          <p:spPr>
            <a:xfrm>
              <a:off x="9000753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8" y="0"/>
                  </a:moveTo>
                  <a:lnTo>
                    <a:pt x="5112" y="5540"/>
                  </a:lnTo>
                  <a:lnTo>
                    <a:pt x="0" y="18513"/>
                  </a:lnTo>
                  <a:lnTo>
                    <a:pt x="5468" y="31033"/>
                  </a:lnTo>
                  <a:lnTo>
                    <a:pt x="18319" y="36197"/>
                  </a:lnTo>
                  <a:lnTo>
                    <a:pt x="30951" y="30824"/>
                  </a:lnTo>
                  <a:lnTo>
                    <a:pt x="36182" y="18095"/>
                  </a:lnTo>
                  <a:lnTo>
                    <a:pt x="36169" y="17396"/>
                  </a:lnTo>
                  <a:lnTo>
                    <a:pt x="30569" y="5066"/>
                  </a:lnTo>
                  <a:lnTo>
                    <a:pt x="175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bk object 262">
              <a:extLst>
                <a:ext uri="{FF2B5EF4-FFF2-40B4-BE49-F238E27FC236}">
                  <a16:creationId xmlns:a16="http://schemas.microsoft.com/office/drawing/2014/main" xmlns="" id="{B02EAC1C-43A1-6349-AAAE-B7E2D2C4DE6E}"/>
                </a:ext>
              </a:extLst>
            </p:cNvPr>
            <p:cNvSpPr/>
            <p:nvPr/>
          </p:nvSpPr>
          <p:spPr>
            <a:xfrm>
              <a:off x="9152501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94" y="0"/>
                  </a:moveTo>
                  <a:lnTo>
                    <a:pt x="5093" y="5532"/>
                  </a:lnTo>
                  <a:lnTo>
                    <a:pt x="0" y="18529"/>
                  </a:lnTo>
                  <a:lnTo>
                    <a:pt x="5460" y="31037"/>
                  </a:lnTo>
                  <a:lnTo>
                    <a:pt x="18319" y="36176"/>
                  </a:lnTo>
                  <a:lnTo>
                    <a:pt x="30935" y="30811"/>
                  </a:lnTo>
                  <a:lnTo>
                    <a:pt x="36150" y="18095"/>
                  </a:lnTo>
                  <a:lnTo>
                    <a:pt x="36137" y="17384"/>
                  </a:lnTo>
                  <a:lnTo>
                    <a:pt x="30538" y="5055"/>
                  </a:lnTo>
                  <a:lnTo>
                    <a:pt x="1749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bk object 263">
              <a:extLst>
                <a:ext uri="{FF2B5EF4-FFF2-40B4-BE49-F238E27FC236}">
                  <a16:creationId xmlns:a16="http://schemas.microsoft.com/office/drawing/2014/main" xmlns="" id="{2E7E3349-8EAD-4141-92FD-F6296779E7D9}"/>
                </a:ext>
              </a:extLst>
            </p:cNvPr>
            <p:cNvSpPr/>
            <p:nvPr/>
          </p:nvSpPr>
          <p:spPr>
            <a:xfrm>
              <a:off x="9304164" y="377812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2" y="0"/>
                  </a:moveTo>
                  <a:lnTo>
                    <a:pt x="5108" y="5542"/>
                  </a:lnTo>
                  <a:lnTo>
                    <a:pt x="0" y="18521"/>
                  </a:lnTo>
                  <a:lnTo>
                    <a:pt x="5480" y="31035"/>
                  </a:lnTo>
                  <a:lnTo>
                    <a:pt x="18329" y="36197"/>
                  </a:lnTo>
                  <a:lnTo>
                    <a:pt x="30964" y="30822"/>
                  </a:lnTo>
                  <a:lnTo>
                    <a:pt x="36182" y="18084"/>
                  </a:lnTo>
                  <a:lnTo>
                    <a:pt x="36169" y="17388"/>
                  </a:lnTo>
                  <a:lnTo>
                    <a:pt x="30581" y="5062"/>
                  </a:lnTo>
                  <a:lnTo>
                    <a:pt x="175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bk object 265">
              <a:extLst>
                <a:ext uri="{FF2B5EF4-FFF2-40B4-BE49-F238E27FC236}">
                  <a16:creationId xmlns:a16="http://schemas.microsoft.com/office/drawing/2014/main" xmlns="" id="{A3754991-6EDC-A84E-914D-191085294264}"/>
                </a:ext>
              </a:extLst>
            </p:cNvPr>
            <p:cNvSpPr/>
            <p:nvPr/>
          </p:nvSpPr>
          <p:spPr>
            <a:xfrm>
              <a:off x="11252249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7" y="0"/>
                  </a:moveTo>
                  <a:lnTo>
                    <a:pt x="5117" y="5546"/>
                  </a:lnTo>
                  <a:lnTo>
                    <a:pt x="0" y="18513"/>
                  </a:lnTo>
                  <a:lnTo>
                    <a:pt x="5472" y="31026"/>
                  </a:lnTo>
                  <a:lnTo>
                    <a:pt x="18321" y="36198"/>
                  </a:lnTo>
                  <a:lnTo>
                    <a:pt x="30953" y="30819"/>
                  </a:lnTo>
                  <a:lnTo>
                    <a:pt x="36182" y="18095"/>
                  </a:lnTo>
                  <a:lnTo>
                    <a:pt x="36169" y="17397"/>
                  </a:lnTo>
                  <a:lnTo>
                    <a:pt x="30572" y="5073"/>
                  </a:lnTo>
                  <a:lnTo>
                    <a:pt x="1751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bk object 266">
              <a:extLst>
                <a:ext uri="{FF2B5EF4-FFF2-40B4-BE49-F238E27FC236}">
                  <a16:creationId xmlns:a16="http://schemas.microsoft.com/office/drawing/2014/main" xmlns="" id="{B0799E90-6CDA-9444-8325-44031E2BA1C5}"/>
                </a:ext>
              </a:extLst>
            </p:cNvPr>
            <p:cNvSpPr/>
            <p:nvPr/>
          </p:nvSpPr>
          <p:spPr>
            <a:xfrm>
              <a:off x="11403996" y="391036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59" y="0"/>
                  </a:moveTo>
                  <a:lnTo>
                    <a:pt x="5076" y="5546"/>
                  </a:lnTo>
                  <a:lnTo>
                    <a:pt x="0" y="18533"/>
                  </a:lnTo>
                  <a:lnTo>
                    <a:pt x="5442" y="31030"/>
                  </a:lnTo>
                  <a:lnTo>
                    <a:pt x="18302" y="36197"/>
                  </a:lnTo>
                  <a:lnTo>
                    <a:pt x="30929" y="30808"/>
                  </a:lnTo>
                  <a:lnTo>
                    <a:pt x="36151" y="18094"/>
                  </a:lnTo>
                  <a:lnTo>
                    <a:pt x="36137" y="17374"/>
                  </a:lnTo>
                  <a:lnTo>
                    <a:pt x="30526" y="5066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bk object 267">
              <a:extLst>
                <a:ext uri="{FF2B5EF4-FFF2-40B4-BE49-F238E27FC236}">
                  <a16:creationId xmlns:a16="http://schemas.microsoft.com/office/drawing/2014/main" xmlns="" id="{7F25951B-F506-0B4D-9DAA-363E70CB5D8E}"/>
                </a:ext>
              </a:extLst>
            </p:cNvPr>
            <p:cNvSpPr/>
            <p:nvPr/>
          </p:nvSpPr>
          <p:spPr>
            <a:xfrm>
              <a:off x="11555670" y="3910370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2" y="0"/>
                  </a:moveTo>
                  <a:lnTo>
                    <a:pt x="5103" y="5550"/>
                  </a:lnTo>
                  <a:lnTo>
                    <a:pt x="0" y="18518"/>
                  </a:lnTo>
                  <a:lnTo>
                    <a:pt x="5459" y="31026"/>
                  </a:lnTo>
                  <a:lnTo>
                    <a:pt x="18318" y="36207"/>
                  </a:lnTo>
                  <a:lnTo>
                    <a:pt x="30964" y="30815"/>
                  </a:lnTo>
                  <a:lnTo>
                    <a:pt x="36182" y="18104"/>
                  </a:lnTo>
                  <a:lnTo>
                    <a:pt x="36169" y="17392"/>
                  </a:lnTo>
                  <a:lnTo>
                    <a:pt x="30576" y="5066"/>
                  </a:lnTo>
                  <a:lnTo>
                    <a:pt x="1751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bk object 268">
              <a:extLst>
                <a:ext uri="{FF2B5EF4-FFF2-40B4-BE49-F238E27FC236}">
                  <a16:creationId xmlns:a16="http://schemas.microsoft.com/office/drawing/2014/main" xmlns="" id="{C351852B-B304-3A49-8D2B-AD104E0CBD10}"/>
                </a:ext>
              </a:extLst>
            </p:cNvPr>
            <p:cNvSpPr/>
            <p:nvPr/>
          </p:nvSpPr>
          <p:spPr>
            <a:xfrm>
              <a:off x="11252248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9" y="5541"/>
                  </a:lnTo>
                  <a:lnTo>
                    <a:pt x="0" y="18497"/>
                  </a:lnTo>
                  <a:lnTo>
                    <a:pt x="5462" y="31009"/>
                  </a:lnTo>
                  <a:lnTo>
                    <a:pt x="18309" y="36187"/>
                  </a:lnTo>
                  <a:lnTo>
                    <a:pt x="30954" y="30815"/>
                  </a:lnTo>
                  <a:lnTo>
                    <a:pt x="36183" y="18095"/>
                  </a:lnTo>
                  <a:lnTo>
                    <a:pt x="36170" y="17410"/>
                  </a:lnTo>
                  <a:lnTo>
                    <a:pt x="30580" y="5074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bk object 269">
              <a:extLst>
                <a:ext uri="{FF2B5EF4-FFF2-40B4-BE49-F238E27FC236}">
                  <a16:creationId xmlns:a16="http://schemas.microsoft.com/office/drawing/2014/main" xmlns="" id="{3F4488DD-27A9-1E42-BFF7-A5D5C731D84C}"/>
                </a:ext>
              </a:extLst>
            </p:cNvPr>
            <p:cNvSpPr/>
            <p:nvPr/>
          </p:nvSpPr>
          <p:spPr>
            <a:xfrm>
              <a:off x="11403996" y="404674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74" y="0"/>
                  </a:moveTo>
                  <a:lnTo>
                    <a:pt x="5081" y="5542"/>
                  </a:lnTo>
                  <a:lnTo>
                    <a:pt x="0" y="18515"/>
                  </a:lnTo>
                  <a:lnTo>
                    <a:pt x="5437" y="31019"/>
                  </a:lnTo>
                  <a:lnTo>
                    <a:pt x="18285" y="36197"/>
                  </a:lnTo>
                  <a:lnTo>
                    <a:pt x="30923" y="30803"/>
                  </a:lnTo>
                  <a:lnTo>
                    <a:pt x="36152" y="18095"/>
                  </a:lnTo>
                  <a:lnTo>
                    <a:pt x="36138" y="17386"/>
                  </a:lnTo>
                  <a:lnTo>
                    <a:pt x="30533" y="5066"/>
                  </a:lnTo>
                  <a:lnTo>
                    <a:pt x="1747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bk object 270">
              <a:extLst>
                <a:ext uri="{FF2B5EF4-FFF2-40B4-BE49-F238E27FC236}">
                  <a16:creationId xmlns:a16="http://schemas.microsoft.com/office/drawing/2014/main" xmlns="" id="{D941C724-29FC-C24E-81C4-D6DA6D3459BB}"/>
                </a:ext>
              </a:extLst>
            </p:cNvPr>
            <p:cNvSpPr/>
            <p:nvPr/>
          </p:nvSpPr>
          <p:spPr>
            <a:xfrm>
              <a:off x="11555669" y="404675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8" y="0"/>
                  </a:moveTo>
                  <a:lnTo>
                    <a:pt x="5117" y="5527"/>
                  </a:lnTo>
                  <a:lnTo>
                    <a:pt x="0" y="18475"/>
                  </a:lnTo>
                  <a:lnTo>
                    <a:pt x="5441" y="30998"/>
                  </a:lnTo>
                  <a:lnTo>
                    <a:pt x="18293" y="36178"/>
                  </a:lnTo>
                  <a:lnTo>
                    <a:pt x="30949" y="30810"/>
                  </a:lnTo>
                  <a:lnTo>
                    <a:pt x="36183" y="18106"/>
                  </a:lnTo>
                  <a:lnTo>
                    <a:pt x="36171" y="17424"/>
                  </a:lnTo>
                  <a:lnTo>
                    <a:pt x="30584" y="5077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bk object 271">
              <a:extLst>
                <a:ext uri="{FF2B5EF4-FFF2-40B4-BE49-F238E27FC236}">
                  <a16:creationId xmlns:a16="http://schemas.microsoft.com/office/drawing/2014/main" xmlns="" id="{43AA32CD-7E9B-4A40-8823-DD66364B4504}"/>
                </a:ext>
              </a:extLst>
            </p:cNvPr>
            <p:cNvSpPr/>
            <p:nvPr/>
          </p:nvSpPr>
          <p:spPr>
            <a:xfrm>
              <a:off x="10948859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12" y="5517"/>
                  </a:lnTo>
                  <a:lnTo>
                    <a:pt x="0" y="18474"/>
                  </a:lnTo>
                  <a:lnTo>
                    <a:pt x="5444" y="30998"/>
                  </a:lnTo>
                  <a:lnTo>
                    <a:pt x="18305" y="36167"/>
                  </a:lnTo>
                  <a:lnTo>
                    <a:pt x="30949" y="30790"/>
                  </a:lnTo>
                  <a:lnTo>
                    <a:pt x="36183" y="18075"/>
                  </a:lnTo>
                  <a:lnTo>
                    <a:pt x="36171" y="17417"/>
                  </a:lnTo>
                  <a:lnTo>
                    <a:pt x="30582" y="5078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bk object 272">
              <a:extLst>
                <a:ext uri="{FF2B5EF4-FFF2-40B4-BE49-F238E27FC236}">
                  <a16:creationId xmlns:a16="http://schemas.microsoft.com/office/drawing/2014/main" xmlns="" id="{D45F97B1-381C-A543-8934-A114F7663960}"/>
                </a:ext>
              </a:extLst>
            </p:cNvPr>
            <p:cNvSpPr/>
            <p:nvPr/>
          </p:nvSpPr>
          <p:spPr>
            <a:xfrm>
              <a:off x="11100575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3" y="0"/>
                  </a:moveTo>
                  <a:lnTo>
                    <a:pt x="5112" y="5513"/>
                  </a:lnTo>
                  <a:lnTo>
                    <a:pt x="0" y="18454"/>
                  </a:lnTo>
                  <a:lnTo>
                    <a:pt x="5428" y="30996"/>
                  </a:lnTo>
                  <a:lnTo>
                    <a:pt x="18261" y="36168"/>
                  </a:lnTo>
                  <a:lnTo>
                    <a:pt x="30916" y="30799"/>
                  </a:lnTo>
                  <a:lnTo>
                    <a:pt x="36131" y="18076"/>
                  </a:lnTo>
                  <a:lnTo>
                    <a:pt x="36119" y="17457"/>
                  </a:lnTo>
                  <a:lnTo>
                    <a:pt x="30575" y="5091"/>
                  </a:lnTo>
                  <a:lnTo>
                    <a:pt x="1754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bk object 273">
              <a:extLst>
                <a:ext uri="{FF2B5EF4-FFF2-40B4-BE49-F238E27FC236}">
                  <a16:creationId xmlns:a16="http://schemas.microsoft.com/office/drawing/2014/main" xmlns="" id="{59E1231F-4828-AC4D-8898-598C27AF8A15}"/>
                </a:ext>
              </a:extLst>
            </p:cNvPr>
            <p:cNvSpPr/>
            <p:nvPr/>
          </p:nvSpPr>
          <p:spPr>
            <a:xfrm>
              <a:off x="11252249" y="41831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0" y="0"/>
                  </a:moveTo>
                  <a:lnTo>
                    <a:pt x="5124" y="5529"/>
                  </a:lnTo>
                  <a:lnTo>
                    <a:pt x="0" y="18478"/>
                  </a:lnTo>
                  <a:lnTo>
                    <a:pt x="5466" y="30999"/>
                  </a:lnTo>
                  <a:lnTo>
                    <a:pt x="18312" y="36167"/>
                  </a:lnTo>
                  <a:lnTo>
                    <a:pt x="30951" y="30800"/>
                  </a:lnTo>
                  <a:lnTo>
                    <a:pt x="36182" y="18074"/>
                  </a:lnTo>
                  <a:lnTo>
                    <a:pt x="36171" y="17419"/>
                  </a:lnTo>
                  <a:lnTo>
                    <a:pt x="30592" y="5078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bk object 274">
              <a:extLst>
                <a:ext uri="{FF2B5EF4-FFF2-40B4-BE49-F238E27FC236}">
                  <a16:creationId xmlns:a16="http://schemas.microsoft.com/office/drawing/2014/main" xmlns="" id="{2B9905B4-9FF3-BA4A-83E2-C674D9E8E761}"/>
                </a:ext>
              </a:extLst>
            </p:cNvPr>
            <p:cNvSpPr/>
            <p:nvPr/>
          </p:nvSpPr>
          <p:spPr>
            <a:xfrm>
              <a:off x="11403995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8" y="0"/>
                  </a:moveTo>
                  <a:lnTo>
                    <a:pt x="5117" y="5504"/>
                  </a:lnTo>
                  <a:lnTo>
                    <a:pt x="0" y="18455"/>
                  </a:lnTo>
                  <a:lnTo>
                    <a:pt x="5424" y="30987"/>
                  </a:lnTo>
                  <a:lnTo>
                    <a:pt x="18277" y="36168"/>
                  </a:lnTo>
                  <a:lnTo>
                    <a:pt x="30921" y="30798"/>
                  </a:lnTo>
                  <a:lnTo>
                    <a:pt x="36152" y="18076"/>
                  </a:lnTo>
                  <a:lnTo>
                    <a:pt x="36141" y="17453"/>
                  </a:lnTo>
                  <a:lnTo>
                    <a:pt x="30586" y="5090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bk object 275">
              <a:extLst>
                <a:ext uri="{FF2B5EF4-FFF2-40B4-BE49-F238E27FC236}">
                  <a16:creationId xmlns:a16="http://schemas.microsoft.com/office/drawing/2014/main" xmlns="" id="{672652F5-C12B-D242-9132-18C178BE87D0}"/>
                </a:ext>
              </a:extLst>
            </p:cNvPr>
            <p:cNvSpPr/>
            <p:nvPr/>
          </p:nvSpPr>
          <p:spPr>
            <a:xfrm>
              <a:off x="11555669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18" y="5511"/>
                  </a:lnTo>
                  <a:lnTo>
                    <a:pt x="0" y="18452"/>
                  </a:lnTo>
                  <a:lnTo>
                    <a:pt x="5436" y="30978"/>
                  </a:lnTo>
                  <a:lnTo>
                    <a:pt x="18286" y="36158"/>
                  </a:lnTo>
                  <a:lnTo>
                    <a:pt x="30953" y="30801"/>
                  </a:lnTo>
                  <a:lnTo>
                    <a:pt x="36183" y="18096"/>
                  </a:lnTo>
                  <a:lnTo>
                    <a:pt x="36171" y="17408"/>
                  </a:lnTo>
                  <a:lnTo>
                    <a:pt x="30590" y="5063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bk object 276">
              <a:extLst>
                <a:ext uri="{FF2B5EF4-FFF2-40B4-BE49-F238E27FC236}">
                  <a16:creationId xmlns:a16="http://schemas.microsoft.com/office/drawing/2014/main" xmlns="" id="{A74DEA3A-4D4F-504F-8DFB-68FC979968D7}"/>
                </a:ext>
              </a:extLst>
            </p:cNvPr>
            <p:cNvSpPr/>
            <p:nvPr/>
          </p:nvSpPr>
          <p:spPr>
            <a:xfrm>
              <a:off x="10948859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1" y="0"/>
                  </a:moveTo>
                  <a:lnTo>
                    <a:pt x="5097" y="5518"/>
                  </a:lnTo>
                  <a:lnTo>
                    <a:pt x="0" y="18485"/>
                  </a:lnTo>
                  <a:lnTo>
                    <a:pt x="5449" y="30996"/>
                  </a:lnTo>
                  <a:lnTo>
                    <a:pt x="18314" y="36177"/>
                  </a:lnTo>
                  <a:lnTo>
                    <a:pt x="30952" y="30780"/>
                  </a:lnTo>
                  <a:lnTo>
                    <a:pt x="36182" y="18075"/>
                  </a:lnTo>
                  <a:lnTo>
                    <a:pt x="36168" y="17348"/>
                  </a:lnTo>
                  <a:lnTo>
                    <a:pt x="30553" y="5040"/>
                  </a:lnTo>
                  <a:lnTo>
                    <a:pt x="1750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bk object 277">
              <a:extLst>
                <a:ext uri="{FF2B5EF4-FFF2-40B4-BE49-F238E27FC236}">
                  <a16:creationId xmlns:a16="http://schemas.microsoft.com/office/drawing/2014/main" xmlns="" id="{17FDED69-D1E5-C142-A61D-58AA6E7F9BCC}"/>
                </a:ext>
              </a:extLst>
            </p:cNvPr>
            <p:cNvSpPr/>
            <p:nvPr/>
          </p:nvSpPr>
          <p:spPr>
            <a:xfrm>
              <a:off x="11100565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2" y="0"/>
                  </a:moveTo>
                  <a:lnTo>
                    <a:pt x="5124" y="5519"/>
                  </a:lnTo>
                  <a:lnTo>
                    <a:pt x="0" y="18471"/>
                  </a:lnTo>
                  <a:lnTo>
                    <a:pt x="5438" y="31004"/>
                  </a:lnTo>
                  <a:lnTo>
                    <a:pt x="18279" y="36188"/>
                  </a:lnTo>
                  <a:lnTo>
                    <a:pt x="30930" y="30808"/>
                  </a:lnTo>
                  <a:lnTo>
                    <a:pt x="36152" y="18096"/>
                  </a:lnTo>
                  <a:lnTo>
                    <a:pt x="36140" y="17450"/>
                  </a:lnTo>
                  <a:lnTo>
                    <a:pt x="30589" y="5084"/>
                  </a:lnTo>
                  <a:lnTo>
                    <a:pt x="1755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bk object 278">
              <a:extLst>
                <a:ext uri="{FF2B5EF4-FFF2-40B4-BE49-F238E27FC236}">
                  <a16:creationId xmlns:a16="http://schemas.microsoft.com/office/drawing/2014/main" xmlns="" id="{AD12FA8E-2906-314B-ACB3-6D15C50944C0}"/>
                </a:ext>
              </a:extLst>
            </p:cNvPr>
            <p:cNvSpPr/>
            <p:nvPr/>
          </p:nvSpPr>
          <p:spPr>
            <a:xfrm>
              <a:off x="11252249" y="431950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23" y="5529"/>
                  </a:lnTo>
                  <a:lnTo>
                    <a:pt x="0" y="18491"/>
                  </a:lnTo>
                  <a:lnTo>
                    <a:pt x="5471" y="31009"/>
                  </a:lnTo>
                  <a:lnTo>
                    <a:pt x="18317" y="36177"/>
                  </a:lnTo>
                  <a:lnTo>
                    <a:pt x="30956" y="30797"/>
                  </a:lnTo>
                  <a:lnTo>
                    <a:pt x="36182" y="18074"/>
                  </a:lnTo>
                  <a:lnTo>
                    <a:pt x="36170" y="17408"/>
                  </a:lnTo>
                  <a:lnTo>
                    <a:pt x="30586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bk object 279">
              <a:extLst>
                <a:ext uri="{FF2B5EF4-FFF2-40B4-BE49-F238E27FC236}">
                  <a16:creationId xmlns:a16="http://schemas.microsoft.com/office/drawing/2014/main" xmlns="" id="{BDCBA2F3-D6B0-4843-897B-922CA62DAED4}"/>
                </a:ext>
              </a:extLst>
            </p:cNvPr>
            <p:cNvSpPr/>
            <p:nvPr/>
          </p:nvSpPr>
          <p:spPr>
            <a:xfrm>
              <a:off x="11403975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2" y="5522"/>
                  </a:lnTo>
                  <a:lnTo>
                    <a:pt x="0" y="18486"/>
                  </a:lnTo>
                  <a:lnTo>
                    <a:pt x="5445" y="31009"/>
                  </a:lnTo>
                  <a:lnTo>
                    <a:pt x="18297" y="36188"/>
                  </a:lnTo>
                  <a:lnTo>
                    <a:pt x="30941" y="30805"/>
                  </a:lnTo>
                  <a:lnTo>
                    <a:pt x="36172" y="18096"/>
                  </a:lnTo>
                  <a:lnTo>
                    <a:pt x="36160" y="17420"/>
                  </a:lnTo>
                  <a:lnTo>
                    <a:pt x="30570" y="5075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bk object 280">
              <a:extLst>
                <a:ext uri="{FF2B5EF4-FFF2-40B4-BE49-F238E27FC236}">
                  <a16:creationId xmlns:a16="http://schemas.microsoft.com/office/drawing/2014/main" xmlns="" id="{66F50D32-9F12-A34D-8DB1-D4B66A055866}"/>
                </a:ext>
              </a:extLst>
            </p:cNvPr>
            <p:cNvSpPr/>
            <p:nvPr/>
          </p:nvSpPr>
          <p:spPr>
            <a:xfrm>
              <a:off x="11555670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2" y="0"/>
                  </a:moveTo>
                  <a:lnTo>
                    <a:pt x="5109" y="5534"/>
                  </a:lnTo>
                  <a:lnTo>
                    <a:pt x="0" y="18495"/>
                  </a:lnTo>
                  <a:lnTo>
                    <a:pt x="5453" y="31011"/>
                  </a:lnTo>
                  <a:lnTo>
                    <a:pt x="18309" y="36187"/>
                  </a:lnTo>
                  <a:lnTo>
                    <a:pt x="30954" y="30807"/>
                  </a:lnTo>
                  <a:lnTo>
                    <a:pt x="36183" y="18095"/>
                  </a:lnTo>
                  <a:lnTo>
                    <a:pt x="36170" y="17408"/>
                  </a:lnTo>
                  <a:lnTo>
                    <a:pt x="30579" y="5070"/>
                  </a:lnTo>
                  <a:lnTo>
                    <a:pt x="175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bk object 281">
              <a:extLst>
                <a:ext uri="{FF2B5EF4-FFF2-40B4-BE49-F238E27FC236}">
                  <a16:creationId xmlns:a16="http://schemas.microsoft.com/office/drawing/2014/main" xmlns="" id="{066F3DB1-75F1-4344-BE5F-445DF9ADCBD2}"/>
                </a:ext>
              </a:extLst>
            </p:cNvPr>
            <p:cNvSpPr/>
            <p:nvPr/>
          </p:nvSpPr>
          <p:spPr>
            <a:xfrm>
              <a:off x="10948859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0" y="0"/>
                  </a:moveTo>
                  <a:lnTo>
                    <a:pt x="5107" y="5516"/>
                  </a:lnTo>
                  <a:lnTo>
                    <a:pt x="0" y="18490"/>
                  </a:lnTo>
                  <a:lnTo>
                    <a:pt x="5450" y="31024"/>
                  </a:lnTo>
                  <a:lnTo>
                    <a:pt x="18314" y="36177"/>
                  </a:lnTo>
                  <a:lnTo>
                    <a:pt x="30952" y="30796"/>
                  </a:lnTo>
                  <a:lnTo>
                    <a:pt x="36182" y="18075"/>
                  </a:lnTo>
                  <a:lnTo>
                    <a:pt x="36170" y="17403"/>
                  </a:lnTo>
                  <a:lnTo>
                    <a:pt x="30576" y="5066"/>
                  </a:lnTo>
                  <a:lnTo>
                    <a:pt x="1753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bk object 282">
              <a:extLst>
                <a:ext uri="{FF2B5EF4-FFF2-40B4-BE49-F238E27FC236}">
                  <a16:creationId xmlns:a16="http://schemas.microsoft.com/office/drawing/2014/main" xmlns="" id="{EA8C25D0-1DDB-7942-B653-E9359371C893}"/>
                </a:ext>
              </a:extLst>
            </p:cNvPr>
            <p:cNvSpPr/>
            <p:nvPr/>
          </p:nvSpPr>
          <p:spPr>
            <a:xfrm>
              <a:off x="11100565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12" y="5514"/>
                  </a:lnTo>
                  <a:lnTo>
                    <a:pt x="0" y="18492"/>
                  </a:lnTo>
                  <a:lnTo>
                    <a:pt x="5451" y="31022"/>
                  </a:lnTo>
                  <a:lnTo>
                    <a:pt x="18313" y="36178"/>
                  </a:lnTo>
                  <a:lnTo>
                    <a:pt x="30949" y="30805"/>
                  </a:lnTo>
                  <a:lnTo>
                    <a:pt x="36120" y="18075"/>
                  </a:lnTo>
                  <a:lnTo>
                    <a:pt x="36109" y="17402"/>
                  </a:lnTo>
                  <a:lnTo>
                    <a:pt x="30573" y="5066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bk object 283">
              <a:extLst>
                <a:ext uri="{FF2B5EF4-FFF2-40B4-BE49-F238E27FC236}">
                  <a16:creationId xmlns:a16="http://schemas.microsoft.com/office/drawing/2014/main" xmlns="" id="{36B45D55-E7CE-1A4E-951D-4088CB71DEEC}"/>
                </a:ext>
              </a:extLst>
            </p:cNvPr>
            <p:cNvSpPr/>
            <p:nvPr/>
          </p:nvSpPr>
          <p:spPr>
            <a:xfrm>
              <a:off x="11252249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9" y="5536"/>
                  </a:lnTo>
                  <a:lnTo>
                    <a:pt x="0" y="18494"/>
                  </a:lnTo>
                  <a:lnTo>
                    <a:pt x="5472" y="31020"/>
                  </a:lnTo>
                  <a:lnTo>
                    <a:pt x="18321" y="36177"/>
                  </a:lnTo>
                  <a:lnTo>
                    <a:pt x="30953" y="30814"/>
                  </a:lnTo>
                  <a:lnTo>
                    <a:pt x="36182" y="18074"/>
                  </a:lnTo>
                  <a:lnTo>
                    <a:pt x="36170" y="17407"/>
                  </a:lnTo>
                  <a:lnTo>
                    <a:pt x="30586" y="5074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bk object 284">
              <a:extLst>
                <a:ext uri="{FF2B5EF4-FFF2-40B4-BE49-F238E27FC236}">
                  <a16:creationId xmlns:a16="http://schemas.microsoft.com/office/drawing/2014/main" xmlns="" id="{B5F85E54-BCDF-D54C-A68F-5761FF43556C}"/>
                </a:ext>
              </a:extLst>
            </p:cNvPr>
            <p:cNvSpPr/>
            <p:nvPr/>
          </p:nvSpPr>
          <p:spPr>
            <a:xfrm>
              <a:off x="11403996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4" y="0"/>
                  </a:moveTo>
                  <a:lnTo>
                    <a:pt x="5094" y="5511"/>
                  </a:lnTo>
                  <a:lnTo>
                    <a:pt x="0" y="18465"/>
                  </a:lnTo>
                  <a:lnTo>
                    <a:pt x="5438" y="31004"/>
                  </a:lnTo>
                  <a:lnTo>
                    <a:pt x="18284" y="36178"/>
                  </a:lnTo>
                  <a:lnTo>
                    <a:pt x="30923" y="30811"/>
                  </a:lnTo>
                  <a:lnTo>
                    <a:pt x="36151" y="18075"/>
                  </a:lnTo>
                  <a:lnTo>
                    <a:pt x="36139" y="17416"/>
                  </a:lnTo>
                  <a:lnTo>
                    <a:pt x="30555" y="5070"/>
                  </a:lnTo>
                  <a:lnTo>
                    <a:pt x="1751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bk object 285">
              <a:extLst>
                <a:ext uri="{FF2B5EF4-FFF2-40B4-BE49-F238E27FC236}">
                  <a16:creationId xmlns:a16="http://schemas.microsoft.com/office/drawing/2014/main" xmlns="" id="{7A3EA329-92F8-3748-B89F-322BA3E126D2}"/>
                </a:ext>
              </a:extLst>
            </p:cNvPr>
            <p:cNvSpPr/>
            <p:nvPr/>
          </p:nvSpPr>
          <p:spPr>
            <a:xfrm>
              <a:off x="11555670" y="445586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09" y="5525"/>
                  </a:lnTo>
                  <a:lnTo>
                    <a:pt x="0" y="18493"/>
                  </a:lnTo>
                  <a:lnTo>
                    <a:pt x="5460" y="31013"/>
                  </a:lnTo>
                  <a:lnTo>
                    <a:pt x="18319" y="36177"/>
                  </a:lnTo>
                  <a:lnTo>
                    <a:pt x="30962" y="30804"/>
                  </a:lnTo>
                  <a:lnTo>
                    <a:pt x="36182" y="18074"/>
                  </a:lnTo>
                  <a:lnTo>
                    <a:pt x="36170" y="17405"/>
                  </a:lnTo>
                  <a:lnTo>
                    <a:pt x="30593" y="5066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bk object 286">
              <a:extLst>
                <a:ext uri="{FF2B5EF4-FFF2-40B4-BE49-F238E27FC236}">
                  <a16:creationId xmlns:a16="http://schemas.microsoft.com/office/drawing/2014/main" xmlns="" id="{455F1AF7-8402-2645-B548-52B9A2331369}"/>
                </a:ext>
              </a:extLst>
            </p:cNvPr>
            <p:cNvSpPr/>
            <p:nvPr/>
          </p:nvSpPr>
          <p:spPr>
            <a:xfrm>
              <a:off x="10200570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3" y="0"/>
                  </a:moveTo>
                  <a:lnTo>
                    <a:pt x="5127" y="5518"/>
                  </a:lnTo>
                  <a:lnTo>
                    <a:pt x="0" y="18468"/>
                  </a:lnTo>
                  <a:lnTo>
                    <a:pt x="5457" y="30996"/>
                  </a:lnTo>
                  <a:lnTo>
                    <a:pt x="18299" y="36168"/>
                  </a:lnTo>
                  <a:lnTo>
                    <a:pt x="30947" y="30795"/>
                  </a:lnTo>
                  <a:lnTo>
                    <a:pt x="36172" y="18075"/>
                  </a:lnTo>
                  <a:lnTo>
                    <a:pt x="36161" y="17432"/>
                  </a:lnTo>
                  <a:lnTo>
                    <a:pt x="30592" y="508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bk object 287">
              <a:extLst>
                <a:ext uri="{FF2B5EF4-FFF2-40B4-BE49-F238E27FC236}">
                  <a16:creationId xmlns:a16="http://schemas.microsoft.com/office/drawing/2014/main" xmlns="" id="{6F02FFBB-AEDC-BE4F-8E6C-0BDC242E92CA}"/>
                </a:ext>
              </a:extLst>
            </p:cNvPr>
            <p:cNvSpPr/>
            <p:nvPr/>
          </p:nvSpPr>
          <p:spPr>
            <a:xfrm>
              <a:off x="10352275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63" y="0"/>
                  </a:moveTo>
                  <a:lnTo>
                    <a:pt x="5124" y="5510"/>
                  </a:lnTo>
                  <a:lnTo>
                    <a:pt x="0" y="18452"/>
                  </a:lnTo>
                  <a:lnTo>
                    <a:pt x="5437" y="30995"/>
                  </a:lnTo>
                  <a:lnTo>
                    <a:pt x="18278" y="36168"/>
                  </a:lnTo>
                  <a:lnTo>
                    <a:pt x="30940" y="30793"/>
                  </a:lnTo>
                  <a:lnTo>
                    <a:pt x="36152" y="18076"/>
                  </a:lnTo>
                  <a:lnTo>
                    <a:pt x="36141" y="17457"/>
                  </a:lnTo>
                  <a:lnTo>
                    <a:pt x="30596" y="5091"/>
                  </a:lnTo>
                  <a:lnTo>
                    <a:pt x="17563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bk object 288">
              <a:extLst>
                <a:ext uri="{FF2B5EF4-FFF2-40B4-BE49-F238E27FC236}">
                  <a16:creationId xmlns:a16="http://schemas.microsoft.com/office/drawing/2014/main" xmlns="" id="{4CE5931D-F9BB-AD41-8050-9C36019CE9A4}"/>
                </a:ext>
              </a:extLst>
            </p:cNvPr>
            <p:cNvSpPr/>
            <p:nvPr/>
          </p:nvSpPr>
          <p:spPr>
            <a:xfrm>
              <a:off x="10503959" y="4183135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17532" y="0"/>
                  </a:moveTo>
                  <a:lnTo>
                    <a:pt x="5121" y="5538"/>
                  </a:lnTo>
                  <a:lnTo>
                    <a:pt x="0" y="18499"/>
                  </a:lnTo>
                  <a:lnTo>
                    <a:pt x="5480" y="31005"/>
                  </a:lnTo>
                  <a:lnTo>
                    <a:pt x="18338" y="36166"/>
                  </a:lnTo>
                  <a:lnTo>
                    <a:pt x="30978" y="30791"/>
                  </a:lnTo>
                  <a:lnTo>
                    <a:pt x="36213" y="18074"/>
                  </a:lnTo>
                  <a:lnTo>
                    <a:pt x="36200" y="17379"/>
                  </a:lnTo>
                  <a:lnTo>
                    <a:pt x="30595" y="5064"/>
                  </a:lnTo>
                  <a:lnTo>
                    <a:pt x="1753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bk object 289">
              <a:extLst>
                <a:ext uri="{FF2B5EF4-FFF2-40B4-BE49-F238E27FC236}">
                  <a16:creationId xmlns:a16="http://schemas.microsoft.com/office/drawing/2014/main" xmlns="" id="{54B5EF76-7B43-BF44-9B02-A7A2B54E93FC}"/>
                </a:ext>
              </a:extLst>
            </p:cNvPr>
            <p:cNvSpPr/>
            <p:nvPr/>
          </p:nvSpPr>
          <p:spPr>
            <a:xfrm>
              <a:off x="10655706" y="418313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14" y="5513"/>
                  </a:lnTo>
                  <a:lnTo>
                    <a:pt x="0" y="18471"/>
                  </a:lnTo>
                  <a:lnTo>
                    <a:pt x="5442" y="30991"/>
                  </a:lnTo>
                  <a:lnTo>
                    <a:pt x="18295" y="36168"/>
                  </a:lnTo>
                  <a:lnTo>
                    <a:pt x="30942" y="30794"/>
                  </a:lnTo>
                  <a:lnTo>
                    <a:pt x="36172" y="18076"/>
                  </a:lnTo>
                  <a:lnTo>
                    <a:pt x="36160" y="17426"/>
                  </a:lnTo>
                  <a:lnTo>
                    <a:pt x="30584" y="5081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bk object 290">
              <a:extLst>
                <a:ext uri="{FF2B5EF4-FFF2-40B4-BE49-F238E27FC236}">
                  <a16:creationId xmlns:a16="http://schemas.microsoft.com/office/drawing/2014/main" xmlns="" id="{3F17097C-7C9A-0942-8AAF-7A896C4BD138}"/>
                </a:ext>
              </a:extLst>
            </p:cNvPr>
            <p:cNvSpPr/>
            <p:nvPr/>
          </p:nvSpPr>
          <p:spPr>
            <a:xfrm>
              <a:off x="10807379" y="418314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4" y="0"/>
                  </a:moveTo>
                  <a:lnTo>
                    <a:pt x="5126" y="5511"/>
                  </a:lnTo>
                  <a:lnTo>
                    <a:pt x="0" y="18450"/>
                  </a:lnTo>
                  <a:lnTo>
                    <a:pt x="5439" y="30978"/>
                  </a:lnTo>
                  <a:lnTo>
                    <a:pt x="18284" y="36158"/>
                  </a:lnTo>
                  <a:lnTo>
                    <a:pt x="30950" y="30798"/>
                  </a:lnTo>
                  <a:lnTo>
                    <a:pt x="36183" y="18096"/>
                  </a:lnTo>
                  <a:lnTo>
                    <a:pt x="36171" y="17410"/>
                  </a:lnTo>
                  <a:lnTo>
                    <a:pt x="30587" y="5064"/>
                  </a:lnTo>
                  <a:lnTo>
                    <a:pt x="1755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bk object 291">
              <a:extLst>
                <a:ext uri="{FF2B5EF4-FFF2-40B4-BE49-F238E27FC236}">
                  <a16:creationId xmlns:a16="http://schemas.microsoft.com/office/drawing/2014/main" xmlns="" id="{ABFEB3E4-C3B3-D049-A81D-A7450D2B78DC}"/>
                </a:ext>
              </a:extLst>
            </p:cNvPr>
            <p:cNvSpPr/>
            <p:nvPr/>
          </p:nvSpPr>
          <p:spPr>
            <a:xfrm>
              <a:off x="10200570" y="431951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09" y="0"/>
                  </a:moveTo>
                  <a:lnTo>
                    <a:pt x="5113" y="5518"/>
                  </a:lnTo>
                  <a:lnTo>
                    <a:pt x="0" y="18480"/>
                  </a:lnTo>
                  <a:lnTo>
                    <a:pt x="5463" y="30994"/>
                  </a:lnTo>
                  <a:lnTo>
                    <a:pt x="18308" y="36178"/>
                  </a:lnTo>
                  <a:lnTo>
                    <a:pt x="30958" y="30786"/>
                  </a:lnTo>
                  <a:lnTo>
                    <a:pt x="36172" y="18075"/>
                  </a:lnTo>
                  <a:lnTo>
                    <a:pt x="36158" y="17362"/>
                  </a:lnTo>
                  <a:lnTo>
                    <a:pt x="30570" y="5044"/>
                  </a:lnTo>
                  <a:lnTo>
                    <a:pt x="1750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bk object 292">
              <a:extLst>
                <a:ext uri="{FF2B5EF4-FFF2-40B4-BE49-F238E27FC236}">
                  <a16:creationId xmlns:a16="http://schemas.microsoft.com/office/drawing/2014/main" xmlns="" id="{2B8F9454-361A-E443-8E73-2AADA8B31C20}"/>
                </a:ext>
              </a:extLst>
            </p:cNvPr>
            <p:cNvSpPr/>
            <p:nvPr/>
          </p:nvSpPr>
          <p:spPr>
            <a:xfrm>
              <a:off x="10352275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6" y="0"/>
                  </a:moveTo>
                  <a:lnTo>
                    <a:pt x="5118" y="5520"/>
                  </a:lnTo>
                  <a:lnTo>
                    <a:pt x="0" y="18471"/>
                  </a:lnTo>
                  <a:lnTo>
                    <a:pt x="5438" y="31003"/>
                  </a:lnTo>
                  <a:lnTo>
                    <a:pt x="18279" y="36188"/>
                  </a:lnTo>
                  <a:lnTo>
                    <a:pt x="30938" y="30808"/>
                  </a:lnTo>
                  <a:lnTo>
                    <a:pt x="36152" y="18095"/>
                  </a:lnTo>
                  <a:lnTo>
                    <a:pt x="36140" y="17444"/>
                  </a:lnTo>
                  <a:lnTo>
                    <a:pt x="30587" y="5082"/>
                  </a:lnTo>
                  <a:lnTo>
                    <a:pt x="1754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bk object 293">
              <a:extLst>
                <a:ext uri="{FF2B5EF4-FFF2-40B4-BE49-F238E27FC236}">
                  <a16:creationId xmlns:a16="http://schemas.microsoft.com/office/drawing/2014/main" xmlns="" id="{67217CDC-8FAB-B34C-AC8C-59885932E289}"/>
                </a:ext>
              </a:extLst>
            </p:cNvPr>
            <p:cNvSpPr/>
            <p:nvPr/>
          </p:nvSpPr>
          <p:spPr>
            <a:xfrm>
              <a:off x="10503959" y="4319502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17518" y="0"/>
                  </a:moveTo>
                  <a:lnTo>
                    <a:pt x="5109" y="5544"/>
                  </a:lnTo>
                  <a:lnTo>
                    <a:pt x="0" y="18514"/>
                  </a:lnTo>
                  <a:lnTo>
                    <a:pt x="5478" y="31015"/>
                  </a:lnTo>
                  <a:lnTo>
                    <a:pt x="18346" y="36176"/>
                  </a:lnTo>
                  <a:lnTo>
                    <a:pt x="30969" y="30793"/>
                  </a:lnTo>
                  <a:lnTo>
                    <a:pt x="36213" y="18073"/>
                  </a:lnTo>
                  <a:lnTo>
                    <a:pt x="36197" y="17367"/>
                  </a:lnTo>
                  <a:lnTo>
                    <a:pt x="30577" y="5060"/>
                  </a:lnTo>
                  <a:lnTo>
                    <a:pt x="175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bk object 294">
              <a:extLst>
                <a:ext uri="{FF2B5EF4-FFF2-40B4-BE49-F238E27FC236}">
                  <a16:creationId xmlns:a16="http://schemas.microsoft.com/office/drawing/2014/main" xmlns="" id="{7177E428-5F1E-4842-B84B-8065C76A35B5}"/>
                </a:ext>
              </a:extLst>
            </p:cNvPr>
            <p:cNvSpPr/>
            <p:nvPr/>
          </p:nvSpPr>
          <p:spPr>
            <a:xfrm>
              <a:off x="10655706" y="431949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0" y="5519"/>
                  </a:lnTo>
                  <a:lnTo>
                    <a:pt x="0" y="18485"/>
                  </a:lnTo>
                  <a:lnTo>
                    <a:pt x="5440" y="31009"/>
                  </a:lnTo>
                  <a:lnTo>
                    <a:pt x="18295" y="36188"/>
                  </a:lnTo>
                  <a:lnTo>
                    <a:pt x="30943" y="30803"/>
                  </a:lnTo>
                  <a:lnTo>
                    <a:pt x="36172" y="18096"/>
                  </a:lnTo>
                  <a:lnTo>
                    <a:pt x="36160" y="17420"/>
                  </a:lnTo>
                  <a:lnTo>
                    <a:pt x="30570" y="5075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bk object 295">
              <a:extLst>
                <a:ext uri="{FF2B5EF4-FFF2-40B4-BE49-F238E27FC236}">
                  <a16:creationId xmlns:a16="http://schemas.microsoft.com/office/drawing/2014/main" xmlns="" id="{C1324AA1-AD82-3343-B973-D2A2A8D0F413}"/>
                </a:ext>
              </a:extLst>
            </p:cNvPr>
            <p:cNvSpPr/>
            <p:nvPr/>
          </p:nvSpPr>
          <p:spPr>
            <a:xfrm>
              <a:off x="10807379" y="431949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1" y="0"/>
                  </a:moveTo>
                  <a:lnTo>
                    <a:pt x="5114" y="5531"/>
                  </a:lnTo>
                  <a:lnTo>
                    <a:pt x="0" y="18496"/>
                  </a:lnTo>
                  <a:lnTo>
                    <a:pt x="5457" y="31011"/>
                  </a:lnTo>
                  <a:lnTo>
                    <a:pt x="18309" y="36188"/>
                  </a:lnTo>
                  <a:lnTo>
                    <a:pt x="30958" y="30808"/>
                  </a:lnTo>
                  <a:lnTo>
                    <a:pt x="36183" y="18095"/>
                  </a:lnTo>
                  <a:lnTo>
                    <a:pt x="36170" y="17407"/>
                  </a:lnTo>
                  <a:lnTo>
                    <a:pt x="30583" y="5070"/>
                  </a:lnTo>
                  <a:lnTo>
                    <a:pt x="1753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bk object 296">
              <a:extLst>
                <a:ext uri="{FF2B5EF4-FFF2-40B4-BE49-F238E27FC236}">
                  <a16:creationId xmlns:a16="http://schemas.microsoft.com/office/drawing/2014/main" xmlns="" id="{71E6C1A8-E6B2-B743-81CF-E8944F6A1663}"/>
                </a:ext>
              </a:extLst>
            </p:cNvPr>
            <p:cNvSpPr/>
            <p:nvPr/>
          </p:nvSpPr>
          <p:spPr>
            <a:xfrm>
              <a:off x="1020057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9" y="0"/>
                  </a:moveTo>
                  <a:lnTo>
                    <a:pt x="5122" y="5516"/>
                  </a:lnTo>
                  <a:lnTo>
                    <a:pt x="0" y="18485"/>
                  </a:lnTo>
                  <a:lnTo>
                    <a:pt x="5463" y="31022"/>
                  </a:lnTo>
                  <a:lnTo>
                    <a:pt x="18307" y="36178"/>
                  </a:lnTo>
                  <a:lnTo>
                    <a:pt x="30950" y="30801"/>
                  </a:lnTo>
                  <a:lnTo>
                    <a:pt x="36172" y="18075"/>
                  </a:lnTo>
                  <a:lnTo>
                    <a:pt x="36160" y="17418"/>
                  </a:lnTo>
                  <a:lnTo>
                    <a:pt x="30585" y="5071"/>
                  </a:lnTo>
                  <a:lnTo>
                    <a:pt x="1753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bk object 297">
              <a:extLst>
                <a:ext uri="{FF2B5EF4-FFF2-40B4-BE49-F238E27FC236}">
                  <a16:creationId xmlns:a16="http://schemas.microsoft.com/office/drawing/2014/main" xmlns="" id="{C6AB3FC4-F973-9C41-B590-533867F4802A}"/>
                </a:ext>
              </a:extLst>
            </p:cNvPr>
            <p:cNvSpPr/>
            <p:nvPr/>
          </p:nvSpPr>
          <p:spPr>
            <a:xfrm>
              <a:off x="10352275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0" y="0"/>
                  </a:moveTo>
                  <a:lnTo>
                    <a:pt x="5118" y="5505"/>
                  </a:lnTo>
                  <a:lnTo>
                    <a:pt x="0" y="18477"/>
                  </a:lnTo>
                  <a:lnTo>
                    <a:pt x="5444" y="31018"/>
                  </a:lnTo>
                  <a:lnTo>
                    <a:pt x="18295" y="36178"/>
                  </a:lnTo>
                  <a:lnTo>
                    <a:pt x="30948" y="30809"/>
                  </a:lnTo>
                  <a:lnTo>
                    <a:pt x="36141" y="18076"/>
                  </a:lnTo>
                  <a:lnTo>
                    <a:pt x="36130" y="17429"/>
                  </a:lnTo>
                  <a:lnTo>
                    <a:pt x="30586" y="5075"/>
                  </a:lnTo>
                  <a:lnTo>
                    <a:pt x="1754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bk object 298">
              <a:extLst>
                <a:ext uri="{FF2B5EF4-FFF2-40B4-BE49-F238E27FC236}">
                  <a16:creationId xmlns:a16="http://schemas.microsoft.com/office/drawing/2014/main" xmlns="" id="{6DB381ED-6C02-7144-888D-08EA4C7C5A0C}"/>
                </a:ext>
              </a:extLst>
            </p:cNvPr>
            <p:cNvSpPr/>
            <p:nvPr/>
          </p:nvSpPr>
          <p:spPr>
            <a:xfrm>
              <a:off x="10503959" y="4455869"/>
              <a:ext cx="36830" cy="36195"/>
            </a:xfrm>
            <a:custGeom>
              <a:avLst/>
              <a:gdLst/>
              <a:ahLst/>
              <a:cxnLst/>
              <a:rect l="l" t="t" r="r" b="b"/>
              <a:pathLst>
                <a:path w="36829" h="36195">
                  <a:moveTo>
                    <a:pt x="17518" y="0"/>
                  </a:moveTo>
                  <a:lnTo>
                    <a:pt x="5117" y="5544"/>
                  </a:lnTo>
                  <a:lnTo>
                    <a:pt x="0" y="18515"/>
                  </a:lnTo>
                  <a:lnTo>
                    <a:pt x="5486" y="31027"/>
                  </a:lnTo>
                  <a:lnTo>
                    <a:pt x="18346" y="36176"/>
                  </a:lnTo>
                  <a:lnTo>
                    <a:pt x="30981" y="30805"/>
                  </a:lnTo>
                  <a:lnTo>
                    <a:pt x="36213" y="18073"/>
                  </a:lnTo>
                  <a:lnTo>
                    <a:pt x="36199" y="17367"/>
                  </a:lnTo>
                  <a:lnTo>
                    <a:pt x="30589" y="5060"/>
                  </a:lnTo>
                  <a:lnTo>
                    <a:pt x="17518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bk object 299">
              <a:extLst>
                <a:ext uri="{FF2B5EF4-FFF2-40B4-BE49-F238E27FC236}">
                  <a16:creationId xmlns:a16="http://schemas.microsoft.com/office/drawing/2014/main" xmlns="" id="{DC1C31A6-9675-0044-8609-5291B06473B5}"/>
                </a:ext>
              </a:extLst>
            </p:cNvPr>
            <p:cNvSpPr/>
            <p:nvPr/>
          </p:nvSpPr>
          <p:spPr>
            <a:xfrm>
              <a:off x="10655707" y="4455867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5" y="0"/>
                  </a:moveTo>
                  <a:lnTo>
                    <a:pt x="5110" y="5510"/>
                  </a:lnTo>
                  <a:lnTo>
                    <a:pt x="0" y="18481"/>
                  </a:lnTo>
                  <a:lnTo>
                    <a:pt x="5456" y="31010"/>
                  </a:lnTo>
                  <a:lnTo>
                    <a:pt x="18302" y="36178"/>
                  </a:lnTo>
                  <a:lnTo>
                    <a:pt x="30944" y="30808"/>
                  </a:lnTo>
                  <a:lnTo>
                    <a:pt x="36171" y="18075"/>
                  </a:lnTo>
                  <a:lnTo>
                    <a:pt x="36159" y="17417"/>
                  </a:lnTo>
                  <a:lnTo>
                    <a:pt x="30575" y="5070"/>
                  </a:lnTo>
                  <a:lnTo>
                    <a:pt x="1753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bk object 300">
              <a:extLst>
                <a:ext uri="{FF2B5EF4-FFF2-40B4-BE49-F238E27FC236}">
                  <a16:creationId xmlns:a16="http://schemas.microsoft.com/office/drawing/2014/main" xmlns="" id="{C68138DD-D5A1-FB42-8D98-4435841D3689}"/>
                </a:ext>
              </a:extLst>
            </p:cNvPr>
            <p:cNvSpPr/>
            <p:nvPr/>
          </p:nvSpPr>
          <p:spPr>
            <a:xfrm>
              <a:off x="10807380" y="445586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34" y="0"/>
                  </a:moveTo>
                  <a:lnTo>
                    <a:pt x="5115" y="5522"/>
                  </a:lnTo>
                  <a:lnTo>
                    <a:pt x="0" y="18492"/>
                  </a:lnTo>
                  <a:lnTo>
                    <a:pt x="5467" y="31012"/>
                  </a:lnTo>
                  <a:lnTo>
                    <a:pt x="18318" y="36177"/>
                  </a:lnTo>
                  <a:lnTo>
                    <a:pt x="30960" y="30801"/>
                  </a:lnTo>
                  <a:lnTo>
                    <a:pt x="36182" y="18074"/>
                  </a:lnTo>
                  <a:lnTo>
                    <a:pt x="36170" y="17405"/>
                  </a:lnTo>
                  <a:lnTo>
                    <a:pt x="30589" y="5066"/>
                  </a:lnTo>
                  <a:lnTo>
                    <a:pt x="17534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bk object 301">
              <a:extLst>
                <a:ext uri="{FF2B5EF4-FFF2-40B4-BE49-F238E27FC236}">
                  <a16:creationId xmlns:a16="http://schemas.microsoft.com/office/drawing/2014/main" xmlns="" id="{33518703-1AFC-7747-9AD7-EBCE83887F7B}"/>
                </a:ext>
              </a:extLst>
            </p:cNvPr>
            <p:cNvSpPr/>
            <p:nvPr/>
          </p:nvSpPr>
          <p:spPr>
            <a:xfrm>
              <a:off x="11252249" y="350541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45" y="0"/>
                  </a:moveTo>
                  <a:lnTo>
                    <a:pt x="5122" y="5524"/>
                  </a:lnTo>
                  <a:lnTo>
                    <a:pt x="0" y="18483"/>
                  </a:lnTo>
                  <a:lnTo>
                    <a:pt x="5472" y="31003"/>
                  </a:lnTo>
                  <a:lnTo>
                    <a:pt x="18321" y="36167"/>
                  </a:lnTo>
                  <a:lnTo>
                    <a:pt x="30953" y="30796"/>
                  </a:lnTo>
                  <a:lnTo>
                    <a:pt x="36182" y="18064"/>
                  </a:lnTo>
                  <a:lnTo>
                    <a:pt x="36171" y="17412"/>
                  </a:lnTo>
                  <a:lnTo>
                    <a:pt x="30592" y="5070"/>
                  </a:lnTo>
                  <a:lnTo>
                    <a:pt x="17545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bk object 302">
              <a:extLst>
                <a:ext uri="{FF2B5EF4-FFF2-40B4-BE49-F238E27FC236}">
                  <a16:creationId xmlns:a16="http://schemas.microsoft.com/office/drawing/2014/main" xmlns="" id="{4ABA7C90-D912-C34F-A541-96B39B217622}"/>
                </a:ext>
              </a:extLst>
            </p:cNvPr>
            <p:cNvSpPr/>
            <p:nvPr/>
          </p:nvSpPr>
          <p:spPr>
            <a:xfrm>
              <a:off x="11403996" y="3505408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6" y="0"/>
                  </a:moveTo>
                  <a:lnTo>
                    <a:pt x="5116" y="5497"/>
                  </a:lnTo>
                  <a:lnTo>
                    <a:pt x="0" y="18456"/>
                  </a:lnTo>
                  <a:lnTo>
                    <a:pt x="5436" y="30988"/>
                  </a:lnTo>
                  <a:lnTo>
                    <a:pt x="18293" y="36158"/>
                  </a:lnTo>
                  <a:lnTo>
                    <a:pt x="30926" y="30789"/>
                  </a:lnTo>
                  <a:lnTo>
                    <a:pt x="36151" y="18066"/>
                  </a:lnTo>
                  <a:lnTo>
                    <a:pt x="36141" y="17450"/>
                  </a:lnTo>
                  <a:lnTo>
                    <a:pt x="30587" y="5083"/>
                  </a:lnTo>
                  <a:lnTo>
                    <a:pt x="1755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bk object 303">
              <a:extLst>
                <a:ext uri="{FF2B5EF4-FFF2-40B4-BE49-F238E27FC236}">
                  <a16:creationId xmlns:a16="http://schemas.microsoft.com/office/drawing/2014/main" xmlns="" id="{DC46196C-26E0-034D-9A8E-91719EB959C5}"/>
                </a:ext>
              </a:extLst>
            </p:cNvPr>
            <p:cNvSpPr/>
            <p:nvPr/>
          </p:nvSpPr>
          <p:spPr>
            <a:xfrm>
              <a:off x="11555669" y="350540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50" y="0"/>
                  </a:moveTo>
                  <a:lnTo>
                    <a:pt x="5117" y="5518"/>
                  </a:lnTo>
                  <a:lnTo>
                    <a:pt x="0" y="18473"/>
                  </a:lnTo>
                  <a:lnTo>
                    <a:pt x="5448" y="30999"/>
                  </a:lnTo>
                  <a:lnTo>
                    <a:pt x="18303" y="36167"/>
                  </a:lnTo>
                  <a:lnTo>
                    <a:pt x="30958" y="30806"/>
                  </a:lnTo>
                  <a:lnTo>
                    <a:pt x="36183" y="18085"/>
                  </a:lnTo>
                  <a:lnTo>
                    <a:pt x="36171" y="17421"/>
                  </a:lnTo>
                  <a:lnTo>
                    <a:pt x="30598" y="5073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bk object 304">
              <a:extLst>
                <a:ext uri="{FF2B5EF4-FFF2-40B4-BE49-F238E27FC236}">
                  <a16:creationId xmlns:a16="http://schemas.microsoft.com/office/drawing/2014/main" xmlns="" id="{AC8E09B8-1036-7A4D-AF16-CE024F8F8358}"/>
                </a:ext>
              </a:extLst>
            </p:cNvPr>
            <p:cNvSpPr/>
            <p:nvPr/>
          </p:nvSpPr>
          <p:spPr>
            <a:xfrm>
              <a:off x="11252249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7" y="0"/>
                  </a:moveTo>
                  <a:lnTo>
                    <a:pt x="5120" y="5533"/>
                  </a:lnTo>
                  <a:lnTo>
                    <a:pt x="0" y="18502"/>
                  </a:lnTo>
                  <a:lnTo>
                    <a:pt x="5471" y="31023"/>
                  </a:lnTo>
                  <a:lnTo>
                    <a:pt x="18317" y="36187"/>
                  </a:lnTo>
                  <a:lnTo>
                    <a:pt x="30956" y="30811"/>
                  </a:lnTo>
                  <a:lnTo>
                    <a:pt x="36182" y="18085"/>
                  </a:lnTo>
                  <a:lnTo>
                    <a:pt x="36170" y="17402"/>
                  </a:lnTo>
                  <a:lnTo>
                    <a:pt x="30579" y="5070"/>
                  </a:lnTo>
                  <a:lnTo>
                    <a:pt x="17527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bk object 305">
              <a:extLst>
                <a:ext uri="{FF2B5EF4-FFF2-40B4-BE49-F238E27FC236}">
                  <a16:creationId xmlns:a16="http://schemas.microsoft.com/office/drawing/2014/main" xmlns="" id="{F5DE08EF-B0E5-9949-8633-39F7F04B283D}"/>
                </a:ext>
              </a:extLst>
            </p:cNvPr>
            <p:cNvSpPr/>
            <p:nvPr/>
          </p:nvSpPr>
          <p:spPr>
            <a:xfrm>
              <a:off x="11403976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9" y="0"/>
                  </a:moveTo>
                  <a:lnTo>
                    <a:pt x="5110" y="5525"/>
                  </a:lnTo>
                  <a:lnTo>
                    <a:pt x="0" y="18492"/>
                  </a:lnTo>
                  <a:lnTo>
                    <a:pt x="5450" y="31020"/>
                  </a:lnTo>
                  <a:lnTo>
                    <a:pt x="18305" y="36188"/>
                  </a:lnTo>
                  <a:lnTo>
                    <a:pt x="30944" y="30809"/>
                  </a:lnTo>
                  <a:lnTo>
                    <a:pt x="36172" y="18085"/>
                  </a:lnTo>
                  <a:lnTo>
                    <a:pt x="36160" y="17414"/>
                  </a:lnTo>
                  <a:lnTo>
                    <a:pt x="30571" y="5074"/>
                  </a:lnTo>
                  <a:lnTo>
                    <a:pt x="1752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bk object 306">
              <a:extLst>
                <a:ext uri="{FF2B5EF4-FFF2-40B4-BE49-F238E27FC236}">
                  <a16:creationId xmlns:a16="http://schemas.microsoft.com/office/drawing/2014/main" xmlns="" id="{A962C118-9F57-DB41-A0CE-161081359462}"/>
                </a:ext>
              </a:extLst>
            </p:cNvPr>
            <p:cNvSpPr/>
            <p:nvPr/>
          </p:nvSpPr>
          <p:spPr>
            <a:xfrm>
              <a:off x="11555670" y="3641756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26" y="0"/>
                  </a:moveTo>
                  <a:lnTo>
                    <a:pt x="5107" y="5536"/>
                  </a:lnTo>
                  <a:lnTo>
                    <a:pt x="0" y="18501"/>
                  </a:lnTo>
                  <a:lnTo>
                    <a:pt x="5459" y="31022"/>
                  </a:lnTo>
                  <a:lnTo>
                    <a:pt x="18317" y="36187"/>
                  </a:lnTo>
                  <a:lnTo>
                    <a:pt x="30956" y="30811"/>
                  </a:lnTo>
                  <a:lnTo>
                    <a:pt x="36182" y="18084"/>
                  </a:lnTo>
                  <a:lnTo>
                    <a:pt x="36170" y="17402"/>
                  </a:lnTo>
                  <a:lnTo>
                    <a:pt x="30579" y="50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bk object 307">
              <a:extLst>
                <a:ext uri="{FF2B5EF4-FFF2-40B4-BE49-F238E27FC236}">
                  <a16:creationId xmlns:a16="http://schemas.microsoft.com/office/drawing/2014/main" xmlns="" id="{7EFAEBB5-9EB2-694E-8C21-98F974E45E27}"/>
                </a:ext>
              </a:extLst>
            </p:cNvPr>
            <p:cNvSpPr/>
            <p:nvPr/>
          </p:nvSpPr>
          <p:spPr>
            <a:xfrm>
              <a:off x="11252249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9" y="0"/>
                  </a:moveTo>
                  <a:lnTo>
                    <a:pt x="5114" y="5544"/>
                  </a:lnTo>
                  <a:lnTo>
                    <a:pt x="0" y="18514"/>
                  </a:lnTo>
                  <a:lnTo>
                    <a:pt x="5472" y="31033"/>
                  </a:lnTo>
                  <a:lnTo>
                    <a:pt x="18321" y="36197"/>
                  </a:lnTo>
                  <a:lnTo>
                    <a:pt x="30953" y="30826"/>
                  </a:lnTo>
                  <a:lnTo>
                    <a:pt x="36182" y="18094"/>
                  </a:lnTo>
                  <a:lnTo>
                    <a:pt x="36169" y="17396"/>
                  </a:lnTo>
                  <a:lnTo>
                    <a:pt x="30573" y="5066"/>
                  </a:lnTo>
                  <a:lnTo>
                    <a:pt x="17519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bk object 308">
              <a:extLst>
                <a:ext uri="{FF2B5EF4-FFF2-40B4-BE49-F238E27FC236}">
                  <a16:creationId xmlns:a16="http://schemas.microsoft.com/office/drawing/2014/main" xmlns="" id="{6D5AC4B8-892F-C043-A9FF-683FAEFEB0A8}"/>
                </a:ext>
              </a:extLst>
            </p:cNvPr>
            <p:cNvSpPr/>
            <p:nvPr/>
          </p:nvSpPr>
          <p:spPr>
            <a:xfrm>
              <a:off x="11403997" y="377812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472" y="0"/>
                  </a:moveTo>
                  <a:lnTo>
                    <a:pt x="5080" y="5534"/>
                  </a:lnTo>
                  <a:lnTo>
                    <a:pt x="0" y="18513"/>
                  </a:lnTo>
                  <a:lnTo>
                    <a:pt x="5452" y="31032"/>
                  </a:lnTo>
                  <a:lnTo>
                    <a:pt x="18300" y="36176"/>
                  </a:lnTo>
                  <a:lnTo>
                    <a:pt x="30927" y="30814"/>
                  </a:lnTo>
                  <a:lnTo>
                    <a:pt x="36150" y="18094"/>
                  </a:lnTo>
                  <a:lnTo>
                    <a:pt x="36136" y="17383"/>
                  </a:lnTo>
                  <a:lnTo>
                    <a:pt x="30531" y="5054"/>
                  </a:lnTo>
                  <a:lnTo>
                    <a:pt x="17472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bk object 309">
              <a:extLst>
                <a:ext uri="{FF2B5EF4-FFF2-40B4-BE49-F238E27FC236}">
                  <a16:creationId xmlns:a16="http://schemas.microsoft.com/office/drawing/2014/main" xmlns="" id="{C031F104-280B-9642-A1D0-60E48C7236FF}"/>
                </a:ext>
              </a:extLst>
            </p:cNvPr>
            <p:cNvSpPr/>
            <p:nvPr/>
          </p:nvSpPr>
          <p:spPr>
            <a:xfrm>
              <a:off x="11555670" y="377812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7511" y="0"/>
                  </a:moveTo>
                  <a:lnTo>
                    <a:pt x="5102" y="5539"/>
                  </a:lnTo>
                  <a:lnTo>
                    <a:pt x="0" y="18520"/>
                  </a:lnTo>
                  <a:lnTo>
                    <a:pt x="5463" y="31035"/>
                  </a:lnTo>
                  <a:lnTo>
                    <a:pt x="18328" y="36197"/>
                  </a:lnTo>
                  <a:lnTo>
                    <a:pt x="30965" y="30820"/>
                  </a:lnTo>
                  <a:lnTo>
                    <a:pt x="36182" y="18084"/>
                  </a:lnTo>
                  <a:lnTo>
                    <a:pt x="36169" y="17387"/>
                  </a:lnTo>
                  <a:lnTo>
                    <a:pt x="30581" y="5061"/>
                  </a:lnTo>
                  <a:lnTo>
                    <a:pt x="17511" y="0"/>
                  </a:lnTo>
                  <a:close/>
                </a:path>
              </a:pathLst>
            </a:custGeom>
            <a:solidFill>
              <a:srgbClr val="8F8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2249275" y="3116270"/>
            <a:ext cx="4361815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59710">
              <a:lnSpc>
                <a:spcPts val="6320"/>
              </a:lnSpc>
              <a:spcBef>
                <a:spcPts val="555"/>
              </a:spcBef>
            </a:pPr>
            <a:r>
              <a:rPr sz="5300" b="1" spc="20" dirty="0">
                <a:solidFill>
                  <a:srgbClr val="FFFFFF"/>
                </a:solidFill>
                <a:latin typeface="Trebuchet MS"/>
                <a:cs typeface="Trebuchet MS"/>
              </a:rPr>
              <a:t>2020</a:t>
            </a:r>
            <a:endParaRPr sz="53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356726" y="1024082"/>
            <a:ext cx="17390647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805"/>
              </a:lnSpc>
            </a:pPr>
            <a:r>
              <a:rPr sz="13000" b="1" dirty="0">
                <a:solidFill>
                  <a:srgbClr val="B3CB29"/>
                </a:solidFill>
                <a:latin typeface="Trebuchet MS" panose="020B0703020202090204" pitchFamily="34" charset="0"/>
              </a:rPr>
              <a:t>Lore</a:t>
            </a:r>
            <a:r>
              <a:rPr sz="13000" b="1" spc="-5" dirty="0">
                <a:solidFill>
                  <a:srgbClr val="B3CB29"/>
                </a:solidFill>
                <a:latin typeface="Trebuchet MS" panose="020B0703020202090204" pitchFamily="34" charset="0"/>
              </a:rPr>
              <a:t>m</a:t>
            </a:r>
            <a:r>
              <a:rPr sz="13000" b="1" spc="-25" dirty="0">
                <a:solidFill>
                  <a:srgbClr val="B3CB29"/>
                </a:solidFill>
                <a:latin typeface="Trebuchet MS" panose="020B0703020202090204" pitchFamily="34" charset="0"/>
              </a:rPr>
              <a:t> </a:t>
            </a:r>
            <a:r>
              <a:rPr sz="13000" b="1" spc="-10" dirty="0">
                <a:solidFill>
                  <a:srgbClr val="B3CB29"/>
                </a:solidFill>
                <a:latin typeface="Trebuchet MS" panose="020B0703020202090204" pitchFamily="34" charset="0"/>
              </a:rPr>
              <a:t>ip</a:t>
            </a:r>
            <a:r>
              <a:rPr sz="13000" b="1" spc="-5" dirty="0">
                <a:solidFill>
                  <a:srgbClr val="B3CB29"/>
                </a:solidFill>
                <a:latin typeface="Trebuchet MS" panose="020B0703020202090204" pitchFamily="34" charset="0"/>
              </a:rPr>
              <a:t>sum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56726" y="5176240"/>
            <a:ext cx="6671945" cy="220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b="1" spc="-5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Lorem ipsum dolor</a:t>
            </a:r>
            <a:endParaRPr sz="3300" b="1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 marR="5080">
              <a:lnSpc>
                <a:spcPct val="101499"/>
              </a:lnSpc>
              <a:spcBef>
                <a:spcPts val="635"/>
              </a:spcBef>
            </a:pP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sit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amet,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consectetuer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adipiscing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elit,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sed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diam nonummy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nibh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euismod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tincidunt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ut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laoreet dolore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magna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aliquam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erat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volutpat.</a:t>
            </a:r>
            <a:r>
              <a:rPr sz="2600" spc="1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20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Ut</a:t>
            </a:r>
            <a:r>
              <a:rPr sz="2600" b="1" spc="10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15" dirty="0">
                <a:solidFill>
                  <a:srgbClr val="B8CA00"/>
                </a:solidFill>
                <a:latin typeface="Trebuchet MS" charset="0"/>
                <a:ea typeface="Trebuchet MS" charset="0"/>
                <a:cs typeface="Trebuchet MS" charset="0"/>
              </a:rPr>
              <a:t>wisi</a:t>
            </a:r>
            <a:endParaRPr sz="2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91857" y="5528249"/>
            <a:ext cx="5417820" cy="1405255"/>
          </a:xfrm>
          <a:custGeom>
            <a:avLst/>
            <a:gdLst/>
            <a:ahLst/>
            <a:cxnLst/>
            <a:rect l="l" t="t" r="r" b="b"/>
            <a:pathLst>
              <a:path w="5417819" h="1405254">
                <a:moveTo>
                  <a:pt x="5157151" y="0"/>
                </a:moveTo>
                <a:lnTo>
                  <a:pt x="260327" y="0"/>
                </a:lnTo>
                <a:lnTo>
                  <a:pt x="238974" y="862"/>
                </a:lnTo>
                <a:lnTo>
                  <a:pt x="197763" y="7565"/>
                </a:lnTo>
                <a:lnTo>
                  <a:pt x="158991" y="20457"/>
                </a:lnTo>
                <a:lnTo>
                  <a:pt x="123192" y="39002"/>
                </a:lnTo>
                <a:lnTo>
                  <a:pt x="90904" y="62665"/>
                </a:lnTo>
                <a:lnTo>
                  <a:pt x="62661" y="90908"/>
                </a:lnTo>
                <a:lnTo>
                  <a:pt x="39000" y="123197"/>
                </a:lnTo>
                <a:lnTo>
                  <a:pt x="20456" y="158995"/>
                </a:lnTo>
                <a:lnTo>
                  <a:pt x="7565" y="197767"/>
                </a:lnTo>
                <a:lnTo>
                  <a:pt x="862" y="238976"/>
                </a:lnTo>
                <a:lnTo>
                  <a:pt x="0" y="260327"/>
                </a:lnTo>
                <a:lnTo>
                  <a:pt x="0" y="1144551"/>
                </a:lnTo>
                <a:lnTo>
                  <a:pt x="3406" y="1186781"/>
                </a:lnTo>
                <a:lnTo>
                  <a:pt x="13270" y="1226840"/>
                </a:lnTo>
                <a:lnTo>
                  <a:pt x="29055" y="1264194"/>
                </a:lnTo>
                <a:lnTo>
                  <a:pt x="50224" y="1298306"/>
                </a:lnTo>
                <a:lnTo>
                  <a:pt x="76243" y="1328640"/>
                </a:lnTo>
                <a:lnTo>
                  <a:pt x="106576" y="1354660"/>
                </a:lnTo>
                <a:lnTo>
                  <a:pt x="140686" y="1375831"/>
                </a:lnTo>
                <a:lnTo>
                  <a:pt x="178039" y="1391617"/>
                </a:lnTo>
                <a:lnTo>
                  <a:pt x="218097" y="1401481"/>
                </a:lnTo>
                <a:lnTo>
                  <a:pt x="260327" y="1404889"/>
                </a:lnTo>
                <a:lnTo>
                  <a:pt x="5157151" y="1404889"/>
                </a:lnTo>
                <a:lnTo>
                  <a:pt x="5199378" y="1401481"/>
                </a:lnTo>
                <a:lnTo>
                  <a:pt x="5239435" y="1391617"/>
                </a:lnTo>
                <a:lnTo>
                  <a:pt x="5276787" y="1375831"/>
                </a:lnTo>
                <a:lnTo>
                  <a:pt x="5310898" y="1354660"/>
                </a:lnTo>
                <a:lnTo>
                  <a:pt x="5341231" y="1328640"/>
                </a:lnTo>
                <a:lnTo>
                  <a:pt x="5367251" y="1298306"/>
                </a:lnTo>
                <a:lnTo>
                  <a:pt x="5388421" y="1264194"/>
                </a:lnTo>
                <a:lnTo>
                  <a:pt x="5404207" y="1226840"/>
                </a:lnTo>
                <a:lnTo>
                  <a:pt x="5414071" y="1186781"/>
                </a:lnTo>
                <a:lnTo>
                  <a:pt x="5417479" y="1144551"/>
                </a:lnTo>
                <a:lnTo>
                  <a:pt x="5417479" y="260327"/>
                </a:lnTo>
                <a:lnTo>
                  <a:pt x="5414071" y="218100"/>
                </a:lnTo>
                <a:lnTo>
                  <a:pt x="5404207" y="178043"/>
                </a:lnTo>
                <a:lnTo>
                  <a:pt x="5388421" y="140691"/>
                </a:lnTo>
                <a:lnTo>
                  <a:pt x="5367251" y="106580"/>
                </a:lnTo>
                <a:lnTo>
                  <a:pt x="5341231" y="76247"/>
                </a:lnTo>
                <a:lnTo>
                  <a:pt x="5310898" y="50227"/>
                </a:lnTo>
                <a:lnTo>
                  <a:pt x="5276787" y="29057"/>
                </a:lnTo>
                <a:lnTo>
                  <a:pt x="5239435" y="13271"/>
                </a:lnTo>
                <a:lnTo>
                  <a:pt x="5199378" y="3407"/>
                </a:lnTo>
                <a:lnTo>
                  <a:pt x="5157151" y="0"/>
                </a:lnTo>
                <a:close/>
              </a:path>
            </a:pathLst>
          </a:custGeom>
          <a:solidFill>
            <a:srgbClr val="B3C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774A8213-B428-8A41-8EA1-E624D2FA19F0}"/>
              </a:ext>
            </a:extLst>
          </p:cNvPr>
          <p:cNvGrpSpPr/>
          <p:nvPr/>
        </p:nvGrpSpPr>
        <p:grpSpPr>
          <a:xfrm>
            <a:off x="16727768" y="5741970"/>
            <a:ext cx="870585" cy="870585"/>
            <a:chOff x="16727768" y="5741970"/>
            <a:chExt cx="870585" cy="870585"/>
          </a:xfrm>
        </p:grpSpPr>
        <p:sp>
          <p:nvSpPr>
            <p:cNvPr id="6" name="object 6"/>
            <p:cNvSpPr/>
            <p:nvPr/>
          </p:nvSpPr>
          <p:spPr>
            <a:xfrm>
              <a:off x="16744763" y="5758655"/>
              <a:ext cx="836930" cy="836930"/>
            </a:xfrm>
            <a:custGeom>
              <a:avLst/>
              <a:gdLst/>
              <a:ahLst/>
              <a:cxnLst/>
              <a:rect l="l" t="t" r="r" b="b"/>
              <a:pathLst>
                <a:path w="836930" h="836929">
                  <a:moveTo>
                    <a:pt x="418228" y="0"/>
                  </a:moveTo>
                  <a:lnTo>
                    <a:pt x="350390" y="5473"/>
                  </a:lnTo>
                  <a:lnTo>
                    <a:pt x="286037" y="21320"/>
                  </a:lnTo>
                  <a:lnTo>
                    <a:pt x="226029" y="46680"/>
                  </a:lnTo>
                  <a:lnTo>
                    <a:pt x="171229" y="80691"/>
                  </a:lnTo>
                  <a:lnTo>
                    <a:pt x="122497" y="122492"/>
                  </a:lnTo>
                  <a:lnTo>
                    <a:pt x="80694" y="171222"/>
                  </a:lnTo>
                  <a:lnTo>
                    <a:pt x="46682" y="226021"/>
                  </a:lnTo>
                  <a:lnTo>
                    <a:pt x="21321" y="286027"/>
                  </a:lnTo>
                  <a:lnTo>
                    <a:pt x="5474" y="350380"/>
                  </a:lnTo>
                  <a:lnTo>
                    <a:pt x="0" y="418217"/>
                  </a:lnTo>
                  <a:lnTo>
                    <a:pt x="1386" y="452519"/>
                  </a:lnTo>
                  <a:lnTo>
                    <a:pt x="12155" y="518724"/>
                  </a:lnTo>
                  <a:lnTo>
                    <a:pt x="32866" y="581013"/>
                  </a:lnTo>
                  <a:lnTo>
                    <a:pt x="62661" y="638525"/>
                  </a:lnTo>
                  <a:lnTo>
                    <a:pt x="100676" y="690398"/>
                  </a:lnTo>
                  <a:lnTo>
                    <a:pt x="146051" y="735773"/>
                  </a:lnTo>
                  <a:lnTo>
                    <a:pt x="197925" y="773787"/>
                  </a:lnTo>
                  <a:lnTo>
                    <a:pt x="255436" y="803580"/>
                  </a:lnTo>
                  <a:lnTo>
                    <a:pt x="317724" y="824291"/>
                  </a:lnTo>
                  <a:lnTo>
                    <a:pt x="383927" y="835059"/>
                  </a:lnTo>
                  <a:lnTo>
                    <a:pt x="418228" y="836445"/>
                  </a:lnTo>
                  <a:lnTo>
                    <a:pt x="452528" y="835059"/>
                  </a:lnTo>
                  <a:lnTo>
                    <a:pt x="518731" y="824291"/>
                  </a:lnTo>
                  <a:lnTo>
                    <a:pt x="581019" y="803580"/>
                  </a:lnTo>
                  <a:lnTo>
                    <a:pt x="638531" y="773787"/>
                  </a:lnTo>
                  <a:lnTo>
                    <a:pt x="690404" y="735773"/>
                  </a:lnTo>
                  <a:lnTo>
                    <a:pt x="735779" y="690398"/>
                  </a:lnTo>
                  <a:lnTo>
                    <a:pt x="773795" y="638525"/>
                  </a:lnTo>
                  <a:lnTo>
                    <a:pt x="803589" y="581013"/>
                  </a:lnTo>
                  <a:lnTo>
                    <a:pt x="824301" y="518724"/>
                  </a:lnTo>
                  <a:lnTo>
                    <a:pt x="835069" y="452519"/>
                  </a:lnTo>
                  <a:lnTo>
                    <a:pt x="836456" y="418217"/>
                  </a:lnTo>
                  <a:lnTo>
                    <a:pt x="835069" y="383917"/>
                  </a:lnTo>
                  <a:lnTo>
                    <a:pt x="824301" y="317714"/>
                  </a:lnTo>
                  <a:lnTo>
                    <a:pt x="803589" y="255427"/>
                  </a:lnTo>
                  <a:lnTo>
                    <a:pt x="773795" y="197917"/>
                  </a:lnTo>
                  <a:lnTo>
                    <a:pt x="735779" y="146045"/>
                  </a:lnTo>
                  <a:lnTo>
                    <a:pt x="690404" y="100671"/>
                  </a:lnTo>
                  <a:lnTo>
                    <a:pt x="638531" y="62658"/>
                  </a:lnTo>
                  <a:lnTo>
                    <a:pt x="581019" y="32865"/>
                  </a:lnTo>
                  <a:lnTo>
                    <a:pt x="518731" y="12154"/>
                  </a:lnTo>
                  <a:lnTo>
                    <a:pt x="452528" y="1386"/>
                  </a:lnTo>
                  <a:lnTo>
                    <a:pt x="418228" y="0"/>
                  </a:lnTo>
                  <a:close/>
                </a:path>
              </a:pathLst>
            </a:custGeom>
            <a:solidFill>
              <a:srgbClr val="E4A8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727768" y="5741970"/>
              <a:ext cx="870585" cy="870585"/>
            </a:xfrm>
            <a:custGeom>
              <a:avLst/>
              <a:gdLst/>
              <a:ahLst/>
              <a:cxnLst/>
              <a:rect l="l" t="t" r="r" b="b"/>
              <a:pathLst>
                <a:path w="870584" h="870584">
                  <a:moveTo>
                    <a:pt x="469870" y="1047"/>
                  </a:moveTo>
                  <a:lnTo>
                    <a:pt x="400576" y="1047"/>
                  </a:lnTo>
                  <a:lnTo>
                    <a:pt x="366469" y="5235"/>
                  </a:lnTo>
                  <a:lnTo>
                    <a:pt x="300350" y="20941"/>
                  </a:lnTo>
                  <a:lnTo>
                    <a:pt x="253073" y="39789"/>
                  </a:lnTo>
                  <a:lnTo>
                    <a:pt x="208228" y="63872"/>
                  </a:lnTo>
                  <a:lnTo>
                    <a:pt x="166226" y="93190"/>
                  </a:lnTo>
                  <a:lnTo>
                    <a:pt x="127472" y="127744"/>
                  </a:lnTo>
                  <a:lnTo>
                    <a:pt x="93004" y="166487"/>
                  </a:lnTo>
                  <a:lnTo>
                    <a:pt x="63689" y="208370"/>
                  </a:lnTo>
                  <a:lnTo>
                    <a:pt x="39697" y="253395"/>
                  </a:lnTo>
                  <a:lnTo>
                    <a:pt x="21197" y="300514"/>
                  </a:lnTo>
                  <a:lnTo>
                    <a:pt x="8358" y="349727"/>
                  </a:lnTo>
                  <a:lnTo>
                    <a:pt x="1349" y="401034"/>
                  </a:lnTo>
                  <a:lnTo>
                    <a:pt x="0" y="435588"/>
                  </a:lnTo>
                  <a:lnTo>
                    <a:pt x="338" y="452342"/>
                  </a:lnTo>
                  <a:lnTo>
                    <a:pt x="5366" y="504696"/>
                  </a:lnTo>
                  <a:lnTo>
                    <a:pt x="16280" y="553909"/>
                  </a:lnTo>
                  <a:lnTo>
                    <a:pt x="32912" y="602075"/>
                  </a:lnTo>
                  <a:lnTo>
                    <a:pt x="55092" y="648147"/>
                  </a:lnTo>
                  <a:lnTo>
                    <a:pt x="72878" y="676419"/>
                  </a:lnTo>
                  <a:lnTo>
                    <a:pt x="82651" y="691078"/>
                  </a:lnTo>
                  <a:lnTo>
                    <a:pt x="93004" y="704690"/>
                  </a:lnTo>
                  <a:lnTo>
                    <a:pt x="103929" y="717255"/>
                  </a:lnTo>
                  <a:lnTo>
                    <a:pt x="115421" y="730867"/>
                  </a:lnTo>
                  <a:lnTo>
                    <a:pt x="127472" y="743432"/>
                  </a:lnTo>
                  <a:lnTo>
                    <a:pt x="138668" y="753903"/>
                  </a:lnTo>
                  <a:lnTo>
                    <a:pt x="150217" y="764374"/>
                  </a:lnTo>
                  <a:lnTo>
                    <a:pt x="162110" y="773798"/>
                  </a:lnTo>
                  <a:lnTo>
                    <a:pt x="174339" y="784269"/>
                  </a:lnTo>
                  <a:lnTo>
                    <a:pt x="212975" y="809399"/>
                  </a:lnTo>
                  <a:lnTo>
                    <a:pt x="254375" y="831388"/>
                  </a:lnTo>
                  <a:lnTo>
                    <a:pt x="268754" y="836623"/>
                  </a:lnTo>
                  <a:lnTo>
                    <a:pt x="283411" y="842906"/>
                  </a:lnTo>
                  <a:lnTo>
                    <a:pt x="298337" y="848141"/>
                  </a:lnTo>
                  <a:lnTo>
                    <a:pt x="344659" y="860706"/>
                  </a:lnTo>
                  <a:lnTo>
                    <a:pt x="360590" y="863848"/>
                  </a:lnTo>
                  <a:lnTo>
                    <a:pt x="409746" y="870130"/>
                  </a:lnTo>
                  <a:lnTo>
                    <a:pt x="462323" y="870130"/>
                  </a:lnTo>
                  <a:lnTo>
                    <a:pt x="529454" y="860706"/>
                  </a:lnTo>
                  <a:lnTo>
                    <a:pt x="581754" y="845000"/>
                  </a:lnTo>
                  <a:lnTo>
                    <a:pt x="599651" y="837670"/>
                  </a:lnTo>
                  <a:lnTo>
                    <a:pt x="430255" y="837670"/>
                  </a:lnTo>
                  <a:lnTo>
                    <a:pt x="402626" y="835576"/>
                  </a:lnTo>
                  <a:lnTo>
                    <a:pt x="347929" y="827199"/>
                  </a:lnTo>
                  <a:lnTo>
                    <a:pt x="294658" y="811493"/>
                  </a:lnTo>
                  <a:lnTo>
                    <a:pt x="243625" y="788457"/>
                  </a:lnTo>
                  <a:lnTo>
                    <a:pt x="195643" y="757045"/>
                  </a:lnTo>
                  <a:lnTo>
                    <a:pt x="151524" y="719349"/>
                  </a:lnTo>
                  <a:lnTo>
                    <a:pt x="109283" y="669089"/>
                  </a:lnTo>
                  <a:lnTo>
                    <a:pt x="76430" y="614640"/>
                  </a:lnTo>
                  <a:lnTo>
                    <a:pt x="52963" y="557051"/>
                  </a:lnTo>
                  <a:lnTo>
                    <a:pt x="38883" y="497367"/>
                  </a:lnTo>
                  <a:lnTo>
                    <a:pt x="34190" y="435588"/>
                  </a:lnTo>
                  <a:lnTo>
                    <a:pt x="35363" y="404176"/>
                  </a:lnTo>
                  <a:lnTo>
                    <a:pt x="44750" y="343445"/>
                  </a:lnTo>
                  <a:lnTo>
                    <a:pt x="63523" y="284808"/>
                  </a:lnTo>
                  <a:lnTo>
                    <a:pt x="91683" y="228265"/>
                  </a:lnTo>
                  <a:lnTo>
                    <a:pt x="129230" y="175910"/>
                  </a:lnTo>
                  <a:lnTo>
                    <a:pt x="175699" y="129838"/>
                  </a:lnTo>
                  <a:lnTo>
                    <a:pt x="227876" y="92143"/>
                  </a:lnTo>
                  <a:lnTo>
                    <a:pt x="284174" y="63872"/>
                  </a:lnTo>
                  <a:lnTo>
                    <a:pt x="343416" y="45024"/>
                  </a:lnTo>
                  <a:lnTo>
                    <a:pt x="404424" y="35601"/>
                  </a:lnTo>
                  <a:lnTo>
                    <a:pt x="435223" y="34553"/>
                  </a:lnTo>
                  <a:lnTo>
                    <a:pt x="604455" y="34553"/>
                  </a:lnTo>
                  <a:lnTo>
                    <a:pt x="570101" y="20941"/>
                  </a:lnTo>
                  <a:lnTo>
                    <a:pt x="520795" y="8376"/>
                  </a:lnTo>
                  <a:lnTo>
                    <a:pt x="503980" y="5235"/>
                  </a:lnTo>
                  <a:lnTo>
                    <a:pt x="469870" y="1047"/>
                  </a:lnTo>
                  <a:close/>
                </a:path>
                <a:path w="870584" h="870584">
                  <a:moveTo>
                    <a:pt x="680527" y="758092"/>
                  </a:moveTo>
                  <a:lnTo>
                    <a:pt x="669058" y="761233"/>
                  </a:lnTo>
                  <a:lnTo>
                    <a:pt x="644619" y="777986"/>
                  </a:lnTo>
                  <a:lnTo>
                    <a:pt x="619420" y="791598"/>
                  </a:lnTo>
                  <a:lnTo>
                    <a:pt x="567145" y="814634"/>
                  </a:lnTo>
                  <a:lnTo>
                    <a:pt x="513046" y="829294"/>
                  </a:lnTo>
                  <a:lnTo>
                    <a:pt x="457936" y="836623"/>
                  </a:lnTo>
                  <a:lnTo>
                    <a:pt x="430255" y="837670"/>
                  </a:lnTo>
                  <a:lnTo>
                    <a:pt x="599651" y="837670"/>
                  </a:lnTo>
                  <a:lnTo>
                    <a:pt x="644587" y="816729"/>
                  </a:lnTo>
                  <a:lnTo>
                    <a:pt x="680571" y="794740"/>
                  </a:lnTo>
                  <a:lnTo>
                    <a:pt x="695649" y="775892"/>
                  </a:lnTo>
                  <a:lnTo>
                    <a:pt x="691140" y="763327"/>
                  </a:lnTo>
                  <a:lnTo>
                    <a:pt x="680527" y="758092"/>
                  </a:lnTo>
                  <a:close/>
                </a:path>
                <a:path w="870584" h="870584">
                  <a:moveTo>
                    <a:pt x="604455" y="34553"/>
                  </a:moveTo>
                  <a:lnTo>
                    <a:pt x="435223" y="34553"/>
                  </a:lnTo>
                  <a:lnTo>
                    <a:pt x="466022" y="35601"/>
                  </a:lnTo>
                  <a:lnTo>
                    <a:pt x="496674" y="38742"/>
                  </a:lnTo>
                  <a:lnTo>
                    <a:pt x="556947" y="53401"/>
                  </a:lnTo>
                  <a:lnTo>
                    <a:pt x="614866" y="76437"/>
                  </a:lnTo>
                  <a:lnTo>
                    <a:pt x="669253" y="109944"/>
                  </a:lnTo>
                  <a:lnTo>
                    <a:pt x="718930" y="151827"/>
                  </a:lnTo>
                  <a:lnTo>
                    <a:pt x="757178" y="195805"/>
                  </a:lnTo>
                  <a:lnTo>
                    <a:pt x="788032" y="243971"/>
                  </a:lnTo>
                  <a:lnTo>
                    <a:pt x="811415" y="295278"/>
                  </a:lnTo>
                  <a:lnTo>
                    <a:pt x="827248" y="348680"/>
                  </a:lnTo>
                  <a:lnTo>
                    <a:pt x="835451" y="403129"/>
                  </a:lnTo>
                  <a:lnTo>
                    <a:pt x="836667" y="431400"/>
                  </a:lnTo>
                  <a:lnTo>
                    <a:pt x="835946" y="458624"/>
                  </a:lnTo>
                  <a:lnTo>
                    <a:pt x="828653" y="514120"/>
                  </a:lnTo>
                  <a:lnTo>
                    <a:pt x="813494" y="569616"/>
                  </a:lnTo>
                  <a:lnTo>
                    <a:pt x="790389" y="621970"/>
                  </a:lnTo>
                  <a:lnTo>
                    <a:pt x="759260" y="673277"/>
                  </a:lnTo>
                  <a:lnTo>
                    <a:pt x="759276" y="683748"/>
                  </a:lnTo>
                  <a:lnTo>
                    <a:pt x="767419" y="694219"/>
                  </a:lnTo>
                  <a:lnTo>
                    <a:pt x="779088" y="695266"/>
                  </a:lnTo>
                  <a:lnTo>
                    <a:pt x="788960" y="688984"/>
                  </a:lnTo>
                  <a:lnTo>
                    <a:pt x="797660" y="676419"/>
                  </a:lnTo>
                  <a:lnTo>
                    <a:pt x="805890" y="663854"/>
                  </a:lnTo>
                  <a:lnTo>
                    <a:pt x="813646" y="650241"/>
                  </a:lnTo>
                  <a:lnTo>
                    <a:pt x="820925" y="637676"/>
                  </a:lnTo>
                  <a:lnTo>
                    <a:pt x="839853" y="595793"/>
                  </a:lnTo>
                  <a:lnTo>
                    <a:pt x="854339" y="552862"/>
                  </a:lnTo>
                  <a:lnTo>
                    <a:pt x="864275" y="508885"/>
                  </a:lnTo>
                  <a:lnTo>
                    <a:pt x="869554" y="462813"/>
                  </a:lnTo>
                  <a:lnTo>
                    <a:pt x="870409" y="431400"/>
                  </a:lnTo>
                  <a:lnTo>
                    <a:pt x="870071" y="417788"/>
                  </a:lnTo>
                  <a:lnTo>
                    <a:pt x="865690" y="370669"/>
                  </a:lnTo>
                  <a:lnTo>
                    <a:pt x="856434" y="325644"/>
                  </a:lnTo>
                  <a:lnTo>
                    <a:pt x="842476" y="281666"/>
                  </a:lnTo>
                  <a:lnTo>
                    <a:pt x="823984" y="239783"/>
                  </a:lnTo>
                  <a:lnTo>
                    <a:pt x="801125" y="199993"/>
                  </a:lnTo>
                  <a:lnTo>
                    <a:pt x="774065" y="162298"/>
                  </a:lnTo>
                  <a:lnTo>
                    <a:pt x="742972" y="127744"/>
                  </a:lnTo>
                  <a:lnTo>
                    <a:pt x="704222" y="93190"/>
                  </a:lnTo>
                  <a:lnTo>
                    <a:pt x="662222" y="63872"/>
                  </a:lnTo>
                  <a:lnTo>
                    <a:pt x="617379" y="39789"/>
                  </a:lnTo>
                  <a:lnTo>
                    <a:pt x="604455" y="34553"/>
                  </a:lnTo>
                  <a:close/>
                </a:path>
                <a:path w="870584" h="870584">
                  <a:moveTo>
                    <a:pt x="435222" y="0"/>
                  </a:moveTo>
                  <a:lnTo>
                    <a:pt x="417839" y="1047"/>
                  </a:lnTo>
                  <a:lnTo>
                    <a:pt x="452606" y="1047"/>
                  </a:lnTo>
                  <a:lnTo>
                    <a:pt x="4352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41724" y="6455604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90" h="34289">
                  <a:moveTo>
                    <a:pt x="21475" y="0"/>
                  </a:moveTo>
                  <a:lnTo>
                    <a:pt x="12523" y="0"/>
                  </a:lnTo>
                  <a:lnTo>
                    <a:pt x="8146" y="1821"/>
                  </a:lnTo>
                  <a:lnTo>
                    <a:pt x="1821" y="8146"/>
                  </a:lnTo>
                  <a:lnTo>
                    <a:pt x="0" y="12533"/>
                  </a:lnTo>
                  <a:lnTo>
                    <a:pt x="0" y="21475"/>
                  </a:lnTo>
                  <a:lnTo>
                    <a:pt x="1821" y="25863"/>
                  </a:lnTo>
                  <a:lnTo>
                    <a:pt x="8146" y="32187"/>
                  </a:lnTo>
                  <a:lnTo>
                    <a:pt x="12523" y="34009"/>
                  </a:lnTo>
                  <a:lnTo>
                    <a:pt x="21475" y="34009"/>
                  </a:lnTo>
                  <a:lnTo>
                    <a:pt x="25863" y="32187"/>
                  </a:lnTo>
                  <a:lnTo>
                    <a:pt x="32187" y="25863"/>
                  </a:lnTo>
                  <a:lnTo>
                    <a:pt x="34009" y="21475"/>
                  </a:lnTo>
                  <a:lnTo>
                    <a:pt x="34009" y="12533"/>
                  </a:lnTo>
                  <a:lnTo>
                    <a:pt x="32187" y="8146"/>
                  </a:lnTo>
                  <a:lnTo>
                    <a:pt x="25863" y="1821"/>
                  </a:lnTo>
                  <a:lnTo>
                    <a:pt x="214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77859" y="6081275"/>
              <a:ext cx="318135" cy="318770"/>
            </a:xfrm>
            <a:custGeom>
              <a:avLst/>
              <a:gdLst/>
              <a:ahLst/>
              <a:cxnLst/>
              <a:rect l="l" t="t" r="r" b="b"/>
              <a:pathLst>
                <a:path w="318134" h="318770">
                  <a:moveTo>
                    <a:pt x="309961" y="228746"/>
                  </a:moveTo>
                  <a:lnTo>
                    <a:pt x="147419" y="228746"/>
                  </a:lnTo>
                  <a:lnTo>
                    <a:pt x="236851" y="318168"/>
                  </a:lnTo>
                  <a:lnTo>
                    <a:pt x="245940" y="318168"/>
                  </a:lnTo>
                  <a:lnTo>
                    <a:pt x="318115" y="245992"/>
                  </a:lnTo>
                  <a:lnTo>
                    <a:pt x="318115" y="236903"/>
                  </a:lnTo>
                  <a:lnTo>
                    <a:pt x="309961" y="228746"/>
                  </a:lnTo>
                  <a:close/>
                </a:path>
                <a:path w="318134" h="318770">
                  <a:moveTo>
                    <a:pt x="14732" y="0"/>
                  </a:moveTo>
                  <a:lnTo>
                    <a:pt x="9015" y="1413"/>
                  </a:lnTo>
                  <a:lnTo>
                    <a:pt x="1350" y="9088"/>
                  </a:lnTo>
                  <a:lnTo>
                    <a:pt x="0" y="14784"/>
                  </a:lnTo>
                  <a:lnTo>
                    <a:pt x="84573" y="268494"/>
                  </a:lnTo>
                  <a:lnTo>
                    <a:pt x="88468" y="272054"/>
                  </a:lnTo>
                  <a:lnTo>
                    <a:pt x="98185" y="274326"/>
                  </a:lnTo>
                  <a:lnTo>
                    <a:pt x="103274" y="272881"/>
                  </a:lnTo>
                  <a:lnTo>
                    <a:pt x="147419" y="228746"/>
                  </a:lnTo>
                  <a:lnTo>
                    <a:pt x="309961" y="228746"/>
                  </a:lnTo>
                  <a:lnTo>
                    <a:pt x="228694" y="147461"/>
                  </a:lnTo>
                  <a:lnTo>
                    <a:pt x="272850" y="103316"/>
                  </a:lnTo>
                  <a:lnTo>
                    <a:pt x="274295" y="98216"/>
                  </a:lnTo>
                  <a:lnTo>
                    <a:pt x="272012" y="88520"/>
                  </a:lnTo>
                  <a:lnTo>
                    <a:pt x="268442" y="84625"/>
                  </a:lnTo>
                  <a:lnTo>
                    <a:pt x="1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077859" y="6081275"/>
              <a:ext cx="318135" cy="318770"/>
            </a:xfrm>
            <a:custGeom>
              <a:avLst/>
              <a:gdLst/>
              <a:ahLst/>
              <a:cxnLst/>
              <a:rect l="l" t="t" r="r" b="b"/>
              <a:pathLst>
                <a:path w="318134" h="318770">
                  <a:moveTo>
                    <a:pt x="231239" y="312555"/>
                  </a:moveTo>
                  <a:lnTo>
                    <a:pt x="147419" y="228746"/>
                  </a:lnTo>
                  <a:lnTo>
                    <a:pt x="106782" y="269373"/>
                  </a:lnTo>
                  <a:lnTo>
                    <a:pt x="103274" y="272881"/>
                  </a:lnTo>
                  <a:lnTo>
                    <a:pt x="98185" y="274326"/>
                  </a:lnTo>
                  <a:lnTo>
                    <a:pt x="93327" y="273206"/>
                  </a:lnTo>
                  <a:lnTo>
                    <a:pt x="88468" y="272054"/>
                  </a:lnTo>
                  <a:lnTo>
                    <a:pt x="84573" y="268494"/>
                  </a:lnTo>
                  <a:lnTo>
                    <a:pt x="83002" y="263761"/>
                  </a:lnTo>
                  <a:lnTo>
                    <a:pt x="1727" y="19947"/>
                  </a:lnTo>
                  <a:lnTo>
                    <a:pt x="0" y="14784"/>
                  </a:lnTo>
                  <a:lnTo>
                    <a:pt x="1350" y="9088"/>
                  </a:lnTo>
                  <a:lnTo>
                    <a:pt x="5193" y="5235"/>
                  </a:lnTo>
                  <a:lnTo>
                    <a:pt x="9015" y="1413"/>
                  </a:lnTo>
                  <a:lnTo>
                    <a:pt x="14732" y="0"/>
                  </a:lnTo>
                  <a:lnTo>
                    <a:pt x="19894" y="1769"/>
                  </a:lnTo>
                  <a:lnTo>
                    <a:pt x="263719" y="83055"/>
                  </a:lnTo>
                  <a:lnTo>
                    <a:pt x="268442" y="84625"/>
                  </a:lnTo>
                  <a:lnTo>
                    <a:pt x="272012" y="88520"/>
                  </a:lnTo>
                  <a:lnTo>
                    <a:pt x="273153" y="93379"/>
                  </a:lnTo>
                  <a:lnTo>
                    <a:pt x="274295" y="98216"/>
                  </a:lnTo>
                  <a:lnTo>
                    <a:pt x="272850" y="103316"/>
                  </a:lnTo>
                  <a:lnTo>
                    <a:pt x="269332" y="106834"/>
                  </a:lnTo>
                  <a:lnTo>
                    <a:pt x="228694" y="147461"/>
                  </a:lnTo>
                  <a:lnTo>
                    <a:pt x="312503" y="231291"/>
                  </a:lnTo>
                  <a:lnTo>
                    <a:pt x="318115" y="236903"/>
                  </a:lnTo>
                  <a:lnTo>
                    <a:pt x="318115" y="245992"/>
                  </a:lnTo>
                  <a:lnTo>
                    <a:pt x="312503" y="251604"/>
                  </a:lnTo>
                  <a:lnTo>
                    <a:pt x="251552" y="312555"/>
                  </a:lnTo>
                  <a:lnTo>
                    <a:pt x="245940" y="318168"/>
                  </a:lnTo>
                  <a:lnTo>
                    <a:pt x="236851" y="318168"/>
                  </a:lnTo>
                  <a:lnTo>
                    <a:pt x="231239" y="312555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76584" y="5907642"/>
              <a:ext cx="29209" cy="114935"/>
            </a:xfrm>
            <a:custGeom>
              <a:avLst/>
              <a:gdLst/>
              <a:ahLst/>
              <a:cxnLst/>
              <a:rect l="l" t="t" r="r" b="b"/>
              <a:pathLst>
                <a:path w="29209" h="114935">
                  <a:moveTo>
                    <a:pt x="22313" y="0"/>
                  </a:moveTo>
                  <a:lnTo>
                    <a:pt x="6429" y="0"/>
                  </a:lnTo>
                  <a:lnTo>
                    <a:pt x="0" y="6429"/>
                  </a:lnTo>
                  <a:lnTo>
                    <a:pt x="0" y="108509"/>
                  </a:lnTo>
                  <a:lnTo>
                    <a:pt x="6429" y="114938"/>
                  </a:lnTo>
                  <a:lnTo>
                    <a:pt x="22313" y="114938"/>
                  </a:lnTo>
                  <a:lnTo>
                    <a:pt x="28732" y="108509"/>
                  </a:lnTo>
                  <a:lnTo>
                    <a:pt x="28732" y="6429"/>
                  </a:lnTo>
                  <a:lnTo>
                    <a:pt x="223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953278" y="5956737"/>
              <a:ext cx="92710" cy="92710"/>
            </a:xfrm>
            <a:custGeom>
              <a:avLst/>
              <a:gdLst/>
              <a:ahLst/>
              <a:cxnLst/>
              <a:rect l="l" t="t" r="r" b="b"/>
              <a:pathLst>
                <a:path w="92709" h="92710">
                  <a:moveTo>
                    <a:pt x="20313" y="0"/>
                  </a:moveTo>
                  <a:lnTo>
                    <a:pt x="11214" y="0"/>
                  </a:lnTo>
                  <a:lnTo>
                    <a:pt x="0" y="11224"/>
                  </a:lnTo>
                  <a:lnTo>
                    <a:pt x="0" y="20313"/>
                  </a:lnTo>
                  <a:lnTo>
                    <a:pt x="72175" y="92499"/>
                  </a:lnTo>
                  <a:lnTo>
                    <a:pt x="81264" y="92499"/>
                  </a:lnTo>
                  <a:lnTo>
                    <a:pt x="92499" y="81275"/>
                  </a:lnTo>
                  <a:lnTo>
                    <a:pt x="92499" y="72186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953273" y="6139594"/>
              <a:ext cx="92710" cy="92710"/>
            </a:xfrm>
            <a:custGeom>
              <a:avLst/>
              <a:gdLst/>
              <a:ahLst/>
              <a:cxnLst/>
              <a:rect l="l" t="t" r="r" b="b"/>
              <a:pathLst>
                <a:path w="92709" h="92710">
                  <a:moveTo>
                    <a:pt x="81275" y="0"/>
                  </a:moveTo>
                  <a:lnTo>
                    <a:pt x="72175" y="0"/>
                  </a:lnTo>
                  <a:lnTo>
                    <a:pt x="0" y="72186"/>
                  </a:lnTo>
                  <a:lnTo>
                    <a:pt x="0" y="81275"/>
                  </a:lnTo>
                  <a:lnTo>
                    <a:pt x="11214" y="92499"/>
                  </a:lnTo>
                  <a:lnTo>
                    <a:pt x="20313" y="92499"/>
                  </a:lnTo>
                  <a:lnTo>
                    <a:pt x="92499" y="20313"/>
                  </a:lnTo>
                  <a:lnTo>
                    <a:pt x="92499" y="11224"/>
                  </a:lnTo>
                  <a:lnTo>
                    <a:pt x="812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136126" y="5956737"/>
              <a:ext cx="92710" cy="92710"/>
            </a:xfrm>
            <a:custGeom>
              <a:avLst/>
              <a:gdLst/>
              <a:ahLst/>
              <a:cxnLst/>
              <a:rect l="l" t="t" r="r" b="b"/>
              <a:pathLst>
                <a:path w="92709" h="92710">
                  <a:moveTo>
                    <a:pt x="81285" y="0"/>
                  </a:moveTo>
                  <a:lnTo>
                    <a:pt x="72186" y="0"/>
                  </a:lnTo>
                  <a:lnTo>
                    <a:pt x="0" y="72186"/>
                  </a:lnTo>
                  <a:lnTo>
                    <a:pt x="0" y="81275"/>
                  </a:lnTo>
                  <a:lnTo>
                    <a:pt x="11224" y="92499"/>
                  </a:lnTo>
                  <a:lnTo>
                    <a:pt x="20313" y="92499"/>
                  </a:lnTo>
                  <a:lnTo>
                    <a:pt x="92499" y="20313"/>
                  </a:lnTo>
                  <a:lnTo>
                    <a:pt x="92499" y="11224"/>
                  </a:lnTo>
                  <a:lnTo>
                    <a:pt x="812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904185" y="6080049"/>
              <a:ext cx="114935" cy="29209"/>
            </a:xfrm>
            <a:custGeom>
              <a:avLst/>
              <a:gdLst/>
              <a:ahLst/>
              <a:cxnLst/>
              <a:rect l="l" t="t" r="r" b="b"/>
              <a:pathLst>
                <a:path w="114934" h="29210">
                  <a:moveTo>
                    <a:pt x="108509" y="0"/>
                  </a:moveTo>
                  <a:lnTo>
                    <a:pt x="6418" y="0"/>
                  </a:lnTo>
                  <a:lnTo>
                    <a:pt x="0" y="6429"/>
                  </a:lnTo>
                  <a:lnTo>
                    <a:pt x="0" y="22302"/>
                  </a:lnTo>
                  <a:lnTo>
                    <a:pt x="6418" y="28732"/>
                  </a:lnTo>
                  <a:lnTo>
                    <a:pt x="108509" y="28732"/>
                  </a:lnTo>
                  <a:lnTo>
                    <a:pt x="114928" y="22302"/>
                  </a:lnTo>
                  <a:lnTo>
                    <a:pt x="114928" y="6429"/>
                  </a:lnTo>
                  <a:lnTo>
                    <a:pt x="1085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5924069" y="6611668"/>
            <a:ext cx="542290" cy="0"/>
          </a:xfrm>
          <a:custGeom>
            <a:avLst/>
            <a:gdLst/>
            <a:ahLst/>
            <a:cxnLst/>
            <a:rect l="l" t="t" r="r" b="b"/>
            <a:pathLst>
              <a:path w="542290">
                <a:moveTo>
                  <a:pt x="0" y="0"/>
                </a:moveTo>
                <a:lnTo>
                  <a:pt x="542266" y="0"/>
                </a:lnTo>
              </a:path>
            </a:pathLst>
          </a:custGeom>
          <a:ln w="53160">
            <a:solidFill>
              <a:srgbClr val="B8C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098626" y="5817596"/>
            <a:ext cx="4512883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2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Lorem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2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ipsum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dolor</a:t>
            </a:r>
            <a:r>
              <a:rPr sz="2600" b="1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sit </a:t>
            </a:r>
            <a:r>
              <a:rPr sz="2600" b="1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amet,</a:t>
            </a:r>
            <a:endParaRPr sz="2600" dirty="0">
              <a:latin typeface="Trebuchet MS" charset="0"/>
              <a:ea typeface="Trebuchet MS" charset="0"/>
              <a:cs typeface="Trebuchet MS" charset="0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600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consectetuer</a:t>
            </a:r>
            <a:r>
              <a:rPr sz="2600" spc="1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spc="15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adipiscing</a:t>
            </a:r>
            <a:r>
              <a:rPr sz="2600" spc="80" dirty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sz="2600" b="1" spc="10" dirty="0" smtClean="0">
                <a:solidFill>
                  <a:srgbClr val="0F1D48"/>
                </a:solidFill>
                <a:latin typeface="Trebuchet MS" charset="0"/>
                <a:ea typeface="Trebuchet MS" charset="0"/>
                <a:cs typeface="Trebuchet MS" charset="0"/>
              </a:rPr>
              <a:t>elit</a:t>
            </a:r>
            <a:endParaRPr sz="26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16" name="object 2">
            <a:extLst>
              <a:ext uri="{FF2B5EF4-FFF2-40B4-BE49-F238E27FC236}">
                <a16:creationId xmlns:a16="http://schemas.microsoft.com/office/drawing/2014/main" xmlns="" id="{587AEC1C-AA0D-6648-BAC3-E716AE1AC553}"/>
              </a:ext>
            </a:extLst>
          </p:cNvPr>
          <p:cNvSpPr txBox="1"/>
          <p:nvPr/>
        </p:nvSpPr>
        <p:spPr>
          <a:xfrm>
            <a:off x="1396475" y="2276845"/>
            <a:ext cx="4361815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50" b="1" spc="5" dirty="0">
                <a:solidFill>
                  <a:srgbClr val="717176"/>
                </a:solidFill>
                <a:latin typeface="Trebuchet MS"/>
                <a:cs typeface="Trebuchet MS"/>
              </a:rPr>
              <a:t>sed </a:t>
            </a:r>
            <a:r>
              <a:rPr sz="5850" b="1" spc="10" dirty="0">
                <a:solidFill>
                  <a:srgbClr val="717176"/>
                </a:solidFill>
                <a:latin typeface="Trebuchet MS"/>
                <a:cs typeface="Trebuchet MS"/>
              </a:rPr>
              <a:t>dia</a:t>
            </a:r>
            <a:r>
              <a:rPr sz="5850" b="1" spc="15" dirty="0">
                <a:solidFill>
                  <a:srgbClr val="717176"/>
                </a:solidFill>
                <a:latin typeface="Trebuchet MS"/>
                <a:cs typeface="Trebuchet MS"/>
              </a:rPr>
              <a:t>m</a:t>
            </a:r>
            <a:r>
              <a:rPr sz="5850" b="1" spc="-10" dirty="0">
                <a:solidFill>
                  <a:srgbClr val="717176"/>
                </a:solidFill>
                <a:latin typeface="Trebuchet MS"/>
                <a:cs typeface="Trebuchet MS"/>
              </a:rPr>
              <a:t> </a:t>
            </a:r>
            <a:r>
              <a:rPr sz="5850" b="1" spc="5" dirty="0">
                <a:solidFill>
                  <a:srgbClr val="717176"/>
                </a:solidFill>
                <a:latin typeface="Trebuchet MS"/>
                <a:cs typeface="Trebuchet MS"/>
              </a:rPr>
              <a:t>no</a:t>
            </a:r>
            <a:endParaRPr sz="53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41</Words>
  <Application>Microsoft Macintosh PowerPoint</Application>
  <PresentationFormat>Personalizado</PresentationFormat>
  <Paragraphs>7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Calibri</vt:lpstr>
      <vt:lpstr>Trebuchet MS</vt:lpstr>
      <vt:lpstr>Office Theme</vt:lpstr>
      <vt:lpstr>Lorem ipsum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Banner EnLinea Plantillas genéricas</dc:title>
  <cp:lastModifiedBy>Usuario de Microsoft Office</cp:lastModifiedBy>
  <cp:revision>4</cp:revision>
  <dcterms:created xsi:type="dcterms:W3CDTF">2020-12-03T09:41:05Z</dcterms:created>
  <dcterms:modified xsi:type="dcterms:W3CDTF">2021-02-01T14:31:43Z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2020-12-03T00:00:00Z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2020-12-03T00:00:00Z</vt:filetime>
  </property>
</Properties>
</file>