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700000" cy="5467350"/>
  <p:notesSz cx="12700000" cy="54673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47"/>
    <p:restoredTop sz="50063"/>
  </p:normalViewPr>
  <p:slideViewPr>
    <p:cSldViewPr>
      <p:cViewPr varScale="1">
        <p:scale>
          <a:sx n="99" d="100"/>
          <a:sy n="99" d="100"/>
        </p:scale>
        <p:origin x="184" y="1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2500" y="1694878"/>
            <a:ext cx="10795000" cy="11481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05000" y="3061716"/>
            <a:ext cx="8890000" cy="1366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18000" y="5084635"/>
            <a:ext cx="4064000" cy="2733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5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44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007" y="1455127"/>
            <a:ext cx="10663984" cy="622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 u="sng">
                <a:solidFill>
                  <a:srgbClr val="00164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5000" y="1257490"/>
            <a:ext cx="11430000" cy="360845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18000" y="5084635"/>
            <a:ext cx="4064000" cy="2733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5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44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007" y="1455127"/>
            <a:ext cx="10663984" cy="622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 u="sng">
                <a:solidFill>
                  <a:srgbClr val="00164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5000" y="1257490"/>
            <a:ext cx="5524500" cy="36084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40500" y="1257490"/>
            <a:ext cx="5524500" cy="36084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18000" y="5084635"/>
            <a:ext cx="4064000" cy="2733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5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144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007" y="1455127"/>
            <a:ext cx="10663984" cy="622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 u="sng">
                <a:solidFill>
                  <a:srgbClr val="00164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18000" y="5084635"/>
            <a:ext cx="4064000" cy="2733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5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144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18000" y="5084635"/>
            <a:ext cx="4064000" cy="2733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5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144000" y="5084635"/>
            <a:ext cx="2921000" cy="2733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6F1FA5CE-9A21-0C4B-9EFE-4DF03402F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700000" cy="5461000"/>
          </a:xfrm>
          <a:prstGeom prst="rect">
            <a:avLst/>
          </a:prstGeom>
        </p:spPr>
      </p:pic>
      <p:sp>
        <p:nvSpPr>
          <p:cNvPr id="18" name="bk object 17">
            <a:extLst>
              <a:ext uri="{FF2B5EF4-FFF2-40B4-BE49-F238E27FC236}">
                <a16:creationId xmlns:a16="http://schemas.microsoft.com/office/drawing/2014/main" xmlns="" id="{A74336F2-D1E9-2340-BA0B-E8F2EE4A6BB1}"/>
              </a:ext>
            </a:extLst>
          </p:cNvPr>
          <p:cNvSpPr/>
          <p:nvPr/>
        </p:nvSpPr>
        <p:spPr>
          <a:xfrm>
            <a:off x="1828088" y="1116393"/>
            <a:ext cx="10354310" cy="2033905"/>
          </a:xfrm>
          <a:custGeom>
            <a:avLst/>
            <a:gdLst/>
            <a:ahLst/>
            <a:cxnLst/>
            <a:rect l="l" t="t" r="r" b="b"/>
            <a:pathLst>
              <a:path w="10354310" h="2033905">
                <a:moveTo>
                  <a:pt x="10131056" y="0"/>
                </a:moveTo>
                <a:lnTo>
                  <a:pt x="223227" y="0"/>
                </a:lnTo>
                <a:lnTo>
                  <a:pt x="204920" y="740"/>
                </a:lnTo>
                <a:lnTo>
                  <a:pt x="152673" y="11380"/>
                </a:lnTo>
                <a:lnTo>
                  <a:pt x="105643" y="33446"/>
                </a:lnTo>
                <a:lnTo>
                  <a:pt x="65384" y="65384"/>
                </a:lnTo>
                <a:lnTo>
                  <a:pt x="33446" y="105643"/>
                </a:lnTo>
                <a:lnTo>
                  <a:pt x="11380" y="152673"/>
                </a:lnTo>
                <a:lnTo>
                  <a:pt x="740" y="204920"/>
                </a:lnTo>
                <a:lnTo>
                  <a:pt x="0" y="223227"/>
                </a:lnTo>
                <a:lnTo>
                  <a:pt x="0" y="1810435"/>
                </a:lnTo>
                <a:lnTo>
                  <a:pt x="6487" y="1864082"/>
                </a:lnTo>
                <a:lnTo>
                  <a:pt x="24917" y="1913027"/>
                </a:lnTo>
                <a:lnTo>
                  <a:pt x="53737" y="1955718"/>
                </a:lnTo>
                <a:lnTo>
                  <a:pt x="91395" y="1990603"/>
                </a:lnTo>
                <a:lnTo>
                  <a:pt x="136340" y="2016132"/>
                </a:lnTo>
                <a:lnTo>
                  <a:pt x="187020" y="2030754"/>
                </a:lnTo>
                <a:lnTo>
                  <a:pt x="223227" y="2033676"/>
                </a:lnTo>
                <a:lnTo>
                  <a:pt x="10131056" y="2033676"/>
                </a:lnTo>
                <a:lnTo>
                  <a:pt x="10184703" y="2027188"/>
                </a:lnTo>
                <a:lnTo>
                  <a:pt x="10233648" y="2008758"/>
                </a:lnTo>
                <a:lnTo>
                  <a:pt x="10276338" y="1979938"/>
                </a:lnTo>
                <a:lnTo>
                  <a:pt x="10311224" y="1942278"/>
                </a:lnTo>
                <a:lnTo>
                  <a:pt x="10336753" y="1897330"/>
                </a:lnTo>
                <a:lnTo>
                  <a:pt x="10351375" y="1846646"/>
                </a:lnTo>
                <a:lnTo>
                  <a:pt x="10354297" y="1810435"/>
                </a:lnTo>
                <a:lnTo>
                  <a:pt x="10354297" y="223227"/>
                </a:lnTo>
                <a:lnTo>
                  <a:pt x="10347809" y="169585"/>
                </a:lnTo>
                <a:lnTo>
                  <a:pt x="10329379" y="120644"/>
                </a:lnTo>
                <a:lnTo>
                  <a:pt x="10300559" y="77956"/>
                </a:lnTo>
                <a:lnTo>
                  <a:pt x="10262899" y="43071"/>
                </a:lnTo>
                <a:lnTo>
                  <a:pt x="10217951" y="17543"/>
                </a:lnTo>
                <a:lnTo>
                  <a:pt x="10167267" y="2921"/>
                </a:lnTo>
                <a:lnTo>
                  <a:pt x="10131056" y="0"/>
                </a:lnTo>
                <a:close/>
              </a:path>
            </a:pathLst>
          </a:custGeom>
          <a:solidFill>
            <a:srgbClr val="DFE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8">
            <a:extLst>
              <a:ext uri="{FF2B5EF4-FFF2-40B4-BE49-F238E27FC236}">
                <a16:creationId xmlns:a16="http://schemas.microsoft.com/office/drawing/2014/main" xmlns="" id="{74D4B660-972B-DF48-AFDB-7F9EDDF4A203}"/>
              </a:ext>
            </a:extLst>
          </p:cNvPr>
          <p:cNvSpPr/>
          <p:nvPr/>
        </p:nvSpPr>
        <p:spPr>
          <a:xfrm>
            <a:off x="1542790" y="451869"/>
            <a:ext cx="6416675" cy="4328795"/>
          </a:xfrm>
          <a:custGeom>
            <a:avLst/>
            <a:gdLst/>
            <a:ahLst/>
            <a:cxnLst/>
            <a:rect l="l" t="t" r="r" b="b"/>
            <a:pathLst>
              <a:path w="6416675" h="4328795">
                <a:moveTo>
                  <a:pt x="2314790" y="3020021"/>
                </a:moveTo>
                <a:lnTo>
                  <a:pt x="6128512" y="3020021"/>
                </a:lnTo>
                <a:lnTo>
                  <a:pt x="6175166" y="3016257"/>
                </a:lnTo>
                <a:lnTo>
                  <a:pt x="6219423" y="3005359"/>
                </a:lnTo>
                <a:lnTo>
                  <a:pt x="6260690" y="2987919"/>
                </a:lnTo>
                <a:lnTo>
                  <a:pt x="6298377" y="2964530"/>
                </a:lnTo>
                <a:lnTo>
                  <a:pt x="6331889" y="2935784"/>
                </a:lnTo>
                <a:lnTo>
                  <a:pt x="6360637" y="2902272"/>
                </a:lnTo>
                <a:lnTo>
                  <a:pt x="6384026" y="2864588"/>
                </a:lnTo>
                <a:lnTo>
                  <a:pt x="6401466" y="2823322"/>
                </a:lnTo>
                <a:lnTo>
                  <a:pt x="6412364" y="2779068"/>
                </a:lnTo>
                <a:lnTo>
                  <a:pt x="6416128" y="2732417"/>
                </a:lnTo>
                <a:lnTo>
                  <a:pt x="6416128" y="287591"/>
                </a:lnTo>
                <a:lnTo>
                  <a:pt x="6412364" y="240941"/>
                </a:lnTo>
                <a:lnTo>
                  <a:pt x="6401466" y="196687"/>
                </a:lnTo>
                <a:lnTo>
                  <a:pt x="6384026" y="155423"/>
                </a:lnTo>
                <a:lnTo>
                  <a:pt x="6360637" y="117740"/>
                </a:lnTo>
                <a:lnTo>
                  <a:pt x="6331889" y="84231"/>
                </a:lnTo>
                <a:lnTo>
                  <a:pt x="6298377" y="55486"/>
                </a:lnTo>
                <a:lnTo>
                  <a:pt x="6260690" y="32099"/>
                </a:lnTo>
                <a:lnTo>
                  <a:pt x="6219423" y="14660"/>
                </a:lnTo>
                <a:lnTo>
                  <a:pt x="6175166" y="3763"/>
                </a:lnTo>
                <a:lnTo>
                  <a:pt x="6128512" y="0"/>
                </a:lnTo>
                <a:lnTo>
                  <a:pt x="287604" y="0"/>
                </a:lnTo>
                <a:lnTo>
                  <a:pt x="240953" y="3763"/>
                </a:lnTo>
                <a:lnTo>
                  <a:pt x="196699" y="14660"/>
                </a:lnTo>
                <a:lnTo>
                  <a:pt x="155433" y="32099"/>
                </a:lnTo>
                <a:lnTo>
                  <a:pt x="117749" y="55486"/>
                </a:lnTo>
                <a:lnTo>
                  <a:pt x="84237" y="84231"/>
                </a:lnTo>
                <a:lnTo>
                  <a:pt x="55491" y="117740"/>
                </a:lnTo>
                <a:lnTo>
                  <a:pt x="32101" y="155423"/>
                </a:lnTo>
                <a:lnTo>
                  <a:pt x="14662" y="196687"/>
                </a:lnTo>
                <a:lnTo>
                  <a:pt x="3764" y="240941"/>
                </a:lnTo>
                <a:lnTo>
                  <a:pt x="0" y="287591"/>
                </a:lnTo>
                <a:lnTo>
                  <a:pt x="0" y="4045127"/>
                </a:lnTo>
                <a:lnTo>
                  <a:pt x="3042" y="4087108"/>
                </a:lnTo>
                <a:lnTo>
                  <a:pt x="11882" y="4127205"/>
                </a:lnTo>
                <a:lnTo>
                  <a:pt x="26093" y="4164992"/>
                </a:lnTo>
                <a:lnTo>
                  <a:pt x="45245" y="4200040"/>
                </a:lnTo>
                <a:lnTo>
                  <a:pt x="68910" y="4231919"/>
                </a:lnTo>
                <a:lnTo>
                  <a:pt x="96659" y="4260201"/>
                </a:lnTo>
                <a:lnTo>
                  <a:pt x="128064" y="4284459"/>
                </a:lnTo>
                <a:lnTo>
                  <a:pt x="162696" y="4304263"/>
                </a:lnTo>
                <a:lnTo>
                  <a:pt x="200127" y="4319184"/>
                </a:lnTo>
                <a:lnTo>
                  <a:pt x="219758" y="4324680"/>
                </a:lnTo>
                <a:lnTo>
                  <a:pt x="239928" y="4328795"/>
                </a:lnTo>
              </a:path>
            </a:pathLst>
          </a:custGeom>
          <a:ln w="1524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19">
            <a:extLst>
              <a:ext uri="{FF2B5EF4-FFF2-40B4-BE49-F238E27FC236}">
                <a16:creationId xmlns:a16="http://schemas.microsoft.com/office/drawing/2014/main" xmlns="" id="{D6BE099D-B074-7747-ABE4-BBEA31986D48}"/>
              </a:ext>
            </a:extLst>
          </p:cNvPr>
          <p:cNvSpPr/>
          <p:nvPr/>
        </p:nvSpPr>
        <p:spPr>
          <a:xfrm>
            <a:off x="3809796" y="3421583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0" y="0"/>
                </a:moveTo>
                <a:lnTo>
                  <a:pt x="100609" y="0"/>
                </a:lnTo>
                <a:lnTo>
                  <a:pt x="100609" y="100609"/>
                </a:lnTo>
                <a:lnTo>
                  <a:pt x="0" y="1006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0">
            <a:extLst>
              <a:ext uri="{FF2B5EF4-FFF2-40B4-BE49-F238E27FC236}">
                <a16:creationId xmlns:a16="http://schemas.microsoft.com/office/drawing/2014/main" xmlns="" id="{F60814BB-566B-C44C-937C-9E5F835FAEC2}"/>
              </a:ext>
            </a:extLst>
          </p:cNvPr>
          <p:cNvSpPr/>
          <p:nvPr/>
        </p:nvSpPr>
        <p:spPr>
          <a:xfrm>
            <a:off x="1725578" y="4725225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5" h="109854">
                <a:moveTo>
                  <a:pt x="9283" y="0"/>
                </a:moveTo>
                <a:lnTo>
                  <a:pt x="0" y="100177"/>
                </a:lnTo>
                <a:lnTo>
                  <a:pt x="100177" y="109461"/>
                </a:lnTo>
                <a:lnTo>
                  <a:pt x="109461" y="9283"/>
                </a:lnTo>
                <a:lnTo>
                  <a:pt x="9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970603" y="1446112"/>
            <a:ext cx="4128135" cy="136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8300"/>
              </a:lnSpc>
            </a:pPr>
            <a:r>
              <a:rPr sz="5450" b="1" dirty="0">
                <a:solidFill>
                  <a:srgbClr val="0092D0"/>
                </a:solidFill>
                <a:latin typeface="Trebuchet MS"/>
                <a:cs typeface="Trebuchet MS"/>
              </a:rPr>
              <a:t>Aute</a:t>
            </a:r>
            <a:r>
              <a:rPr sz="5450" b="1" spc="10" dirty="0">
                <a:solidFill>
                  <a:srgbClr val="0092D0"/>
                </a:solidFill>
                <a:latin typeface="Trebuchet MS"/>
                <a:cs typeface="Trebuchet MS"/>
              </a:rPr>
              <a:t>m </a:t>
            </a:r>
            <a:r>
              <a:rPr sz="5450" b="1" spc="-5" dirty="0">
                <a:solidFill>
                  <a:srgbClr val="0092D0"/>
                </a:solidFill>
                <a:latin typeface="Trebuchet MS"/>
                <a:cs typeface="Trebuchet MS"/>
              </a:rPr>
              <a:t>veleu Suscri</a:t>
            </a:r>
            <a:r>
              <a:rPr sz="5450" b="1" spc="5" dirty="0">
                <a:solidFill>
                  <a:srgbClr val="0092D0"/>
                </a:solidFill>
                <a:latin typeface="Trebuchet MS"/>
                <a:cs typeface="Trebuchet MS"/>
              </a:rPr>
              <a:t>p</a:t>
            </a:r>
            <a:r>
              <a:rPr sz="5450" b="1" spc="10" dirty="0">
                <a:solidFill>
                  <a:srgbClr val="0092D0"/>
                </a:solidFill>
                <a:latin typeface="Trebuchet MS"/>
                <a:cs typeface="Trebuchet MS"/>
              </a:rPr>
              <a:t> </a:t>
            </a:r>
            <a:r>
              <a:rPr sz="5450" b="1" dirty="0">
                <a:solidFill>
                  <a:srgbClr val="0092D0"/>
                </a:solidFill>
                <a:latin typeface="Trebuchet MS"/>
                <a:cs typeface="Trebuchet MS"/>
              </a:rPr>
              <a:t>tare</a:t>
            </a:r>
            <a:endParaRPr sz="545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36805" y="2365602"/>
            <a:ext cx="3409315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20" dirty="0">
                <a:solidFill>
                  <a:srgbClr val="53575A"/>
                </a:solidFill>
                <a:latin typeface="Trebuchet MS"/>
                <a:cs typeface="Trebuchet MS"/>
              </a:rPr>
              <a:t>U</a:t>
            </a:r>
            <a:r>
              <a:rPr sz="1700" dirty="0">
                <a:solidFill>
                  <a:srgbClr val="53575A"/>
                </a:solidFill>
                <a:latin typeface="Trebuchet MS"/>
                <a:cs typeface="Trebuchet MS"/>
              </a:rPr>
              <a:t>t</a:t>
            </a:r>
            <a:r>
              <a:rPr sz="1700" spc="-35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53575A"/>
                </a:solidFill>
                <a:latin typeface="Trebuchet MS"/>
                <a:cs typeface="Trebuchet MS"/>
              </a:rPr>
              <a:t>wis</a:t>
            </a:r>
            <a:r>
              <a:rPr sz="1700" dirty="0">
                <a:solidFill>
                  <a:srgbClr val="53575A"/>
                </a:solidFill>
                <a:latin typeface="Trebuchet MS"/>
                <a:cs typeface="Trebuchet MS"/>
              </a:rPr>
              <a:t>i</a:t>
            </a:r>
            <a:r>
              <a:rPr sz="1700" spc="-35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53575A"/>
                </a:solidFill>
                <a:latin typeface="Trebuchet MS"/>
                <a:cs typeface="Trebuchet MS"/>
              </a:rPr>
              <a:t>eni</a:t>
            </a:r>
            <a:r>
              <a:rPr sz="1700" dirty="0">
                <a:solidFill>
                  <a:srgbClr val="53575A"/>
                </a:solidFill>
                <a:latin typeface="Trebuchet MS"/>
                <a:cs typeface="Trebuchet MS"/>
              </a:rPr>
              <a:t>m</a:t>
            </a:r>
            <a:r>
              <a:rPr sz="1700" spc="-35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53575A"/>
                </a:solidFill>
                <a:latin typeface="Trebuchet MS"/>
                <a:cs typeface="Trebuchet MS"/>
              </a:rPr>
              <a:t>a</a:t>
            </a:r>
            <a:r>
              <a:rPr sz="1700" dirty="0">
                <a:solidFill>
                  <a:srgbClr val="53575A"/>
                </a:solidFill>
                <a:latin typeface="Trebuchet MS"/>
                <a:cs typeface="Trebuchet MS"/>
              </a:rPr>
              <a:t>d</a:t>
            </a:r>
            <a:r>
              <a:rPr sz="1700" spc="-35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53575A"/>
                </a:solidFill>
                <a:latin typeface="Trebuchet MS"/>
                <a:cs typeface="Trebuchet MS"/>
              </a:rPr>
              <a:t>mini</a:t>
            </a:r>
            <a:r>
              <a:rPr sz="1700" dirty="0">
                <a:solidFill>
                  <a:srgbClr val="53575A"/>
                </a:solidFill>
                <a:latin typeface="Trebuchet MS"/>
                <a:cs typeface="Trebuchet MS"/>
              </a:rPr>
              <a:t>m</a:t>
            </a:r>
            <a:r>
              <a:rPr sz="1700" spc="-35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53575A"/>
                </a:solidFill>
                <a:latin typeface="Trebuchet MS"/>
                <a:cs typeface="Trebuchet MS"/>
              </a:rPr>
              <a:t>veniam</a:t>
            </a:r>
            <a:r>
              <a:rPr sz="1700" dirty="0">
                <a:solidFill>
                  <a:srgbClr val="53575A"/>
                </a:solidFill>
                <a:latin typeface="Trebuchet MS"/>
                <a:cs typeface="Trebuchet MS"/>
              </a:rPr>
              <a:t>,</a:t>
            </a:r>
            <a:r>
              <a:rPr sz="1700" spc="-45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53575A"/>
                </a:solidFill>
                <a:latin typeface="Trebuchet MS"/>
                <a:cs typeface="Trebuchet MS"/>
              </a:rPr>
              <a:t>quis</a:t>
            </a:r>
            <a:endParaRPr sz="1700" dirty="0">
              <a:latin typeface="Trebuchet MS"/>
              <a:cs typeface="Trebuchet MS"/>
            </a:endParaRPr>
          </a:p>
          <a:p>
            <a:pPr marL="12700">
              <a:lnSpc>
                <a:spcPts val="2025"/>
              </a:lnSpc>
              <a:spcBef>
                <a:spcPts val="160"/>
              </a:spcBef>
            </a:pPr>
            <a:r>
              <a:rPr sz="1700" b="1" spc="-25" dirty="0">
                <a:solidFill>
                  <a:srgbClr val="53575A"/>
                </a:solidFill>
                <a:latin typeface="Trebuchet MS"/>
                <a:cs typeface="Trebuchet MS"/>
              </a:rPr>
              <a:t>Dui</a:t>
            </a:r>
            <a:r>
              <a:rPr sz="1700" b="1" spc="-5" dirty="0">
                <a:solidFill>
                  <a:srgbClr val="53575A"/>
                </a:solidFill>
                <a:latin typeface="Trebuchet MS"/>
                <a:cs typeface="Trebuchet MS"/>
              </a:rPr>
              <a:t>s</a:t>
            </a:r>
            <a:r>
              <a:rPr sz="1700" b="1" spc="-40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53575A"/>
                </a:solidFill>
                <a:latin typeface="Trebuchet MS"/>
                <a:cs typeface="Trebuchet MS"/>
              </a:rPr>
              <a:t>aute</a:t>
            </a:r>
            <a:r>
              <a:rPr sz="1700" b="1" dirty="0">
                <a:solidFill>
                  <a:srgbClr val="53575A"/>
                </a:solidFill>
                <a:latin typeface="Trebuchet MS"/>
                <a:cs typeface="Trebuchet MS"/>
              </a:rPr>
              <a:t>m</a:t>
            </a:r>
            <a:r>
              <a:rPr sz="1700" b="1" spc="-40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53575A"/>
                </a:solidFill>
                <a:latin typeface="Trebuchet MS"/>
                <a:cs typeface="Trebuchet MS"/>
              </a:rPr>
              <a:t>ve</a:t>
            </a:r>
            <a:r>
              <a:rPr sz="1700" b="1" dirty="0">
                <a:solidFill>
                  <a:srgbClr val="53575A"/>
                </a:solidFill>
                <a:latin typeface="Trebuchet MS"/>
                <a:cs typeface="Trebuchet MS"/>
              </a:rPr>
              <a:t>l</a:t>
            </a:r>
            <a:r>
              <a:rPr sz="1700" b="1" spc="-35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53575A"/>
                </a:solidFill>
                <a:latin typeface="Trebuchet MS"/>
                <a:cs typeface="Trebuchet MS"/>
              </a:rPr>
              <a:t>eu</a:t>
            </a:r>
            <a:r>
              <a:rPr sz="1700" b="1" dirty="0">
                <a:solidFill>
                  <a:srgbClr val="53575A"/>
                </a:solidFill>
                <a:latin typeface="Trebuchet MS"/>
                <a:cs typeface="Trebuchet MS"/>
              </a:rPr>
              <a:t>m</a:t>
            </a:r>
            <a:r>
              <a:rPr sz="1700" b="1" spc="-40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53575A"/>
                </a:solidFill>
                <a:latin typeface="Trebuchet MS"/>
                <a:cs typeface="Trebuchet MS"/>
              </a:rPr>
              <a:t>iriur</a:t>
            </a:r>
            <a:r>
              <a:rPr sz="1700" b="1" dirty="0">
                <a:solidFill>
                  <a:srgbClr val="53575A"/>
                </a:solidFill>
                <a:latin typeface="Trebuchet MS"/>
                <a:cs typeface="Trebuchet MS"/>
              </a:rPr>
              <a:t>e</a:t>
            </a:r>
            <a:r>
              <a:rPr sz="1700" b="1" spc="-30" dirty="0">
                <a:solidFill>
                  <a:srgbClr val="53575A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53575A"/>
                </a:solidFill>
                <a:latin typeface="Trebuchet MS"/>
                <a:cs typeface="Trebuchet MS"/>
              </a:rPr>
              <a:t>d</a:t>
            </a:r>
            <a:r>
              <a:rPr sz="1700" b="1" spc="-20" dirty="0">
                <a:solidFill>
                  <a:srgbClr val="53575A"/>
                </a:solidFill>
                <a:latin typeface="Trebuchet MS"/>
                <a:cs typeface="Trebuchet MS"/>
              </a:rPr>
              <a:t>olor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5930" y="3757541"/>
            <a:ext cx="3174365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wis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eni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mini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veniam, qui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ess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molesti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consequat, </a:t>
            </a:r>
            <a:r>
              <a:rPr sz="1700" b="1" spc="-25" dirty="0">
                <a:solidFill>
                  <a:srgbClr val="FFFFFF"/>
                </a:solidFill>
                <a:latin typeface="Trebuchet MS"/>
                <a:cs typeface="Trebuchet MS"/>
              </a:rPr>
              <a:t>Dui</a:t>
            </a:r>
            <a:r>
              <a:rPr sz="1700" b="1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7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Trebuchet MS"/>
                <a:cs typeface="Trebuchet MS"/>
              </a:rPr>
              <a:t>aute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7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Trebuchet MS"/>
                <a:cs typeface="Trebuchet MS"/>
              </a:rPr>
              <a:t>ve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7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Trebuchet MS"/>
                <a:cs typeface="Trebuchet MS"/>
              </a:rPr>
              <a:t>eu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7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Trebuchet MS"/>
                <a:cs typeface="Trebuchet MS"/>
              </a:rPr>
              <a:t>iriur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7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700" b="1" spc="-20" dirty="0">
                <a:solidFill>
                  <a:srgbClr val="FFFFFF"/>
                </a:solidFill>
                <a:latin typeface="Trebuchet MS"/>
                <a:cs typeface="Trebuchet MS"/>
              </a:rPr>
              <a:t>olor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36805" y="1455127"/>
            <a:ext cx="334518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80000"/>
              </a:lnSpc>
            </a:pPr>
            <a:r>
              <a:rPr dirty="0" smtClean="0"/>
              <a:t>Aliquip</a:t>
            </a:r>
            <a:r>
              <a:rPr spc="-10" dirty="0" smtClean="0"/>
              <a:t> </a:t>
            </a:r>
            <a:r>
              <a:rPr spc="-5" dirty="0" smtClean="0"/>
              <a:t>ex</a:t>
            </a:r>
            <a:r>
              <a:rPr dirty="0" smtClean="0"/>
              <a:t> </a:t>
            </a:r>
            <a:r>
              <a:rPr spc="-5" dirty="0" smtClean="0"/>
              <a:t>ea</a:t>
            </a:r>
            <a:r>
              <a:rPr dirty="0" smtClean="0"/>
              <a:t> </a:t>
            </a:r>
            <a:r>
              <a:rPr spc="-10" dirty="0" smtClean="0"/>
              <a:t>commodo</a:t>
            </a:r>
            <a:r>
              <a:rPr u="none" spc="-10" dirty="0" smtClean="0"/>
              <a:t> </a:t>
            </a:r>
            <a:r>
              <a:rPr spc="-5" dirty="0" smtClean="0"/>
              <a:t>eni</a:t>
            </a:r>
            <a:r>
              <a:rPr dirty="0" smtClean="0"/>
              <a:t>m </a:t>
            </a:r>
            <a:r>
              <a:rPr spc="-5" dirty="0" smtClean="0"/>
              <a:t>a</a:t>
            </a:r>
            <a:r>
              <a:rPr dirty="0" smtClean="0"/>
              <a:t>d </a:t>
            </a:r>
            <a:r>
              <a:rPr spc="-5" dirty="0" smtClean="0"/>
              <a:t>minim</a:t>
            </a:r>
            <a:endParaRPr spc="-5" dirty="0"/>
          </a:p>
        </p:txBody>
      </p:sp>
      <p:sp>
        <p:nvSpPr>
          <p:cNvPr id="6" name="object 6"/>
          <p:cNvSpPr/>
          <p:nvPr/>
        </p:nvSpPr>
        <p:spPr>
          <a:xfrm>
            <a:off x="7886031" y="1615782"/>
            <a:ext cx="191135" cy="382270"/>
          </a:xfrm>
          <a:custGeom>
            <a:avLst/>
            <a:gdLst/>
            <a:ahLst/>
            <a:cxnLst/>
            <a:rect l="l" t="t" r="r" b="b"/>
            <a:pathLst>
              <a:path w="191134" h="382269">
                <a:moveTo>
                  <a:pt x="0" y="0"/>
                </a:moveTo>
                <a:lnTo>
                  <a:pt x="0" y="381889"/>
                </a:lnTo>
                <a:lnTo>
                  <a:pt x="190944" y="190944"/>
                </a:lnTo>
                <a:lnTo>
                  <a:pt x="0" y="0"/>
                </a:lnTo>
                <a:close/>
              </a:path>
            </a:pathLst>
          </a:custGeom>
          <a:solidFill>
            <a:srgbClr val="0092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15960" y="3825102"/>
            <a:ext cx="3095625" cy="634365"/>
          </a:xfrm>
          <a:custGeom>
            <a:avLst/>
            <a:gdLst/>
            <a:ahLst/>
            <a:cxnLst/>
            <a:rect l="l" t="t" r="r" b="b"/>
            <a:pathLst>
              <a:path w="3095625" h="634364">
                <a:moveTo>
                  <a:pt x="2887497" y="0"/>
                </a:moveTo>
                <a:lnTo>
                  <a:pt x="207581" y="0"/>
                </a:lnTo>
                <a:lnTo>
                  <a:pt x="190556" y="688"/>
                </a:lnTo>
                <a:lnTo>
                  <a:pt x="141970" y="10584"/>
                </a:lnTo>
                <a:lnTo>
                  <a:pt x="98236" y="31104"/>
                </a:lnTo>
                <a:lnTo>
                  <a:pt x="60799" y="60806"/>
                </a:lnTo>
                <a:lnTo>
                  <a:pt x="31100" y="98246"/>
                </a:lnTo>
                <a:lnTo>
                  <a:pt x="10582" y="141981"/>
                </a:lnTo>
                <a:lnTo>
                  <a:pt x="688" y="190569"/>
                </a:lnTo>
                <a:lnTo>
                  <a:pt x="0" y="207594"/>
                </a:lnTo>
                <a:lnTo>
                  <a:pt x="0" y="426440"/>
                </a:lnTo>
                <a:lnTo>
                  <a:pt x="6032" y="476329"/>
                </a:lnTo>
                <a:lnTo>
                  <a:pt x="23170" y="521844"/>
                </a:lnTo>
                <a:lnTo>
                  <a:pt x="49968" y="561542"/>
                </a:lnTo>
                <a:lnTo>
                  <a:pt x="84987" y="593982"/>
                </a:lnTo>
                <a:lnTo>
                  <a:pt x="126781" y="617721"/>
                </a:lnTo>
                <a:lnTo>
                  <a:pt x="173910" y="631317"/>
                </a:lnTo>
                <a:lnTo>
                  <a:pt x="207581" y="634034"/>
                </a:lnTo>
                <a:lnTo>
                  <a:pt x="2887497" y="634034"/>
                </a:lnTo>
                <a:lnTo>
                  <a:pt x="2937382" y="628001"/>
                </a:lnTo>
                <a:lnTo>
                  <a:pt x="2982895" y="610864"/>
                </a:lnTo>
                <a:lnTo>
                  <a:pt x="3022594" y="584064"/>
                </a:lnTo>
                <a:lnTo>
                  <a:pt x="3055035" y="549044"/>
                </a:lnTo>
                <a:lnTo>
                  <a:pt x="3078776" y="507247"/>
                </a:lnTo>
                <a:lnTo>
                  <a:pt x="3092374" y="460114"/>
                </a:lnTo>
                <a:lnTo>
                  <a:pt x="3095091" y="426440"/>
                </a:lnTo>
                <a:lnTo>
                  <a:pt x="3095091" y="207594"/>
                </a:lnTo>
                <a:lnTo>
                  <a:pt x="3089057" y="157709"/>
                </a:lnTo>
                <a:lnTo>
                  <a:pt x="3071918" y="112196"/>
                </a:lnTo>
                <a:lnTo>
                  <a:pt x="3045117" y="72497"/>
                </a:lnTo>
                <a:lnTo>
                  <a:pt x="3010096" y="40056"/>
                </a:lnTo>
                <a:lnTo>
                  <a:pt x="2968298" y="16314"/>
                </a:lnTo>
                <a:lnTo>
                  <a:pt x="2921168" y="2717"/>
                </a:lnTo>
                <a:lnTo>
                  <a:pt x="288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9322" y="4030901"/>
            <a:ext cx="233553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20" dirty="0">
                <a:solidFill>
                  <a:srgbClr val="001648"/>
                </a:solidFill>
                <a:latin typeface="Trebuchet MS"/>
                <a:cs typeface="Trebuchet MS"/>
              </a:rPr>
              <a:t>U</a:t>
            </a:r>
            <a:r>
              <a:rPr sz="1700" dirty="0">
                <a:solidFill>
                  <a:srgbClr val="001648"/>
                </a:solidFill>
                <a:latin typeface="Trebuchet MS"/>
                <a:cs typeface="Trebuchet MS"/>
              </a:rPr>
              <a:t>t</a:t>
            </a:r>
            <a:r>
              <a:rPr sz="1700" spc="-35" dirty="0">
                <a:solidFill>
                  <a:srgbClr val="001648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001648"/>
                </a:solidFill>
                <a:latin typeface="Trebuchet MS"/>
                <a:cs typeface="Trebuchet MS"/>
              </a:rPr>
              <a:t>wis</a:t>
            </a:r>
            <a:r>
              <a:rPr sz="1700" dirty="0">
                <a:solidFill>
                  <a:srgbClr val="001648"/>
                </a:solidFill>
                <a:latin typeface="Trebuchet MS"/>
                <a:cs typeface="Trebuchet MS"/>
              </a:rPr>
              <a:t>i</a:t>
            </a:r>
            <a:r>
              <a:rPr sz="1700" spc="-35" dirty="0">
                <a:solidFill>
                  <a:srgbClr val="001648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001648"/>
                </a:solidFill>
                <a:latin typeface="Trebuchet MS"/>
                <a:cs typeface="Trebuchet MS"/>
              </a:rPr>
              <a:t>eu</a:t>
            </a:r>
            <a:r>
              <a:rPr sz="1700" dirty="0">
                <a:solidFill>
                  <a:srgbClr val="001648"/>
                </a:solidFill>
                <a:latin typeface="Trebuchet MS"/>
                <a:cs typeface="Trebuchet MS"/>
              </a:rPr>
              <a:t>m</a:t>
            </a:r>
            <a:r>
              <a:rPr sz="1700" spc="-35" dirty="0">
                <a:solidFill>
                  <a:srgbClr val="001648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001648"/>
                </a:solidFill>
                <a:latin typeface="Trebuchet MS"/>
                <a:cs typeface="Trebuchet MS"/>
              </a:rPr>
              <a:t>iriur</a:t>
            </a:r>
            <a:r>
              <a:rPr sz="1700" b="1" dirty="0">
                <a:solidFill>
                  <a:srgbClr val="001648"/>
                </a:solidFill>
                <a:latin typeface="Trebuchet MS"/>
                <a:cs typeface="Trebuchet MS"/>
              </a:rPr>
              <a:t>e</a:t>
            </a:r>
            <a:r>
              <a:rPr sz="1700" b="1" spc="-30" dirty="0">
                <a:solidFill>
                  <a:srgbClr val="001648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001648"/>
                </a:solidFill>
                <a:latin typeface="Trebuchet MS"/>
                <a:cs typeface="Trebuchet MS"/>
              </a:rPr>
              <a:t>d</a:t>
            </a:r>
            <a:r>
              <a:rPr sz="1700" b="1" spc="-20" dirty="0">
                <a:solidFill>
                  <a:srgbClr val="001648"/>
                </a:solidFill>
                <a:latin typeface="Trebuchet MS"/>
                <a:cs typeface="Trebuchet MS"/>
              </a:rPr>
              <a:t>olor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50524" y="4067554"/>
            <a:ext cx="335280" cy="334010"/>
          </a:xfrm>
          <a:custGeom>
            <a:avLst/>
            <a:gdLst/>
            <a:ahLst/>
            <a:cxnLst/>
            <a:rect l="l" t="t" r="r" b="b"/>
            <a:pathLst>
              <a:path w="335279" h="334010">
                <a:moveTo>
                  <a:pt x="198724" y="241668"/>
                </a:moveTo>
                <a:lnTo>
                  <a:pt x="155778" y="241668"/>
                </a:lnTo>
                <a:lnTo>
                  <a:pt x="246303" y="332193"/>
                </a:lnTo>
                <a:lnTo>
                  <a:pt x="250177" y="333667"/>
                </a:lnTo>
                <a:lnTo>
                  <a:pt x="257962" y="333667"/>
                </a:lnTo>
                <a:lnTo>
                  <a:pt x="261835" y="332193"/>
                </a:lnTo>
                <a:lnTo>
                  <a:pt x="297014" y="297014"/>
                </a:lnTo>
                <a:lnTo>
                  <a:pt x="254063" y="297014"/>
                </a:lnTo>
                <a:lnTo>
                  <a:pt x="198724" y="241668"/>
                </a:lnTo>
                <a:close/>
              </a:path>
              <a:path w="335279" h="334010">
                <a:moveTo>
                  <a:pt x="136259" y="40233"/>
                </a:moveTo>
                <a:lnTo>
                  <a:pt x="40220" y="40233"/>
                </a:lnTo>
                <a:lnTo>
                  <a:pt x="245757" y="108737"/>
                </a:lnTo>
                <a:lnTo>
                  <a:pt x="203530" y="150964"/>
                </a:lnTo>
                <a:lnTo>
                  <a:pt x="203530" y="160591"/>
                </a:lnTo>
                <a:lnTo>
                  <a:pt x="297014" y="254076"/>
                </a:lnTo>
                <a:lnTo>
                  <a:pt x="254063" y="297014"/>
                </a:lnTo>
                <a:lnTo>
                  <a:pt x="297014" y="297014"/>
                </a:lnTo>
                <a:lnTo>
                  <a:pt x="335140" y="258889"/>
                </a:lnTo>
                <a:lnTo>
                  <a:pt x="335140" y="249275"/>
                </a:lnTo>
                <a:lnTo>
                  <a:pt x="241655" y="155778"/>
                </a:lnTo>
                <a:lnTo>
                  <a:pt x="288315" y="109131"/>
                </a:lnTo>
                <a:lnTo>
                  <a:pt x="289839" y="103746"/>
                </a:lnTo>
                <a:lnTo>
                  <a:pt x="288645" y="98615"/>
                </a:lnTo>
                <a:lnTo>
                  <a:pt x="287426" y="93497"/>
                </a:lnTo>
                <a:lnTo>
                  <a:pt x="283654" y="89369"/>
                </a:lnTo>
                <a:lnTo>
                  <a:pt x="136259" y="40233"/>
                </a:lnTo>
                <a:close/>
              </a:path>
              <a:path w="335279" h="334010">
                <a:moveTo>
                  <a:pt x="15570" y="0"/>
                </a:moveTo>
                <a:lnTo>
                  <a:pt x="9550" y="1422"/>
                </a:lnTo>
                <a:lnTo>
                  <a:pt x="1409" y="9563"/>
                </a:lnTo>
                <a:lnTo>
                  <a:pt x="0" y="15570"/>
                </a:lnTo>
                <a:lnTo>
                  <a:pt x="89357" y="283667"/>
                </a:lnTo>
                <a:lnTo>
                  <a:pt x="93484" y="287439"/>
                </a:lnTo>
                <a:lnTo>
                  <a:pt x="103733" y="289864"/>
                </a:lnTo>
                <a:lnTo>
                  <a:pt x="109118" y="288328"/>
                </a:lnTo>
                <a:lnTo>
                  <a:pt x="151676" y="245770"/>
                </a:lnTo>
                <a:lnTo>
                  <a:pt x="108737" y="245770"/>
                </a:lnTo>
                <a:lnTo>
                  <a:pt x="40220" y="40233"/>
                </a:lnTo>
                <a:lnTo>
                  <a:pt x="136259" y="40233"/>
                </a:lnTo>
                <a:lnTo>
                  <a:pt x="15570" y="0"/>
                </a:lnTo>
                <a:close/>
              </a:path>
              <a:path w="335279" h="334010">
                <a:moveTo>
                  <a:pt x="160591" y="203530"/>
                </a:moveTo>
                <a:lnTo>
                  <a:pt x="150964" y="203530"/>
                </a:lnTo>
                <a:lnTo>
                  <a:pt x="108737" y="245770"/>
                </a:lnTo>
                <a:lnTo>
                  <a:pt x="151676" y="245770"/>
                </a:lnTo>
                <a:lnTo>
                  <a:pt x="155778" y="241668"/>
                </a:lnTo>
                <a:lnTo>
                  <a:pt x="198724" y="241668"/>
                </a:lnTo>
                <a:lnTo>
                  <a:pt x="160591" y="203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48160" y="3883023"/>
            <a:ext cx="30480" cy="121920"/>
          </a:xfrm>
          <a:custGeom>
            <a:avLst/>
            <a:gdLst/>
            <a:ahLst/>
            <a:cxnLst/>
            <a:rect l="l" t="t" r="r" b="b"/>
            <a:pathLst>
              <a:path w="30479" h="121920">
                <a:moveTo>
                  <a:pt x="23558" y="0"/>
                </a:moveTo>
                <a:lnTo>
                  <a:pt x="6794" y="0"/>
                </a:lnTo>
                <a:lnTo>
                  <a:pt x="0" y="6794"/>
                </a:lnTo>
                <a:lnTo>
                  <a:pt x="0" y="114655"/>
                </a:lnTo>
                <a:lnTo>
                  <a:pt x="6794" y="121450"/>
                </a:lnTo>
                <a:lnTo>
                  <a:pt x="23558" y="121450"/>
                </a:lnTo>
                <a:lnTo>
                  <a:pt x="30353" y="114655"/>
                </a:lnTo>
                <a:lnTo>
                  <a:pt x="30353" y="6794"/>
                </a:lnTo>
                <a:lnTo>
                  <a:pt x="235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17860" y="3934894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21463" y="0"/>
                </a:moveTo>
                <a:lnTo>
                  <a:pt x="11849" y="0"/>
                </a:lnTo>
                <a:lnTo>
                  <a:pt x="0" y="11861"/>
                </a:lnTo>
                <a:lnTo>
                  <a:pt x="0" y="21475"/>
                </a:lnTo>
                <a:lnTo>
                  <a:pt x="76263" y="97739"/>
                </a:lnTo>
                <a:lnTo>
                  <a:pt x="85864" y="97739"/>
                </a:lnTo>
                <a:lnTo>
                  <a:pt x="97726" y="85877"/>
                </a:lnTo>
                <a:lnTo>
                  <a:pt x="97726" y="76276"/>
                </a:lnTo>
                <a:lnTo>
                  <a:pt x="214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17858" y="412812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85877" y="0"/>
                </a:moveTo>
                <a:lnTo>
                  <a:pt x="76263" y="0"/>
                </a:lnTo>
                <a:lnTo>
                  <a:pt x="0" y="76276"/>
                </a:lnTo>
                <a:lnTo>
                  <a:pt x="0" y="85877"/>
                </a:lnTo>
                <a:lnTo>
                  <a:pt x="11861" y="97739"/>
                </a:lnTo>
                <a:lnTo>
                  <a:pt x="21463" y="97739"/>
                </a:lnTo>
                <a:lnTo>
                  <a:pt x="97726" y="21475"/>
                </a:lnTo>
                <a:lnTo>
                  <a:pt x="97726" y="11861"/>
                </a:lnTo>
                <a:lnTo>
                  <a:pt x="85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11088" y="393489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85877" y="0"/>
                </a:moveTo>
                <a:lnTo>
                  <a:pt x="76276" y="0"/>
                </a:lnTo>
                <a:lnTo>
                  <a:pt x="0" y="76263"/>
                </a:lnTo>
                <a:lnTo>
                  <a:pt x="0" y="85877"/>
                </a:lnTo>
                <a:lnTo>
                  <a:pt x="11849" y="97739"/>
                </a:lnTo>
                <a:lnTo>
                  <a:pt x="21463" y="97739"/>
                </a:lnTo>
                <a:lnTo>
                  <a:pt x="97739" y="21463"/>
                </a:lnTo>
                <a:lnTo>
                  <a:pt x="97739" y="11861"/>
                </a:lnTo>
                <a:lnTo>
                  <a:pt x="85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65984" y="4065205"/>
            <a:ext cx="121920" cy="30480"/>
          </a:xfrm>
          <a:custGeom>
            <a:avLst/>
            <a:gdLst/>
            <a:ahLst/>
            <a:cxnLst/>
            <a:rect l="l" t="t" r="r" b="b"/>
            <a:pathLst>
              <a:path w="121920" h="30479">
                <a:moveTo>
                  <a:pt x="114655" y="0"/>
                </a:moveTo>
                <a:lnTo>
                  <a:pt x="6794" y="0"/>
                </a:lnTo>
                <a:lnTo>
                  <a:pt x="0" y="6794"/>
                </a:lnTo>
                <a:lnTo>
                  <a:pt x="0" y="23558"/>
                </a:lnTo>
                <a:lnTo>
                  <a:pt x="6794" y="30352"/>
                </a:lnTo>
                <a:lnTo>
                  <a:pt x="114655" y="30352"/>
                </a:lnTo>
                <a:lnTo>
                  <a:pt x="121450" y="23558"/>
                </a:lnTo>
                <a:lnTo>
                  <a:pt x="121450" y="6794"/>
                </a:lnTo>
                <a:lnTo>
                  <a:pt x="114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50453" y="3769041"/>
            <a:ext cx="664803" cy="615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43399" y="3798755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0" y="660133"/>
                </a:lnTo>
              </a:path>
            </a:pathLst>
          </a:custGeom>
          <a:ln w="12700">
            <a:solidFill>
              <a:srgbClr val="DFE4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264" y="154990"/>
            <a:ext cx="3751008" cy="53060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48</Words>
  <Application>Microsoft Macintosh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Calibri</vt:lpstr>
      <vt:lpstr>Trebuchet MS</vt:lpstr>
      <vt:lpstr>Office Theme</vt:lpstr>
      <vt:lpstr>Aliquip ex ea commodo enim ad minim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Banner_EnLinea</dc:title>
  <cp:lastModifiedBy>Usuario de Microsoft Office</cp:lastModifiedBy>
  <cp:revision>3</cp:revision>
  <dcterms:created xsi:type="dcterms:W3CDTF">2020-12-03T11:35:23Z</dcterms:created>
  <dcterms:modified xsi:type="dcterms:W3CDTF">2021-02-01T14:34:50Z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2020-12-03T00:00:00Z</vt:filetime>
  </property>
  <property fmtid="{D5CDD505-2E9C-101B-9397-08002B2CF9AE}" pid="3" name="Creator">
    <vt:lpwstr>Adobe Illustrator 24.0 (Macintosh)</vt:lpwstr>
  </property>
  <property fmtid="{D5CDD505-2E9C-101B-9397-08002B2CF9AE}" pid="4" name="LastSaved">
    <vt:filetime>2020-12-03T00:00:00Z</vt:filetime>
  </property>
</Properties>
</file>