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70" r:id="rId4"/>
    <p:sldMasterId id="2147483676" r:id="rId5"/>
    <p:sldMasterId id="2147483679" r:id="rId6"/>
  </p:sldMasterIdLst>
  <p:notesMasterIdLst>
    <p:notesMasterId r:id="rId24"/>
  </p:notesMasterIdLst>
  <p:sldIdLst>
    <p:sldId id="269" r:id="rId7"/>
    <p:sldId id="270" r:id="rId8"/>
    <p:sldId id="294" r:id="rId9"/>
    <p:sldId id="295" r:id="rId10"/>
    <p:sldId id="297" r:id="rId11"/>
    <p:sldId id="298" r:id="rId12"/>
    <p:sldId id="282" r:id="rId13"/>
    <p:sldId id="1267" r:id="rId14"/>
    <p:sldId id="1268" r:id="rId15"/>
    <p:sldId id="1273" r:id="rId16"/>
    <p:sldId id="262" r:id="rId17"/>
    <p:sldId id="263" r:id="rId18"/>
    <p:sldId id="1269" r:id="rId19"/>
    <p:sldId id="1270" r:id="rId20"/>
    <p:sldId id="1271" r:id="rId21"/>
    <p:sldId id="1272" r:id="rId22"/>
    <p:sldId id="1274"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A4E4"/>
    <a:srgbClr val="071D49"/>
    <a:srgbClr val="FFFF66"/>
    <a:srgbClr val="FF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4990" autoAdjust="0"/>
  </p:normalViewPr>
  <p:slideViewPr>
    <p:cSldViewPr snapToGrid="0">
      <p:cViewPr varScale="1">
        <p:scale>
          <a:sx n="97" d="100"/>
          <a:sy n="97" d="100"/>
        </p:scale>
        <p:origin x="11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9FD17-85E2-4BB0-A90F-BD769C7AE4E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CO"/>
        </a:p>
      </dgm:t>
    </dgm:pt>
    <dgm:pt modelId="{AB05A171-B9AD-478E-A708-400FBF65700A}">
      <dgm:prSet phldrT="[Texto]"/>
      <dgm:spPr/>
      <dgm:t>
        <a:bodyPr/>
        <a:lstStyle/>
        <a:p>
          <a:r>
            <a:rPr lang="es-CO" dirty="0" err="1"/>
            <a:t>Conversation</a:t>
          </a:r>
          <a:endParaRPr lang="es-CO" dirty="0"/>
        </a:p>
      </dgm:t>
    </dgm:pt>
    <dgm:pt modelId="{37EF7624-243F-4902-A445-2D4A22E2CBE4}" type="parTrans" cxnId="{88517DF0-C5F6-4BC4-AD8E-0143313DD50F}">
      <dgm:prSet/>
      <dgm:spPr/>
      <dgm:t>
        <a:bodyPr/>
        <a:lstStyle/>
        <a:p>
          <a:endParaRPr lang="es-CO"/>
        </a:p>
      </dgm:t>
    </dgm:pt>
    <dgm:pt modelId="{74CEEB03-D6B8-4E6C-B883-622126EA92F1}" type="sibTrans" cxnId="{88517DF0-C5F6-4BC4-AD8E-0143313DD50F}">
      <dgm:prSet/>
      <dgm:spPr/>
      <dgm:t>
        <a:bodyPr/>
        <a:lstStyle/>
        <a:p>
          <a:endParaRPr lang="es-CO"/>
        </a:p>
      </dgm:t>
    </dgm:pt>
    <dgm:pt modelId="{10E5734B-C630-4D6D-9BE9-14A59CC4AB14}">
      <dgm:prSet phldrT="[Texto]" custT="1"/>
      <dgm:spPr/>
      <dgm:t>
        <a:bodyPr/>
        <a:lstStyle/>
        <a:p>
          <a:pPr>
            <a:buNone/>
          </a:pPr>
          <a:r>
            <a:rPr lang="es-CO" sz="2300" b="0" u="sng" kern="1200" dirty="0" err="1">
              <a:solidFill>
                <a:srgbClr val="071D49"/>
              </a:solidFill>
            </a:rPr>
            <a:t>Planned</a:t>
          </a:r>
          <a:endParaRPr lang="es-CO" sz="2300" b="0" u="sng" kern="1200" dirty="0">
            <a:solidFill>
              <a:srgbClr val="071D49"/>
            </a:solidFill>
          </a:endParaRPr>
        </a:p>
      </dgm:t>
    </dgm:pt>
    <dgm:pt modelId="{3D631A2D-9588-41B8-9A55-9000804C2170}" type="parTrans" cxnId="{4E96D826-9406-4A98-8B77-4BA113BF3BCD}">
      <dgm:prSet/>
      <dgm:spPr/>
      <dgm:t>
        <a:bodyPr/>
        <a:lstStyle/>
        <a:p>
          <a:endParaRPr lang="es-CO"/>
        </a:p>
      </dgm:t>
    </dgm:pt>
    <dgm:pt modelId="{B2742DE2-5DC1-4AC9-88C6-2D9AC7B73EA5}" type="sibTrans" cxnId="{4E96D826-9406-4A98-8B77-4BA113BF3BCD}">
      <dgm:prSet/>
      <dgm:spPr/>
      <dgm:t>
        <a:bodyPr/>
        <a:lstStyle/>
        <a:p>
          <a:endParaRPr lang="es-CO"/>
        </a:p>
      </dgm:t>
    </dgm:pt>
    <dgm:pt modelId="{96136D32-F7AE-4780-9F21-5F7357980902}">
      <dgm:prSet phldrT="[Texto]" custT="1"/>
      <dgm:spPr/>
      <dgm:t>
        <a:bodyPr/>
        <a:lstStyle/>
        <a:p>
          <a:pPr>
            <a:buNone/>
          </a:pPr>
          <a:r>
            <a:rPr lang="es-CO" sz="2300" u="sng" kern="1200" dirty="0">
              <a:solidFill>
                <a:srgbClr val="071D49"/>
              </a:solidFill>
            </a:rPr>
            <a:t>No </a:t>
          </a:r>
          <a:r>
            <a:rPr lang="es-CO" sz="2300" u="sng" kern="1200" dirty="0" err="1">
              <a:solidFill>
                <a:srgbClr val="071D49"/>
              </a:solidFill>
            </a:rPr>
            <a:t>planned</a:t>
          </a:r>
          <a:endParaRPr lang="es-CO" sz="2300" u="sng" kern="1200" dirty="0">
            <a:solidFill>
              <a:srgbClr val="071D49"/>
            </a:solidFill>
          </a:endParaRPr>
        </a:p>
      </dgm:t>
    </dgm:pt>
    <dgm:pt modelId="{CB9E76BB-FCA3-45BE-8D3D-ABD34D81F6CF}" type="parTrans" cxnId="{649EEA0E-6063-47E4-A154-33FB44F8260B}">
      <dgm:prSet/>
      <dgm:spPr/>
      <dgm:t>
        <a:bodyPr/>
        <a:lstStyle/>
        <a:p>
          <a:endParaRPr lang="es-CO"/>
        </a:p>
      </dgm:t>
    </dgm:pt>
    <dgm:pt modelId="{13E3E754-787F-4852-B200-15CA162896B4}" type="sibTrans" cxnId="{649EEA0E-6063-47E4-A154-33FB44F8260B}">
      <dgm:prSet/>
      <dgm:spPr/>
      <dgm:t>
        <a:bodyPr/>
        <a:lstStyle/>
        <a:p>
          <a:endParaRPr lang="es-CO"/>
        </a:p>
      </dgm:t>
    </dgm:pt>
    <dgm:pt modelId="{F21C5659-ABE9-4BFE-B5D5-1D7C90D6AF13}">
      <dgm:prSet phldrT="[Texto]"/>
      <dgm:spPr/>
      <dgm:t>
        <a:bodyPr/>
        <a:lstStyle/>
        <a:p>
          <a:r>
            <a:rPr lang="es-CO" dirty="0" err="1"/>
            <a:t>Feedback</a:t>
          </a:r>
          <a:endParaRPr lang="es-CO" dirty="0"/>
        </a:p>
      </dgm:t>
    </dgm:pt>
    <dgm:pt modelId="{6E2E96B3-D4C2-485B-BC84-823426BEC5AD}" type="parTrans" cxnId="{8EBD2074-6F7A-4FD4-A973-CF9945DFF5EE}">
      <dgm:prSet/>
      <dgm:spPr/>
      <dgm:t>
        <a:bodyPr/>
        <a:lstStyle/>
        <a:p>
          <a:endParaRPr lang="es-CO"/>
        </a:p>
      </dgm:t>
    </dgm:pt>
    <dgm:pt modelId="{E699EBEB-56AA-453F-8D14-7D1512AD6216}" type="sibTrans" cxnId="{8EBD2074-6F7A-4FD4-A973-CF9945DFF5EE}">
      <dgm:prSet/>
      <dgm:spPr/>
      <dgm:t>
        <a:bodyPr/>
        <a:lstStyle/>
        <a:p>
          <a:endParaRPr lang="es-CO"/>
        </a:p>
      </dgm:t>
    </dgm:pt>
    <dgm:pt modelId="{02A599BB-07D1-4A2F-A6F0-5AE29F4DC4A3}">
      <dgm:prSet phldrT="[Texto]"/>
      <dgm:spPr/>
      <dgm:t>
        <a:bodyPr/>
        <a:lstStyle/>
        <a:p>
          <a:r>
            <a:rPr lang="es-CO" dirty="0" err="1"/>
            <a:t>Recognition</a:t>
          </a:r>
          <a:endParaRPr lang="es-CO" dirty="0"/>
        </a:p>
      </dgm:t>
    </dgm:pt>
    <dgm:pt modelId="{D118DC45-2AD8-4979-B033-014D88FDF6F8}" type="parTrans" cxnId="{BCC397A6-3892-4FE2-96C0-008871D8F851}">
      <dgm:prSet/>
      <dgm:spPr/>
      <dgm:t>
        <a:bodyPr/>
        <a:lstStyle/>
        <a:p>
          <a:endParaRPr lang="es-CO"/>
        </a:p>
      </dgm:t>
    </dgm:pt>
    <dgm:pt modelId="{03914524-78A0-4339-B62A-BC9D3DF0B86B}" type="sibTrans" cxnId="{BCC397A6-3892-4FE2-96C0-008871D8F851}">
      <dgm:prSet/>
      <dgm:spPr/>
      <dgm:t>
        <a:bodyPr/>
        <a:lstStyle/>
        <a:p>
          <a:endParaRPr lang="es-CO"/>
        </a:p>
      </dgm:t>
    </dgm:pt>
    <dgm:pt modelId="{D142FAA8-E33C-453A-9B29-191E41F10988}">
      <dgm:prSet phldrT="[Texto]"/>
      <dgm:spPr/>
      <dgm:t>
        <a:bodyPr/>
        <a:lstStyle/>
        <a:p>
          <a:pPr>
            <a:buNone/>
          </a:pPr>
          <a:r>
            <a:rPr lang="es-CO" dirty="0">
              <a:solidFill>
                <a:srgbClr val="071D49"/>
              </a:solidFill>
            </a:rPr>
            <a:t>No </a:t>
          </a:r>
          <a:r>
            <a:rPr lang="es-CO" dirty="0" err="1">
              <a:solidFill>
                <a:srgbClr val="071D49"/>
              </a:solidFill>
            </a:rPr>
            <a:t>planned</a:t>
          </a:r>
          <a:endParaRPr lang="es-CO" dirty="0">
            <a:solidFill>
              <a:srgbClr val="071D49"/>
            </a:solidFill>
          </a:endParaRPr>
        </a:p>
      </dgm:t>
    </dgm:pt>
    <dgm:pt modelId="{641A4D9F-27F3-40DF-A66E-CACE45E7F3E4}" type="parTrans" cxnId="{ADF92B72-D5FD-4797-B5EC-A802EADA5A19}">
      <dgm:prSet/>
      <dgm:spPr/>
      <dgm:t>
        <a:bodyPr/>
        <a:lstStyle/>
        <a:p>
          <a:endParaRPr lang="es-CO"/>
        </a:p>
      </dgm:t>
    </dgm:pt>
    <dgm:pt modelId="{009CFE6F-30EE-4456-A8CB-3676D6735B1A}" type="sibTrans" cxnId="{ADF92B72-D5FD-4797-B5EC-A802EADA5A19}">
      <dgm:prSet/>
      <dgm:spPr/>
      <dgm:t>
        <a:bodyPr/>
        <a:lstStyle/>
        <a:p>
          <a:endParaRPr lang="es-CO"/>
        </a:p>
      </dgm:t>
    </dgm:pt>
    <dgm:pt modelId="{B3ED0CFD-A0CC-4787-BA9F-CF0C0A008F08}">
      <dgm:prSet phldrT="[Texto]" custT="1"/>
      <dgm:spPr/>
      <dgm:t>
        <a:bodyPr/>
        <a:lstStyle/>
        <a:p>
          <a:pPr>
            <a:buFont typeface="Arial" panose="020B0604020202020204" pitchFamily="34" charset="0"/>
            <a:buNone/>
          </a:pPr>
          <a:r>
            <a:rPr lang="es-CO" sz="2300" kern="1200" dirty="0">
              <a:solidFill>
                <a:srgbClr val="071D49"/>
              </a:solidFill>
            </a:rPr>
            <a:t>•	</a:t>
          </a:r>
          <a:r>
            <a:rPr lang="es-CO" sz="2300" kern="1200" dirty="0" err="1">
              <a:solidFill>
                <a:srgbClr val="071D49"/>
              </a:solidFill>
            </a:rPr>
            <a:t>Reflection</a:t>
          </a:r>
          <a:r>
            <a:rPr lang="es-CO" sz="2300" kern="1200" dirty="0">
              <a:solidFill>
                <a:srgbClr val="071D49"/>
              </a:solidFill>
            </a:rPr>
            <a:t> and </a:t>
          </a:r>
          <a:r>
            <a:rPr lang="es-CO" sz="2300" kern="1200" dirty="0" err="1">
              <a:solidFill>
                <a:srgbClr val="071D49"/>
              </a:solidFill>
            </a:rPr>
            <a:t>definition</a:t>
          </a:r>
          <a:r>
            <a:rPr lang="es-CO" sz="2300" kern="1200" dirty="0">
              <a:solidFill>
                <a:srgbClr val="071D49"/>
              </a:solidFill>
            </a:rPr>
            <a:t> OKR</a:t>
          </a:r>
        </a:p>
      </dgm:t>
    </dgm:pt>
    <dgm:pt modelId="{5345E11F-3BB2-40CC-B044-BE27B803F471}" type="parTrans" cxnId="{9B44667B-2F7D-4063-9714-9CC08E7145CA}">
      <dgm:prSet/>
      <dgm:spPr/>
      <dgm:t>
        <a:bodyPr/>
        <a:lstStyle/>
        <a:p>
          <a:endParaRPr lang="es-CO"/>
        </a:p>
      </dgm:t>
    </dgm:pt>
    <dgm:pt modelId="{EC98C838-1C2E-4539-A657-1E50F450A200}" type="sibTrans" cxnId="{9B44667B-2F7D-4063-9714-9CC08E7145CA}">
      <dgm:prSet/>
      <dgm:spPr/>
      <dgm:t>
        <a:bodyPr/>
        <a:lstStyle/>
        <a:p>
          <a:endParaRPr lang="es-CO"/>
        </a:p>
      </dgm:t>
    </dgm:pt>
    <dgm:pt modelId="{818E987B-C9D6-4A6F-9D05-A02DE3D40789}">
      <dgm:prSet phldrT="[Texto]" custT="1"/>
      <dgm:spPr/>
      <dgm:t>
        <a:bodyPr/>
        <a:lstStyle/>
        <a:p>
          <a:pPr>
            <a:buFont typeface="Arial" panose="020B0604020202020204" pitchFamily="34" charset="0"/>
            <a:buNone/>
          </a:pPr>
          <a:r>
            <a:rPr lang="es-CO" sz="2300" kern="1200" dirty="0" err="1">
              <a:solidFill>
                <a:srgbClr val="071D49"/>
              </a:solidFill>
            </a:rPr>
            <a:t>Advancement</a:t>
          </a:r>
          <a:r>
            <a:rPr lang="es-CO" sz="2300" kern="1200" dirty="0">
              <a:solidFill>
                <a:srgbClr val="071D49"/>
              </a:solidFill>
            </a:rPr>
            <a:t> OKR</a:t>
          </a:r>
        </a:p>
      </dgm:t>
    </dgm:pt>
    <dgm:pt modelId="{D428F3C4-9168-4FBC-98BE-63EBFB5D8020}" type="parTrans" cxnId="{51BFBBA4-B890-48FA-B8EF-50F1B53AA06A}">
      <dgm:prSet/>
      <dgm:spPr/>
      <dgm:t>
        <a:bodyPr/>
        <a:lstStyle/>
        <a:p>
          <a:endParaRPr lang="es-CO"/>
        </a:p>
      </dgm:t>
    </dgm:pt>
    <dgm:pt modelId="{3B75FDEB-1DD6-42D8-9AB2-41695BD4E24C}" type="sibTrans" cxnId="{51BFBBA4-B890-48FA-B8EF-50F1B53AA06A}">
      <dgm:prSet/>
      <dgm:spPr/>
      <dgm:t>
        <a:bodyPr/>
        <a:lstStyle/>
        <a:p>
          <a:endParaRPr lang="es-CO"/>
        </a:p>
      </dgm:t>
    </dgm:pt>
    <dgm:pt modelId="{0B4683F8-F181-4974-BD4E-6A5FC29AFC56}">
      <dgm:prSet phldrT="[Texto]" custT="1"/>
      <dgm:spPr/>
      <dgm:t>
        <a:bodyPr/>
        <a:lstStyle/>
        <a:p>
          <a:endParaRPr lang="es-CO" sz="2300" b="1" kern="1200" dirty="0">
            <a:solidFill>
              <a:srgbClr val="071D49"/>
            </a:solidFill>
            <a:effectLst>
              <a:outerShdw blurRad="38100" dist="38100" dir="2700000" algn="tl">
                <a:srgbClr val="000000">
                  <a:alpha val="43137"/>
                </a:srgbClr>
              </a:outerShdw>
            </a:effectLst>
          </a:endParaRPr>
        </a:p>
      </dgm:t>
    </dgm:pt>
    <dgm:pt modelId="{31FB05A4-FAF2-4E96-8E2F-C24026081CEB}" type="parTrans" cxnId="{4EEE2D6C-2DB8-4CFF-91A8-9B62268F5434}">
      <dgm:prSet/>
      <dgm:spPr/>
      <dgm:t>
        <a:bodyPr/>
        <a:lstStyle/>
        <a:p>
          <a:endParaRPr lang="es-CO"/>
        </a:p>
      </dgm:t>
    </dgm:pt>
    <dgm:pt modelId="{83A56B6A-1702-48C9-ABD9-3850DCD0059C}" type="sibTrans" cxnId="{4EEE2D6C-2DB8-4CFF-91A8-9B62268F5434}">
      <dgm:prSet/>
      <dgm:spPr/>
      <dgm:t>
        <a:bodyPr/>
        <a:lstStyle/>
        <a:p>
          <a:endParaRPr lang="es-CO"/>
        </a:p>
      </dgm:t>
    </dgm:pt>
    <dgm:pt modelId="{37A751ED-6ACF-4033-938D-B587E90F13EE}">
      <dgm:prSet phldrT="[Texto]" custT="1"/>
      <dgm:spPr/>
      <dgm:t>
        <a:bodyPr/>
        <a:lstStyle/>
        <a:p>
          <a:pPr>
            <a:buFont typeface="Arial" panose="020B0604020202020204" pitchFamily="34" charset="0"/>
            <a:buNone/>
          </a:pPr>
          <a:r>
            <a:rPr lang="es-CO" sz="2300" b="1" kern="1200" dirty="0">
              <a:solidFill>
                <a:srgbClr val="071D49"/>
              </a:solidFill>
              <a:effectLst/>
            </a:rPr>
            <a:t>Performance </a:t>
          </a:r>
          <a:r>
            <a:rPr lang="es-CO" sz="2300" b="1" kern="1200" dirty="0" err="1">
              <a:solidFill>
                <a:srgbClr val="071D49"/>
              </a:solidFill>
              <a:effectLst/>
            </a:rPr>
            <a:t>Appraisal</a:t>
          </a:r>
          <a:r>
            <a:rPr lang="es-CO" sz="2300" b="1" kern="1200" dirty="0">
              <a:solidFill>
                <a:srgbClr val="071D49"/>
              </a:solidFill>
              <a:effectLst/>
            </a:rPr>
            <a:t> </a:t>
          </a:r>
          <a:endParaRPr lang="es-CO" sz="2300" b="0" u="sng" kern="1200" dirty="0">
            <a:solidFill>
              <a:srgbClr val="071D49"/>
            </a:solidFill>
            <a:effectLst/>
          </a:endParaRPr>
        </a:p>
      </dgm:t>
    </dgm:pt>
    <dgm:pt modelId="{6F853894-EBB4-4E45-AB1F-AC3BB2283786}" type="parTrans" cxnId="{0FD1DB4F-022F-4EFE-8A0C-7468759EB4EE}">
      <dgm:prSet/>
      <dgm:spPr/>
      <dgm:t>
        <a:bodyPr/>
        <a:lstStyle/>
        <a:p>
          <a:endParaRPr lang="es-CO"/>
        </a:p>
      </dgm:t>
    </dgm:pt>
    <dgm:pt modelId="{B4DD088D-754D-4494-8F2E-987DB703D8D9}" type="sibTrans" cxnId="{0FD1DB4F-022F-4EFE-8A0C-7468759EB4EE}">
      <dgm:prSet/>
      <dgm:spPr/>
      <dgm:t>
        <a:bodyPr/>
        <a:lstStyle/>
        <a:p>
          <a:endParaRPr lang="es-CO"/>
        </a:p>
      </dgm:t>
    </dgm:pt>
    <dgm:pt modelId="{7ACE8757-DA9B-4CED-AA68-3960D30645F7}">
      <dgm:prSet phldrT="[Texto]" custT="1"/>
      <dgm:spPr/>
      <dgm:t>
        <a:bodyPr/>
        <a:lstStyle/>
        <a:p>
          <a:pPr>
            <a:buNone/>
          </a:pPr>
          <a:r>
            <a:rPr lang="es-CO" sz="2300" kern="1200" dirty="0" err="1">
              <a:solidFill>
                <a:srgbClr val="071D49"/>
              </a:solidFill>
              <a:latin typeface="Trebuchet MS"/>
              <a:ea typeface="+mn-ea"/>
              <a:cs typeface="+mn-cs"/>
            </a:rPr>
            <a:t>Development</a:t>
          </a:r>
          <a:endParaRPr lang="es-CO" sz="2300" b="0" u="sng" kern="1200" dirty="0">
            <a:solidFill>
              <a:srgbClr val="071D49"/>
            </a:solidFill>
          </a:endParaRPr>
        </a:p>
      </dgm:t>
    </dgm:pt>
    <dgm:pt modelId="{61F4C521-19D9-4C21-9217-62C3948E1AE7}" type="parTrans" cxnId="{93335F7B-50BB-400B-B2ED-E2C5E6B6E52D}">
      <dgm:prSet/>
      <dgm:spPr/>
      <dgm:t>
        <a:bodyPr/>
        <a:lstStyle/>
        <a:p>
          <a:endParaRPr lang="es-CO"/>
        </a:p>
      </dgm:t>
    </dgm:pt>
    <dgm:pt modelId="{1BD699AF-070F-4385-A427-F3B4827CE42F}" type="sibTrans" cxnId="{93335F7B-50BB-400B-B2ED-E2C5E6B6E52D}">
      <dgm:prSet/>
      <dgm:spPr/>
      <dgm:t>
        <a:bodyPr/>
        <a:lstStyle/>
        <a:p>
          <a:endParaRPr lang="es-CO"/>
        </a:p>
      </dgm:t>
    </dgm:pt>
    <dgm:pt modelId="{84167DE1-5BC8-43FC-B875-4FAC9674776C}">
      <dgm:prSet phldrT="[Texto]"/>
      <dgm:spPr/>
      <dgm:t>
        <a:bodyPr/>
        <a:lstStyle/>
        <a:p>
          <a:pPr>
            <a:buNone/>
          </a:pPr>
          <a:r>
            <a:rPr lang="es-CO" dirty="0">
              <a:solidFill>
                <a:srgbClr val="071D49"/>
              </a:solidFill>
            </a:rPr>
            <a:t>360</a:t>
          </a:r>
        </a:p>
      </dgm:t>
    </dgm:pt>
    <dgm:pt modelId="{B23E4814-E536-42BA-B82A-F5C9DA1A6C67}" type="parTrans" cxnId="{E683F7C1-EDDD-4CED-8B55-CC360349ECD2}">
      <dgm:prSet/>
      <dgm:spPr/>
      <dgm:t>
        <a:bodyPr/>
        <a:lstStyle/>
        <a:p>
          <a:endParaRPr lang="es-CO"/>
        </a:p>
      </dgm:t>
    </dgm:pt>
    <dgm:pt modelId="{1AF73B81-6BE4-4B7E-8555-55EA06D65FD7}" type="sibTrans" cxnId="{E683F7C1-EDDD-4CED-8B55-CC360349ECD2}">
      <dgm:prSet/>
      <dgm:spPr/>
      <dgm:t>
        <a:bodyPr/>
        <a:lstStyle/>
        <a:p>
          <a:endParaRPr lang="es-CO"/>
        </a:p>
      </dgm:t>
    </dgm:pt>
    <dgm:pt modelId="{C0348AFC-240B-464C-836D-FEAE34085E51}">
      <dgm:prSet phldrT="[Texto]"/>
      <dgm:spPr/>
      <dgm:t>
        <a:bodyPr/>
        <a:lstStyle/>
        <a:p>
          <a:pPr>
            <a:buNone/>
          </a:pPr>
          <a:r>
            <a:rPr lang="es-CO" dirty="0">
              <a:solidFill>
                <a:srgbClr val="071D49"/>
              </a:solidFill>
            </a:rPr>
            <a:t>No </a:t>
          </a:r>
          <a:r>
            <a:rPr lang="es-CO" dirty="0" err="1">
              <a:solidFill>
                <a:srgbClr val="071D49"/>
              </a:solidFill>
            </a:rPr>
            <a:t>planned</a:t>
          </a:r>
          <a:endParaRPr lang="es-CO" dirty="0">
            <a:solidFill>
              <a:srgbClr val="071D49"/>
            </a:solidFill>
          </a:endParaRPr>
        </a:p>
      </dgm:t>
    </dgm:pt>
    <dgm:pt modelId="{E0B285D5-D2B4-416C-8BE6-13402F1CC286}" type="parTrans" cxnId="{B8C7FC32-1C7B-4247-BDC1-99C9E148DDD8}">
      <dgm:prSet/>
      <dgm:spPr/>
      <dgm:t>
        <a:bodyPr/>
        <a:lstStyle/>
        <a:p>
          <a:endParaRPr lang="es-CO"/>
        </a:p>
      </dgm:t>
    </dgm:pt>
    <dgm:pt modelId="{50030206-D747-4D89-8AF6-0F6D04085BA3}" type="sibTrans" cxnId="{B8C7FC32-1C7B-4247-BDC1-99C9E148DDD8}">
      <dgm:prSet/>
      <dgm:spPr/>
      <dgm:t>
        <a:bodyPr/>
        <a:lstStyle/>
        <a:p>
          <a:endParaRPr lang="es-CO"/>
        </a:p>
      </dgm:t>
    </dgm:pt>
    <dgm:pt modelId="{AC01B1D2-4096-40C4-B5AD-FFB09D5AE8DB}">
      <dgm:prSet phldrT="[Texto]"/>
      <dgm:spPr/>
      <dgm:t>
        <a:bodyPr/>
        <a:lstStyle/>
        <a:p>
          <a:pPr>
            <a:buNone/>
          </a:pPr>
          <a:r>
            <a:rPr lang="es-CO" dirty="0">
              <a:solidFill>
                <a:srgbClr val="071D49"/>
              </a:solidFill>
            </a:rPr>
            <a:t>Cultural </a:t>
          </a:r>
          <a:r>
            <a:rPr lang="es-CO" dirty="0" err="1">
              <a:solidFill>
                <a:srgbClr val="071D49"/>
              </a:solidFill>
            </a:rPr>
            <a:t>adjustment</a:t>
          </a:r>
          <a:endParaRPr lang="es-CO" dirty="0">
            <a:solidFill>
              <a:srgbClr val="071D49"/>
            </a:solidFill>
          </a:endParaRPr>
        </a:p>
      </dgm:t>
    </dgm:pt>
    <dgm:pt modelId="{B7B5D39D-F63A-4B99-8477-18CB71EE7545}" type="parTrans" cxnId="{C67CBEF0-BFA8-4CEA-82FD-108EE03C9839}">
      <dgm:prSet/>
      <dgm:spPr/>
      <dgm:t>
        <a:bodyPr/>
        <a:lstStyle/>
        <a:p>
          <a:endParaRPr lang="es-CO"/>
        </a:p>
      </dgm:t>
    </dgm:pt>
    <dgm:pt modelId="{87719F8E-5133-49FD-AF61-D902D78260E3}" type="sibTrans" cxnId="{C67CBEF0-BFA8-4CEA-82FD-108EE03C9839}">
      <dgm:prSet/>
      <dgm:spPr/>
      <dgm:t>
        <a:bodyPr/>
        <a:lstStyle/>
        <a:p>
          <a:endParaRPr lang="es-CO"/>
        </a:p>
      </dgm:t>
    </dgm:pt>
    <dgm:pt modelId="{6693DF6B-8D6A-4C9A-A291-D96B831E6550}">
      <dgm:prSet phldrT="[Texto]"/>
      <dgm:spPr/>
      <dgm:t>
        <a:bodyPr/>
        <a:lstStyle/>
        <a:p>
          <a:pPr>
            <a:buNone/>
          </a:pPr>
          <a:endParaRPr lang="es-CO" dirty="0">
            <a:solidFill>
              <a:srgbClr val="071D49"/>
            </a:solidFill>
          </a:endParaRPr>
        </a:p>
      </dgm:t>
    </dgm:pt>
    <dgm:pt modelId="{2874E69D-A5A1-41B7-9E57-DA833A26E360}" type="parTrans" cxnId="{A15C12F4-1812-438F-929B-EBD42E7111AC}">
      <dgm:prSet/>
      <dgm:spPr/>
      <dgm:t>
        <a:bodyPr/>
        <a:lstStyle/>
        <a:p>
          <a:endParaRPr lang="es-CO"/>
        </a:p>
      </dgm:t>
    </dgm:pt>
    <dgm:pt modelId="{0FF0A06B-B5F7-4193-96C8-5EED7702BE22}" type="sibTrans" cxnId="{A15C12F4-1812-438F-929B-EBD42E7111AC}">
      <dgm:prSet/>
      <dgm:spPr/>
      <dgm:t>
        <a:bodyPr/>
        <a:lstStyle/>
        <a:p>
          <a:endParaRPr lang="es-CO"/>
        </a:p>
      </dgm:t>
    </dgm:pt>
    <dgm:pt modelId="{306408D7-B5DD-498A-B4A4-5860DA77F2AD}">
      <dgm:prSet phldrT="[Texto]"/>
      <dgm:spPr/>
      <dgm:t>
        <a:bodyPr/>
        <a:lstStyle/>
        <a:p>
          <a:pPr>
            <a:buNone/>
          </a:pPr>
          <a:endParaRPr lang="es-CO" dirty="0">
            <a:solidFill>
              <a:srgbClr val="071D49"/>
            </a:solidFill>
          </a:endParaRPr>
        </a:p>
      </dgm:t>
    </dgm:pt>
    <dgm:pt modelId="{2708189B-1058-4DE6-B6AD-DFF861B6C880}" type="parTrans" cxnId="{1E5846CA-4BB1-43FB-9010-57A69BB1CDBB}">
      <dgm:prSet/>
      <dgm:spPr/>
      <dgm:t>
        <a:bodyPr/>
        <a:lstStyle/>
        <a:p>
          <a:endParaRPr lang="es-CO"/>
        </a:p>
      </dgm:t>
    </dgm:pt>
    <dgm:pt modelId="{4D522ABE-7080-42A0-887F-466271D796B5}" type="sibTrans" cxnId="{1E5846CA-4BB1-43FB-9010-57A69BB1CDBB}">
      <dgm:prSet/>
      <dgm:spPr/>
      <dgm:t>
        <a:bodyPr/>
        <a:lstStyle/>
        <a:p>
          <a:endParaRPr lang="es-CO"/>
        </a:p>
      </dgm:t>
    </dgm:pt>
    <dgm:pt modelId="{AE00A214-E466-4238-97AF-20943CA42B50}" type="pres">
      <dgm:prSet presAssocID="{BE89FD17-85E2-4BB0-A90F-BD769C7AE4E5}" presName="Name0" presStyleCnt="0">
        <dgm:presLayoutVars>
          <dgm:dir/>
          <dgm:animLvl val="lvl"/>
          <dgm:resizeHandles val="exact"/>
        </dgm:presLayoutVars>
      </dgm:prSet>
      <dgm:spPr/>
    </dgm:pt>
    <dgm:pt modelId="{2E6779A4-CCD1-463A-B55D-2CD9D5FCD93B}" type="pres">
      <dgm:prSet presAssocID="{AB05A171-B9AD-478E-A708-400FBF65700A}" presName="composite" presStyleCnt="0"/>
      <dgm:spPr/>
    </dgm:pt>
    <dgm:pt modelId="{8E1FCE94-553C-42F2-B39F-EB826DC2FF68}" type="pres">
      <dgm:prSet presAssocID="{AB05A171-B9AD-478E-A708-400FBF65700A}" presName="parTx" presStyleLbl="alignNode1" presStyleIdx="0" presStyleCnt="3">
        <dgm:presLayoutVars>
          <dgm:chMax val="0"/>
          <dgm:chPref val="0"/>
          <dgm:bulletEnabled val="1"/>
        </dgm:presLayoutVars>
      </dgm:prSet>
      <dgm:spPr/>
    </dgm:pt>
    <dgm:pt modelId="{D99CEBD5-E140-456E-9E89-A244DFD2536B}" type="pres">
      <dgm:prSet presAssocID="{AB05A171-B9AD-478E-A708-400FBF65700A}" presName="desTx" presStyleLbl="alignAccFollowNode1" presStyleIdx="0" presStyleCnt="3" custLinFactNeighborX="-14652">
        <dgm:presLayoutVars>
          <dgm:bulletEnabled val="1"/>
        </dgm:presLayoutVars>
      </dgm:prSet>
      <dgm:spPr/>
    </dgm:pt>
    <dgm:pt modelId="{D4FAEB1B-7A22-4F45-9275-4DC6521FFD23}" type="pres">
      <dgm:prSet presAssocID="{74CEEB03-D6B8-4E6C-B883-622126EA92F1}" presName="space" presStyleCnt="0"/>
      <dgm:spPr/>
    </dgm:pt>
    <dgm:pt modelId="{0BD3F9C0-80D6-4584-A51F-20A796ABCF50}" type="pres">
      <dgm:prSet presAssocID="{F21C5659-ABE9-4BFE-B5D5-1D7C90D6AF13}" presName="composite" presStyleCnt="0"/>
      <dgm:spPr/>
    </dgm:pt>
    <dgm:pt modelId="{2585A502-4848-4863-8013-0ACAAA3EA8EB}" type="pres">
      <dgm:prSet presAssocID="{F21C5659-ABE9-4BFE-B5D5-1D7C90D6AF13}" presName="parTx" presStyleLbl="alignNode1" presStyleIdx="1" presStyleCnt="3">
        <dgm:presLayoutVars>
          <dgm:chMax val="0"/>
          <dgm:chPref val="0"/>
          <dgm:bulletEnabled val="1"/>
        </dgm:presLayoutVars>
      </dgm:prSet>
      <dgm:spPr/>
    </dgm:pt>
    <dgm:pt modelId="{FAECDC94-F8AF-4DDE-8DC1-040B8DFB3B52}" type="pres">
      <dgm:prSet presAssocID="{F21C5659-ABE9-4BFE-B5D5-1D7C90D6AF13}" presName="desTx" presStyleLbl="alignAccFollowNode1" presStyleIdx="1" presStyleCnt="3">
        <dgm:presLayoutVars>
          <dgm:bulletEnabled val="1"/>
        </dgm:presLayoutVars>
      </dgm:prSet>
      <dgm:spPr/>
    </dgm:pt>
    <dgm:pt modelId="{2A0D0336-9C19-492F-BB9E-B4ACE2C8D74F}" type="pres">
      <dgm:prSet presAssocID="{E699EBEB-56AA-453F-8D14-7D1512AD6216}" presName="space" presStyleCnt="0"/>
      <dgm:spPr/>
    </dgm:pt>
    <dgm:pt modelId="{DF8F16D5-836E-45CA-B3FB-DBD9E4482F2F}" type="pres">
      <dgm:prSet presAssocID="{02A599BB-07D1-4A2F-A6F0-5AE29F4DC4A3}" presName="composite" presStyleCnt="0"/>
      <dgm:spPr/>
    </dgm:pt>
    <dgm:pt modelId="{9206C788-0E9D-4F5D-9141-DF1EEB4129B3}" type="pres">
      <dgm:prSet presAssocID="{02A599BB-07D1-4A2F-A6F0-5AE29F4DC4A3}" presName="parTx" presStyleLbl="alignNode1" presStyleIdx="2" presStyleCnt="3">
        <dgm:presLayoutVars>
          <dgm:chMax val="0"/>
          <dgm:chPref val="0"/>
          <dgm:bulletEnabled val="1"/>
        </dgm:presLayoutVars>
      </dgm:prSet>
      <dgm:spPr/>
    </dgm:pt>
    <dgm:pt modelId="{11D13BD9-8116-4E0F-9D54-04D93EC0C728}" type="pres">
      <dgm:prSet presAssocID="{02A599BB-07D1-4A2F-A6F0-5AE29F4DC4A3}" presName="desTx" presStyleLbl="alignAccFollowNode1" presStyleIdx="2" presStyleCnt="3">
        <dgm:presLayoutVars>
          <dgm:bulletEnabled val="1"/>
        </dgm:presLayoutVars>
      </dgm:prSet>
      <dgm:spPr/>
    </dgm:pt>
  </dgm:ptLst>
  <dgm:cxnLst>
    <dgm:cxn modelId="{27E18C02-DC46-4D14-8C5D-611D760152C2}" type="presOf" srcId="{818E987B-C9D6-4A6F-9D05-A02DE3D40789}" destId="{D99CEBD5-E140-456E-9E89-A244DFD2536B}" srcOrd="0" destOrd="6" presId="urn:microsoft.com/office/officeart/2005/8/layout/hList1"/>
    <dgm:cxn modelId="{D51DE104-287E-4C1D-8E5A-22DEE32DFE65}" type="presOf" srcId="{84167DE1-5BC8-43FC-B875-4FAC9674776C}" destId="{FAECDC94-F8AF-4DDE-8DC1-040B8DFB3B52}" srcOrd="0" destOrd="4" presId="urn:microsoft.com/office/officeart/2005/8/layout/hList1"/>
    <dgm:cxn modelId="{31B52D0C-BDA6-49BA-8724-50FF6ABA93B3}" type="presOf" srcId="{AB05A171-B9AD-478E-A708-400FBF65700A}" destId="{8E1FCE94-553C-42F2-B39F-EB826DC2FF68}" srcOrd="0" destOrd="0" presId="urn:microsoft.com/office/officeart/2005/8/layout/hList1"/>
    <dgm:cxn modelId="{649EEA0E-6063-47E4-A154-33FB44F8260B}" srcId="{AB05A171-B9AD-478E-A708-400FBF65700A}" destId="{96136D32-F7AE-4780-9F21-5F7357980902}" srcOrd="3" destOrd="0" parTransId="{CB9E76BB-FCA3-45BE-8D3D-ABD34D81F6CF}" sibTransId="{13E3E754-787F-4852-B200-15CA162896B4}"/>
    <dgm:cxn modelId="{06490A15-1D67-4AF7-8E76-348D3055AEE3}" type="presOf" srcId="{6693DF6B-8D6A-4C9A-A291-D96B831E6550}" destId="{FAECDC94-F8AF-4DDE-8DC1-040B8DFB3B52}" srcOrd="0" destOrd="1" presId="urn:microsoft.com/office/officeart/2005/8/layout/hList1"/>
    <dgm:cxn modelId="{E5724315-F6C6-45DF-8C15-44450654543B}" type="presOf" srcId="{C0348AFC-240B-464C-836D-FEAE34085E51}" destId="{FAECDC94-F8AF-4DDE-8DC1-040B8DFB3B52}" srcOrd="0" destOrd="0" presId="urn:microsoft.com/office/officeart/2005/8/layout/hList1"/>
    <dgm:cxn modelId="{4E96D826-9406-4A98-8B77-4BA113BF3BCD}" srcId="{AB05A171-B9AD-478E-A708-400FBF65700A}" destId="{10E5734B-C630-4D6D-9BE9-14A59CC4AB14}" srcOrd="0" destOrd="0" parTransId="{3D631A2D-9588-41B8-9A55-9000804C2170}" sibTransId="{B2742DE2-5DC1-4AC9-88C6-2D9AC7B73EA5}"/>
    <dgm:cxn modelId="{F7C86929-E258-4B12-9227-3992E7055EBC}" type="presOf" srcId="{BE89FD17-85E2-4BB0-A90F-BD769C7AE4E5}" destId="{AE00A214-E466-4238-97AF-20943CA42B50}" srcOrd="0" destOrd="0" presId="urn:microsoft.com/office/officeart/2005/8/layout/hList1"/>
    <dgm:cxn modelId="{B8C7FC32-1C7B-4247-BDC1-99C9E148DDD8}" srcId="{F21C5659-ABE9-4BFE-B5D5-1D7C90D6AF13}" destId="{C0348AFC-240B-464C-836D-FEAE34085E51}" srcOrd="0" destOrd="0" parTransId="{E0B285D5-D2B4-416C-8BE6-13402F1CC286}" sibTransId="{50030206-D747-4D89-8AF6-0F6D04085BA3}"/>
    <dgm:cxn modelId="{7A66876B-DD54-429F-BCD2-E6C3ED035CFB}" type="presOf" srcId="{7ACE8757-DA9B-4CED-AA68-3960D30645F7}" destId="{D99CEBD5-E140-456E-9E89-A244DFD2536B}" srcOrd="0" destOrd="2" presId="urn:microsoft.com/office/officeart/2005/8/layout/hList1"/>
    <dgm:cxn modelId="{4EEE2D6C-2DB8-4CFF-91A8-9B62268F5434}" srcId="{7ACE8757-DA9B-4CED-AA68-3960D30645F7}" destId="{0B4683F8-F181-4974-BD4E-6A5FC29AFC56}" srcOrd="0" destOrd="0" parTransId="{31FB05A4-FAF2-4E96-8E2F-C24026081CEB}" sibTransId="{83A56B6A-1702-48C9-ABD9-3850DCD0059C}"/>
    <dgm:cxn modelId="{0FD1DB4F-022F-4EFE-8A0C-7468759EB4EE}" srcId="{AB05A171-B9AD-478E-A708-400FBF65700A}" destId="{37A751ED-6ACF-4033-938D-B587E90F13EE}" srcOrd="1" destOrd="0" parTransId="{6F853894-EBB4-4E45-AB1F-AC3BB2283786}" sibTransId="{B4DD088D-754D-4494-8F2E-987DB703D8D9}"/>
    <dgm:cxn modelId="{ADF92B72-D5FD-4797-B5EC-A802EADA5A19}" srcId="{02A599BB-07D1-4A2F-A6F0-5AE29F4DC4A3}" destId="{D142FAA8-E33C-453A-9B29-191E41F10988}" srcOrd="0" destOrd="0" parTransId="{641A4D9F-27F3-40DF-A66E-CACE45E7F3E4}" sibTransId="{009CFE6F-30EE-4456-A8CB-3676D6735B1A}"/>
    <dgm:cxn modelId="{F46C6B53-8540-45D2-ABC2-5C184AE0E5F3}" type="presOf" srcId="{96136D32-F7AE-4780-9F21-5F7357980902}" destId="{D99CEBD5-E140-456E-9E89-A244DFD2536B}" srcOrd="0" destOrd="4" presId="urn:microsoft.com/office/officeart/2005/8/layout/hList1"/>
    <dgm:cxn modelId="{8EBD2074-6F7A-4FD4-A973-CF9945DFF5EE}" srcId="{BE89FD17-85E2-4BB0-A90F-BD769C7AE4E5}" destId="{F21C5659-ABE9-4BFE-B5D5-1D7C90D6AF13}" srcOrd="1" destOrd="0" parTransId="{6E2E96B3-D4C2-485B-BC84-823426BEC5AD}" sibTransId="{E699EBEB-56AA-453F-8D14-7D1512AD6216}"/>
    <dgm:cxn modelId="{93335F7B-50BB-400B-B2ED-E2C5E6B6E52D}" srcId="{AB05A171-B9AD-478E-A708-400FBF65700A}" destId="{7ACE8757-DA9B-4CED-AA68-3960D30645F7}" srcOrd="2" destOrd="0" parTransId="{61F4C521-19D9-4C21-9217-62C3948E1AE7}" sibTransId="{1BD699AF-070F-4385-A427-F3B4827CE42F}"/>
    <dgm:cxn modelId="{9B44667B-2F7D-4063-9714-9CC08E7145CA}" srcId="{AB05A171-B9AD-478E-A708-400FBF65700A}" destId="{B3ED0CFD-A0CC-4787-BA9F-CF0C0A008F08}" srcOrd="4" destOrd="0" parTransId="{5345E11F-3BB2-40CC-B044-BE27B803F471}" sibTransId="{EC98C838-1C2E-4539-A657-1E50F450A200}"/>
    <dgm:cxn modelId="{7298CD9E-FA46-42B2-8CF8-7D406F6631FD}" type="presOf" srcId="{B3ED0CFD-A0CC-4787-BA9F-CF0C0A008F08}" destId="{D99CEBD5-E140-456E-9E89-A244DFD2536B}" srcOrd="0" destOrd="5" presId="urn:microsoft.com/office/officeart/2005/8/layout/hList1"/>
    <dgm:cxn modelId="{B4FDD59F-AB68-41F1-BBDD-3AE65B44AD52}" type="presOf" srcId="{D142FAA8-E33C-453A-9B29-191E41F10988}" destId="{11D13BD9-8116-4E0F-9D54-04D93EC0C728}" srcOrd="0" destOrd="0" presId="urn:microsoft.com/office/officeart/2005/8/layout/hList1"/>
    <dgm:cxn modelId="{51BFBBA4-B890-48FA-B8EF-50F1B53AA06A}" srcId="{AB05A171-B9AD-478E-A708-400FBF65700A}" destId="{818E987B-C9D6-4A6F-9D05-A02DE3D40789}" srcOrd="5" destOrd="0" parTransId="{D428F3C4-9168-4FBC-98BE-63EBFB5D8020}" sibTransId="{3B75FDEB-1DD6-42D8-9AB2-41695BD4E24C}"/>
    <dgm:cxn modelId="{BCC397A6-3892-4FE2-96C0-008871D8F851}" srcId="{BE89FD17-85E2-4BB0-A90F-BD769C7AE4E5}" destId="{02A599BB-07D1-4A2F-A6F0-5AE29F4DC4A3}" srcOrd="2" destOrd="0" parTransId="{D118DC45-2AD8-4979-B033-014D88FDF6F8}" sibTransId="{03914524-78A0-4339-B62A-BC9D3DF0B86B}"/>
    <dgm:cxn modelId="{31E5C8B4-F6B5-4398-A9EE-23CEE3431EB9}" type="presOf" srcId="{37A751ED-6ACF-4033-938D-B587E90F13EE}" destId="{D99CEBD5-E140-456E-9E89-A244DFD2536B}" srcOrd="0" destOrd="1" presId="urn:microsoft.com/office/officeart/2005/8/layout/hList1"/>
    <dgm:cxn modelId="{E683F7C1-EDDD-4CED-8B55-CC360349ECD2}" srcId="{F21C5659-ABE9-4BFE-B5D5-1D7C90D6AF13}" destId="{84167DE1-5BC8-43FC-B875-4FAC9674776C}" srcOrd="4" destOrd="0" parTransId="{B23E4814-E536-42BA-B82A-F5C9DA1A6C67}" sibTransId="{1AF73B81-6BE4-4B7E-8555-55EA06D65FD7}"/>
    <dgm:cxn modelId="{7B818EC3-A105-4AEE-BCFD-483794B0B65D}" type="presOf" srcId="{306408D7-B5DD-498A-B4A4-5860DA77F2AD}" destId="{FAECDC94-F8AF-4DDE-8DC1-040B8DFB3B52}" srcOrd="0" destOrd="3" presId="urn:microsoft.com/office/officeart/2005/8/layout/hList1"/>
    <dgm:cxn modelId="{1E5846CA-4BB1-43FB-9010-57A69BB1CDBB}" srcId="{F21C5659-ABE9-4BFE-B5D5-1D7C90D6AF13}" destId="{306408D7-B5DD-498A-B4A4-5860DA77F2AD}" srcOrd="3" destOrd="0" parTransId="{2708189B-1058-4DE6-B6AD-DFF861B6C880}" sibTransId="{4D522ABE-7080-42A0-887F-466271D796B5}"/>
    <dgm:cxn modelId="{344275D6-A071-4C1E-9E53-35EED3B561C8}" type="presOf" srcId="{AC01B1D2-4096-40C4-B5AD-FFB09D5AE8DB}" destId="{FAECDC94-F8AF-4DDE-8DC1-040B8DFB3B52}" srcOrd="0" destOrd="2" presId="urn:microsoft.com/office/officeart/2005/8/layout/hList1"/>
    <dgm:cxn modelId="{2B43C7E4-9760-4D00-A410-868D166ADC23}" type="presOf" srcId="{F21C5659-ABE9-4BFE-B5D5-1D7C90D6AF13}" destId="{2585A502-4848-4863-8013-0ACAAA3EA8EB}" srcOrd="0" destOrd="0" presId="urn:microsoft.com/office/officeart/2005/8/layout/hList1"/>
    <dgm:cxn modelId="{F36727EB-6020-4E42-BFC0-6C49A7350B5D}" type="presOf" srcId="{0B4683F8-F181-4974-BD4E-6A5FC29AFC56}" destId="{D99CEBD5-E140-456E-9E89-A244DFD2536B}" srcOrd="0" destOrd="3" presId="urn:microsoft.com/office/officeart/2005/8/layout/hList1"/>
    <dgm:cxn modelId="{FBA52CEB-EBBE-40E9-9A73-C7685F645096}" type="presOf" srcId="{02A599BB-07D1-4A2F-A6F0-5AE29F4DC4A3}" destId="{9206C788-0E9D-4F5D-9141-DF1EEB4129B3}" srcOrd="0" destOrd="0" presId="urn:microsoft.com/office/officeart/2005/8/layout/hList1"/>
    <dgm:cxn modelId="{88517DF0-C5F6-4BC4-AD8E-0143313DD50F}" srcId="{BE89FD17-85E2-4BB0-A90F-BD769C7AE4E5}" destId="{AB05A171-B9AD-478E-A708-400FBF65700A}" srcOrd="0" destOrd="0" parTransId="{37EF7624-243F-4902-A445-2D4A22E2CBE4}" sibTransId="{74CEEB03-D6B8-4E6C-B883-622126EA92F1}"/>
    <dgm:cxn modelId="{C67CBEF0-BFA8-4CEA-82FD-108EE03C9839}" srcId="{F21C5659-ABE9-4BFE-B5D5-1D7C90D6AF13}" destId="{AC01B1D2-4096-40C4-B5AD-FFB09D5AE8DB}" srcOrd="2" destOrd="0" parTransId="{B7B5D39D-F63A-4B99-8477-18CB71EE7545}" sibTransId="{87719F8E-5133-49FD-AF61-D902D78260E3}"/>
    <dgm:cxn modelId="{A15C12F4-1812-438F-929B-EBD42E7111AC}" srcId="{F21C5659-ABE9-4BFE-B5D5-1D7C90D6AF13}" destId="{6693DF6B-8D6A-4C9A-A291-D96B831E6550}" srcOrd="1" destOrd="0" parTransId="{2874E69D-A5A1-41B7-9E57-DA833A26E360}" sibTransId="{0FF0A06B-B5F7-4193-96C8-5EED7702BE22}"/>
    <dgm:cxn modelId="{99CE51FC-BCA5-46F5-ADFC-DAC1140D6363}" type="presOf" srcId="{10E5734B-C630-4D6D-9BE9-14A59CC4AB14}" destId="{D99CEBD5-E140-456E-9E89-A244DFD2536B}" srcOrd="0" destOrd="0" presId="urn:microsoft.com/office/officeart/2005/8/layout/hList1"/>
    <dgm:cxn modelId="{C71B8ED0-99BC-49D3-B296-2788A99C713D}" type="presParOf" srcId="{AE00A214-E466-4238-97AF-20943CA42B50}" destId="{2E6779A4-CCD1-463A-B55D-2CD9D5FCD93B}" srcOrd="0" destOrd="0" presId="urn:microsoft.com/office/officeart/2005/8/layout/hList1"/>
    <dgm:cxn modelId="{85CF3297-706E-4A03-B2FD-582CD1547B0F}" type="presParOf" srcId="{2E6779A4-CCD1-463A-B55D-2CD9D5FCD93B}" destId="{8E1FCE94-553C-42F2-B39F-EB826DC2FF68}" srcOrd="0" destOrd="0" presId="urn:microsoft.com/office/officeart/2005/8/layout/hList1"/>
    <dgm:cxn modelId="{C50A95DA-50CB-43BB-AEF7-4AC4C066A870}" type="presParOf" srcId="{2E6779A4-CCD1-463A-B55D-2CD9D5FCD93B}" destId="{D99CEBD5-E140-456E-9E89-A244DFD2536B}" srcOrd="1" destOrd="0" presId="urn:microsoft.com/office/officeart/2005/8/layout/hList1"/>
    <dgm:cxn modelId="{3516F58A-64FC-484C-9565-2AD80F7B8D70}" type="presParOf" srcId="{AE00A214-E466-4238-97AF-20943CA42B50}" destId="{D4FAEB1B-7A22-4F45-9275-4DC6521FFD23}" srcOrd="1" destOrd="0" presId="urn:microsoft.com/office/officeart/2005/8/layout/hList1"/>
    <dgm:cxn modelId="{291B0903-AD9A-4E97-A703-61173639D55E}" type="presParOf" srcId="{AE00A214-E466-4238-97AF-20943CA42B50}" destId="{0BD3F9C0-80D6-4584-A51F-20A796ABCF50}" srcOrd="2" destOrd="0" presId="urn:microsoft.com/office/officeart/2005/8/layout/hList1"/>
    <dgm:cxn modelId="{80F0C1FC-AF4B-49B3-8BC3-D33D297DBCF9}" type="presParOf" srcId="{0BD3F9C0-80D6-4584-A51F-20A796ABCF50}" destId="{2585A502-4848-4863-8013-0ACAAA3EA8EB}" srcOrd="0" destOrd="0" presId="urn:microsoft.com/office/officeart/2005/8/layout/hList1"/>
    <dgm:cxn modelId="{B9091015-0AE8-499E-BB41-F44A83872D9B}" type="presParOf" srcId="{0BD3F9C0-80D6-4584-A51F-20A796ABCF50}" destId="{FAECDC94-F8AF-4DDE-8DC1-040B8DFB3B52}" srcOrd="1" destOrd="0" presId="urn:microsoft.com/office/officeart/2005/8/layout/hList1"/>
    <dgm:cxn modelId="{2DF18DD4-D88D-4886-946C-81E0BCC99C15}" type="presParOf" srcId="{AE00A214-E466-4238-97AF-20943CA42B50}" destId="{2A0D0336-9C19-492F-BB9E-B4ACE2C8D74F}" srcOrd="3" destOrd="0" presId="urn:microsoft.com/office/officeart/2005/8/layout/hList1"/>
    <dgm:cxn modelId="{83D53165-6AA9-49A3-AC15-97C3D8EDB458}" type="presParOf" srcId="{AE00A214-E466-4238-97AF-20943CA42B50}" destId="{DF8F16D5-836E-45CA-B3FB-DBD9E4482F2F}" srcOrd="4" destOrd="0" presId="urn:microsoft.com/office/officeart/2005/8/layout/hList1"/>
    <dgm:cxn modelId="{DF29139C-4897-4341-BA16-20ED02C7948E}" type="presParOf" srcId="{DF8F16D5-836E-45CA-B3FB-DBD9E4482F2F}" destId="{9206C788-0E9D-4F5D-9141-DF1EEB4129B3}" srcOrd="0" destOrd="0" presId="urn:microsoft.com/office/officeart/2005/8/layout/hList1"/>
    <dgm:cxn modelId="{FCF43F4A-6049-49F2-8FCC-2B5FCD26ADBB}" type="presParOf" srcId="{DF8F16D5-836E-45CA-B3FB-DBD9E4482F2F}" destId="{11D13BD9-8116-4E0F-9D54-04D93EC0C7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FCE94-553C-42F2-B39F-EB826DC2FF68}">
      <dsp:nvSpPr>
        <dsp:cNvPr id="0" name=""/>
        <dsp:cNvSpPr/>
      </dsp:nvSpPr>
      <dsp:spPr>
        <a:xfrm>
          <a:off x="2882" y="935466"/>
          <a:ext cx="2810891" cy="892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s-CO" sz="3100" kern="1200" dirty="0" err="1"/>
            <a:t>Conversation</a:t>
          </a:r>
          <a:endParaRPr lang="es-CO" sz="3100" kern="1200" dirty="0"/>
        </a:p>
      </dsp:txBody>
      <dsp:txXfrm>
        <a:off x="2882" y="935466"/>
        <a:ext cx="2810891" cy="892800"/>
      </dsp:txXfrm>
    </dsp:sp>
    <dsp:sp modelId="{D99CEBD5-E140-456E-9E89-A244DFD2536B}">
      <dsp:nvSpPr>
        <dsp:cNvPr id="0" name=""/>
        <dsp:cNvSpPr/>
      </dsp:nvSpPr>
      <dsp:spPr>
        <a:xfrm>
          <a:off x="0" y="1828266"/>
          <a:ext cx="2810891" cy="34038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None/>
          </a:pPr>
          <a:r>
            <a:rPr lang="es-CO" sz="2300" b="0" u="sng" kern="1200" dirty="0" err="1">
              <a:solidFill>
                <a:srgbClr val="071D49"/>
              </a:solidFill>
            </a:rPr>
            <a:t>Planned</a:t>
          </a:r>
          <a:endParaRPr lang="es-CO" sz="2300" b="0" u="sng" kern="1200" dirty="0">
            <a:solidFill>
              <a:srgbClr val="071D49"/>
            </a:solidFill>
          </a:endParaRPr>
        </a:p>
        <a:p>
          <a:pPr marL="228600" lvl="1" indent="-228600" algn="l" defTabSz="1022350">
            <a:lnSpc>
              <a:spcPct val="90000"/>
            </a:lnSpc>
            <a:spcBef>
              <a:spcPct val="0"/>
            </a:spcBef>
            <a:spcAft>
              <a:spcPct val="15000"/>
            </a:spcAft>
            <a:buFont typeface="Arial" panose="020B0604020202020204" pitchFamily="34" charset="0"/>
            <a:buNone/>
          </a:pPr>
          <a:r>
            <a:rPr lang="es-CO" sz="2300" b="1" kern="1200" dirty="0">
              <a:solidFill>
                <a:srgbClr val="071D49"/>
              </a:solidFill>
              <a:effectLst/>
            </a:rPr>
            <a:t>Performance </a:t>
          </a:r>
          <a:r>
            <a:rPr lang="es-CO" sz="2300" b="1" kern="1200" dirty="0" err="1">
              <a:solidFill>
                <a:srgbClr val="071D49"/>
              </a:solidFill>
              <a:effectLst/>
            </a:rPr>
            <a:t>Appraisal</a:t>
          </a:r>
          <a:r>
            <a:rPr lang="es-CO" sz="2300" b="1" kern="1200" dirty="0">
              <a:solidFill>
                <a:srgbClr val="071D49"/>
              </a:solidFill>
              <a:effectLst/>
            </a:rPr>
            <a:t> </a:t>
          </a:r>
          <a:endParaRPr lang="es-CO" sz="2300" b="0" u="sng" kern="1200" dirty="0">
            <a:solidFill>
              <a:srgbClr val="071D49"/>
            </a:solidFill>
            <a:effectLst/>
          </a:endParaRPr>
        </a:p>
        <a:p>
          <a:pPr marL="228600" lvl="1" indent="-228600" algn="l" defTabSz="1022350">
            <a:lnSpc>
              <a:spcPct val="90000"/>
            </a:lnSpc>
            <a:spcBef>
              <a:spcPct val="0"/>
            </a:spcBef>
            <a:spcAft>
              <a:spcPct val="15000"/>
            </a:spcAft>
            <a:buNone/>
          </a:pPr>
          <a:r>
            <a:rPr lang="es-CO" sz="2300" kern="1200" dirty="0" err="1">
              <a:solidFill>
                <a:srgbClr val="071D49"/>
              </a:solidFill>
              <a:latin typeface="Trebuchet MS"/>
              <a:ea typeface="+mn-ea"/>
              <a:cs typeface="+mn-cs"/>
            </a:rPr>
            <a:t>Development</a:t>
          </a:r>
          <a:endParaRPr lang="es-CO" sz="2300" b="0" u="sng" kern="1200" dirty="0">
            <a:solidFill>
              <a:srgbClr val="071D49"/>
            </a:solidFill>
          </a:endParaRPr>
        </a:p>
        <a:p>
          <a:pPr marL="457200" lvl="2" indent="-228600" algn="l" defTabSz="1022350">
            <a:lnSpc>
              <a:spcPct val="90000"/>
            </a:lnSpc>
            <a:spcBef>
              <a:spcPct val="0"/>
            </a:spcBef>
            <a:spcAft>
              <a:spcPct val="15000"/>
            </a:spcAft>
            <a:buChar char="•"/>
          </a:pPr>
          <a:endParaRPr lang="es-CO" sz="2300" b="1" kern="1200" dirty="0">
            <a:solidFill>
              <a:srgbClr val="071D49"/>
            </a:solidFill>
            <a:effectLst>
              <a:outerShdw blurRad="38100" dist="38100" dir="2700000" algn="tl">
                <a:srgbClr val="000000">
                  <a:alpha val="43137"/>
                </a:srgbClr>
              </a:outerShdw>
            </a:effectLst>
          </a:endParaRPr>
        </a:p>
        <a:p>
          <a:pPr marL="228600" lvl="1" indent="-228600" algn="l" defTabSz="1022350">
            <a:lnSpc>
              <a:spcPct val="90000"/>
            </a:lnSpc>
            <a:spcBef>
              <a:spcPct val="0"/>
            </a:spcBef>
            <a:spcAft>
              <a:spcPct val="15000"/>
            </a:spcAft>
            <a:buNone/>
          </a:pPr>
          <a:r>
            <a:rPr lang="es-CO" sz="2300" u="sng" kern="1200" dirty="0">
              <a:solidFill>
                <a:srgbClr val="071D49"/>
              </a:solidFill>
            </a:rPr>
            <a:t>No </a:t>
          </a:r>
          <a:r>
            <a:rPr lang="es-CO" sz="2300" u="sng" kern="1200" dirty="0" err="1">
              <a:solidFill>
                <a:srgbClr val="071D49"/>
              </a:solidFill>
            </a:rPr>
            <a:t>planned</a:t>
          </a:r>
          <a:endParaRPr lang="es-CO" sz="2300" u="sng" kern="1200" dirty="0">
            <a:solidFill>
              <a:srgbClr val="071D49"/>
            </a:solidFill>
          </a:endParaRPr>
        </a:p>
        <a:p>
          <a:pPr marL="228600" lvl="1" indent="-228600" algn="l" defTabSz="1022350">
            <a:lnSpc>
              <a:spcPct val="90000"/>
            </a:lnSpc>
            <a:spcBef>
              <a:spcPct val="0"/>
            </a:spcBef>
            <a:spcAft>
              <a:spcPct val="15000"/>
            </a:spcAft>
            <a:buFont typeface="Arial" panose="020B0604020202020204" pitchFamily="34" charset="0"/>
            <a:buNone/>
          </a:pPr>
          <a:r>
            <a:rPr lang="es-CO" sz="2300" kern="1200" dirty="0">
              <a:solidFill>
                <a:srgbClr val="071D49"/>
              </a:solidFill>
            </a:rPr>
            <a:t>•	</a:t>
          </a:r>
          <a:r>
            <a:rPr lang="es-CO" sz="2300" kern="1200" dirty="0" err="1">
              <a:solidFill>
                <a:srgbClr val="071D49"/>
              </a:solidFill>
            </a:rPr>
            <a:t>Reflection</a:t>
          </a:r>
          <a:r>
            <a:rPr lang="es-CO" sz="2300" kern="1200" dirty="0">
              <a:solidFill>
                <a:srgbClr val="071D49"/>
              </a:solidFill>
            </a:rPr>
            <a:t> and </a:t>
          </a:r>
          <a:r>
            <a:rPr lang="es-CO" sz="2300" kern="1200" dirty="0" err="1">
              <a:solidFill>
                <a:srgbClr val="071D49"/>
              </a:solidFill>
            </a:rPr>
            <a:t>definition</a:t>
          </a:r>
          <a:r>
            <a:rPr lang="es-CO" sz="2300" kern="1200" dirty="0">
              <a:solidFill>
                <a:srgbClr val="071D49"/>
              </a:solidFill>
            </a:rPr>
            <a:t> OKR</a:t>
          </a:r>
        </a:p>
        <a:p>
          <a:pPr marL="228600" lvl="1" indent="-228600" algn="l" defTabSz="1022350">
            <a:lnSpc>
              <a:spcPct val="90000"/>
            </a:lnSpc>
            <a:spcBef>
              <a:spcPct val="0"/>
            </a:spcBef>
            <a:spcAft>
              <a:spcPct val="15000"/>
            </a:spcAft>
            <a:buFont typeface="Arial" panose="020B0604020202020204" pitchFamily="34" charset="0"/>
            <a:buNone/>
          </a:pPr>
          <a:r>
            <a:rPr lang="es-CO" sz="2300" kern="1200" dirty="0" err="1">
              <a:solidFill>
                <a:srgbClr val="071D49"/>
              </a:solidFill>
            </a:rPr>
            <a:t>Advancement</a:t>
          </a:r>
          <a:r>
            <a:rPr lang="es-CO" sz="2300" kern="1200" dirty="0">
              <a:solidFill>
                <a:srgbClr val="071D49"/>
              </a:solidFill>
            </a:rPr>
            <a:t> OKR</a:t>
          </a:r>
        </a:p>
      </dsp:txBody>
      <dsp:txXfrm>
        <a:off x="0" y="1828266"/>
        <a:ext cx="2810891" cy="3403800"/>
      </dsp:txXfrm>
    </dsp:sp>
    <dsp:sp modelId="{2585A502-4848-4863-8013-0ACAAA3EA8EB}">
      <dsp:nvSpPr>
        <dsp:cNvPr id="0" name=""/>
        <dsp:cNvSpPr/>
      </dsp:nvSpPr>
      <dsp:spPr>
        <a:xfrm>
          <a:off x="3207299" y="935466"/>
          <a:ext cx="2810891" cy="892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s-CO" sz="3100" kern="1200" dirty="0" err="1"/>
            <a:t>Feedback</a:t>
          </a:r>
          <a:endParaRPr lang="es-CO" sz="3100" kern="1200" dirty="0"/>
        </a:p>
      </dsp:txBody>
      <dsp:txXfrm>
        <a:off x="3207299" y="935466"/>
        <a:ext cx="2810891" cy="892800"/>
      </dsp:txXfrm>
    </dsp:sp>
    <dsp:sp modelId="{FAECDC94-F8AF-4DDE-8DC1-040B8DFB3B52}">
      <dsp:nvSpPr>
        <dsp:cNvPr id="0" name=""/>
        <dsp:cNvSpPr/>
      </dsp:nvSpPr>
      <dsp:spPr>
        <a:xfrm>
          <a:off x="3207299" y="1828266"/>
          <a:ext cx="2810891" cy="34038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None/>
          </a:pPr>
          <a:r>
            <a:rPr lang="es-CO" sz="3100" kern="1200" dirty="0">
              <a:solidFill>
                <a:srgbClr val="071D49"/>
              </a:solidFill>
            </a:rPr>
            <a:t>No </a:t>
          </a:r>
          <a:r>
            <a:rPr lang="es-CO" sz="3100" kern="1200" dirty="0" err="1">
              <a:solidFill>
                <a:srgbClr val="071D49"/>
              </a:solidFill>
            </a:rPr>
            <a:t>planned</a:t>
          </a:r>
          <a:endParaRPr lang="es-CO" sz="3100" kern="1200" dirty="0">
            <a:solidFill>
              <a:srgbClr val="071D49"/>
            </a:solidFill>
          </a:endParaRPr>
        </a:p>
        <a:p>
          <a:pPr marL="285750" lvl="1" indent="-285750" algn="l" defTabSz="1377950">
            <a:lnSpc>
              <a:spcPct val="90000"/>
            </a:lnSpc>
            <a:spcBef>
              <a:spcPct val="0"/>
            </a:spcBef>
            <a:spcAft>
              <a:spcPct val="15000"/>
            </a:spcAft>
            <a:buNone/>
          </a:pPr>
          <a:endParaRPr lang="es-CO" sz="3100" kern="1200" dirty="0">
            <a:solidFill>
              <a:srgbClr val="071D49"/>
            </a:solidFill>
          </a:endParaRPr>
        </a:p>
        <a:p>
          <a:pPr marL="285750" lvl="1" indent="-285750" algn="l" defTabSz="1377950">
            <a:lnSpc>
              <a:spcPct val="90000"/>
            </a:lnSpc>
            <a:spcBef>
              <a:spcPct val="0"/>
            </a:spcBef>
            <a:spcAft>
              <a:spcPct val="15000"/>
            </a:spcAft>
            <a:buNone/>
          </a:pPr>
          <a:r>
            <a:rPr lang="es-CO" sz="3100" kern="1200" dirty="0">
              <a:solidFill>
                <a:srgbClr val="071D49"/>
              </a:solidFill>
            </a:rPr>
            <a:t>Cultural </a:t>
          </a:r>
          <a:r>
            <a:rPr lang="es-CO" sz="3100" kern="1200" dirty="0" err="1">
              <a:solidFill>
                <a:srgbClr val="071D49"/>
              </a:solidFill>
            </a:rPr>
            <a:t>adjustment</a:t>
          </a:r>
          <a:endParaRPr lang="es-CO" sz="3100" kern="1200" dirty="0">
            <a:solidFill>
              <a:srgbClr val="071D49"/>
            </a:solidFill>
          </a:endParaRPr>
        </a:p>
        <a:p>
          <a:pPr marL="285750" lvl="1" indent="-285750" algn="l" defTabSz="1377950">
            <a:lnSpc>
              <a:spcPct val="90000"/>
            </a:lnSpc>
            <a:spcBef>
              <a:spcPct val="0"/>
            </a:spcBef>
            <a:spcAft>
              <a:spcPct val="15000"/>
            </a:spcAft>
            <a:buNone/>
          </a:pPr>
          <a:endParaRPr lang="es-CO" sz="3100" kern="1200" dirty="0">
            <a:solidFill>
              <a:srgbClr val="071D49"/>
            </a:solidFill>
          </a:endParaRPr>
        </a:p>
        <a:p>
          <a:pPr marL="285750" lvl="1" indent="-285750" algn="l" defTabSz="1377950">
            <a:lnSpc>
              <a:spcPct val="90000"/>
            </a:lnSpc>
            <a:spcBef>
              <a:spcPct val="0"/>
            </a:spcBef>
            <a:spcAft>
              <a:spcPct val="15000"/>
            </a:spcAft>
            <a:buNone/>
          </a:pPr>
          <a:r>
            <a:rPr lang="es-CO" sz="3100" kern="1200" dirty="0">
              <a:solidFill>
                <a:srgbClr val="071D49"/>
              </a:solidFill>
            </a:rPr>
            <a:t>360</a:t>
          </a:r>
        </a:p>
      </dsp:txBody>
      <dsp:txXfrm>
        <a:off x="3207299" y="1828266"/>
        <a:ext cx="2810891" cy="3403800"/>
      </dsp:txXfrm>
    </dsp:sp>
    <dsp:sp modelId="{9206C788-0E9D-4F5D-9141-DF1EEB4129B3}">
      <dsp:nvSpPr>
        <dsp:cNvPr id="0" name=""/>
        <dsp:cNvSpPr/>
      </dsp:nvSpPr>
      <dsp:spPr>
        <a:xfrm>
          <a:off x="6411715" y="935466"/>
          <a:ext cx="2810891" cy="892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s-CO" sz="3100" kern="1200" dirty="0" err="1"/>
            <a:t>Recognition</a:t>
          </a:r>
          <a:endParaRPr lang="es-CO" sz="3100" kern="1200" dirty="0"/>
        </a:p>
      </dsp:txBody>
      <dsp:txXfrm>
        <a:off x="6411715" y="935466"/>
        <a:ext cx="2810891" cy="892800"/>
      </dsp:txXfrm>
    </dsp:sp>
    <dsp:sp modelId="{11D13BD9-8116-4E0F-9D54-04D93EC0C728}">
      <dsp:nvSpPr>
        <dsp:cNvPr id="0" name=""/>
        <dsp:cNvSpPr/>
      </dsp:nvSpPr>
      <dsp:spPr>
        <a:xfrm>
          <a:off x="6411715" y="1828266"/>
          <a:ext cx="2810891" cy="34038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None/>
          </a:pPr>
          <a:r>
            <a:rPr lang="es-CO" sz="3100" kern="1200" dirty="0">
              <a:solidFill>
                <a:srgbClr val="071D49"/>
              </a:solidFill>
            </a:rPr>
            <a:t>No </a:t>
          </a:r>
          <a:r>
            <a:rPr lang="es-CO" sz="3100" kern="1200" dirty="0" err="1">
              <a:solidFill>
                <a:srgbClr val="071D49"/>
              </a:solidFill>
            </a:rPr>
            <a:t>planned</a:t>
          </a:r>
          <a:endParaRPr lang="es-CO" sz="3100" kern="1200" dirty="0">
            <a:solidFill>
              <a:srgbClr val="071D49"/>
            </a:solidFill>
          </a:endParaRPr>
        </a:p>
      </dsp:txBody>
      <dsp:txXfrm>
        <a:off x="6411715" y="1828266"/>
        <a:ext cx="2810891" cy="3403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09D8E-735D-4262-A785-61D98E1A1444}" type="datetimeFigureOut">
              <a:rPr lang="es-CO" smtClean="0"/>
              <a:t>14/12/2021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90627-7A71-4C70-8748-8CD9CB486A08}" type="slidenum">
              <a:rPr lang="es-CO" smtClean="0"/>
              <a:t>‹Nº›</a:t>
            </a:fld>
            <a:endParaRPr lang="es-CO"/>
          </a:p>
        </p:txBody>
      </p:sp>
    </p:spTree>
    <p:extLst>
      <p:ext uri="{BB962C8B-B14F-4D97-AF65-F5344CB8AC3E}">
        <p14:creationId xmlns:p14="http://schemas.microsoft.com/office/powerpoint/2010/main" val="111363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8E490627-7A71-4C70-8748-8CD9CB486A08}" type="slidenum">
              <a:rPr lang="es-CO" smtClean="0"/>
              <a:t>5</a:t>
            </a:fld>
            <a:endParaRPr lang="es-CO"/>
          </a:p>
        </p:txBody>
      </p:sp>
    </p:spTree>
    <p:extLst>
      <p:ext uri="{BB962C8B-B14F-4D97-AF65-F5344CB8AC3E}">
        <p14:creationId xmlns:p14="http://schemas.microsoft.com/office/powerpoint/2010/main" val="222561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4126" fontAlgn="base">
              <a:spcBef>
                <a:spcPts val="700"/>
              </a:spcBef>
              <a:spcAft>
                <a:spcPct val="0"/>
              </a:spcAft>
              <a:tabLst>
                <a:tab pos="347559" algn="l"/>
              </a:tabLst>
              <a:defRPr/>
            </a:pPr>
            <a:r>
              <a:rPr lang="es-VE" altLang="en-US" sz="1200" dirty="0">
                <a:solidFill>
                  <a:prstClr val="black"/>
                </a:solidFill>
                <a:latin typeface="Trebuchet MS" panose="020B0603020202020204" pitchFamily="34" charset="0"/>
                <a:ea typeface="MS PGothic" panose="020B0600070205080204" pitchFamily="34" charset="-128"/>
              </a:rPr>
              <a:t>Elogio: aprobación de un hecho para que la persona lo siga haciendo o lo haga más.</a:t>
            </a:r>
          </a:p>
          <a:p>
            <a:pPr defTabSz="914126" fontAlgn="base">
              <a:spcBef>
                <a:spcPts val="700"/>
              </a:spcBef>
              <a:spcAft>
                <a:spcPct val="0"/>
              </a:spcAft>
              <a:tabLst>
                <a:tab pos="347559" algn="l"/>
              </a:tabLst>
              <a:defRPr/>
            </a:pPr>
            <a:r>
              <a:rPr lang="es-VE" altLang="en-US" sz="1200" dirty="0">
                <a:solidFill>
                  <a:prstClr val="black"/>
                </a:solidFill>
                <a:latin typeface="Trebuchet MS" panose="020B0603020202020204" pitchFamily="34" charset="0"/>
                <a:ea typeface="MS PGothic" panose="020B0600070205080204" pitchFamily="34" charset="-128"/>
              </a:rPr>
              <a:t>Desaprobación: información de un hemos para que la persona lo haga menos o lo deje de hacer. Es para redireccionar un comportamiento futuro. Describa alternativas de cómo se pudo abordar la situación (si fuera necesario).</a:t>
            </a:r>
          </a:p>
          <a:p>
            <a:endParaRPr lang="es-CO" dirty="0"/>
          </a:p>
        </p:txBody>
      </p:sp>
      <p:sp>
        <p:nvSpPr>
          <p:cNvPr id="4" name="Marcador de número de diapositiva 3"/>
          <p:cNvSpPr>
            <a:spLocks noGrp="1"/>
          </p:cNvSpPr>
          <p:nvPr>
            <p:ph type="sldNum" sz="quarter" idx="5"/>
          </p:nvPr>
        </p:nvSpPr>
        <p:spPr/>
        <p:txBody>
          <a:bodyPr/>
          <a:lstStyle/>
          <a:p>
            <a:pPr marL="0" marR="0" lvl="0" indent="0" algn="r" defTabSz="1229502" rtl="0" eaLnBrk="1" fontAlgn="auto" latinLnBrk="0" hangingPunct="1">
              <a:lnSpc>
                <a:spcPct val="100000"/>
              </a:lnSpc>
              <a:spcBef>
                <a:spcPts val="0"/>
              </a:spcBef>
              <a:spcAft>
                <a:spcPts val="0"/>
              </a:spcAft>
              <a:buClrTx/>
              <a:buSzTx/>
              <a:buFontTx/>
              <a:buNone/>
              <a:tabLst/>
              <a:defRPr/>
            </a:pPr>
            <a:fld id="{6333F976-7670-1C40-8841-ABD9A4A89A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2950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67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4126" fontAlgn="base">
              <a:spcBef>
                <a:spcPts val="700"/>
              </a:spcBef>
              <a:spcAft>
                <a:spcPct val="0"/>
              </a:spcAft>
              <a:tabLst>
                <a:tab pos="347559" algn="l"/>
              </a:tabLst>
              <a:defRPr/>
            </a:pPr>
            <a:r>
              <a:rPr lang="es-VE" altLang="en-US" sz="1200" dirty="0">
                <a:solidFill>
                  <a:prstClr val="black"/>
                </a:solidFill>
                <a:latin typeface="Trebuchet MS" panose="020B0603020202020204" pitchFamily="34" charset="0"/>
                <a:ea typeface="MS PGothic" panose="020B0600070205080204" pitchFamily="34" charset="-128"/>
              </a:rPr>
              <a:t>Elogio: aprobación de un hecho para que la persona lo siga haciendo o lo haga más.</a:t>
            </a:r>
          </a:p>
          <a:p>
            <a:pPr defTabSz="914126" fontAlgn="base">
              <a:spcBef>
                <a:spcPts val="700"/>
              </a:spcBef>
              <a:spcAft>
                <a:spcPct val="0"/>
              </a:spcAft>
              <a:tabLst>
                <a:tab pos="347559" algn="l"/>
              </a:tabLst>
              <a:defRPr/>
            </a:pPr>
            <a:r>
              <a:rPr lang="es-VE" altLang="en-US" sz="1200" dirty="0">
                <a:solidFill>
                  <a:prstClr val="black"/>
                </a:solidFill>
                <a:latin typeface="Trebuchet MS" panose="020B0603020202020204" pitchFamily="34" charset="0"/>
                <a:ea typeface="MS PGothic" panose="020B0600070205080204" pitchFamily="34" charset="-128"/>
              </a:rPr>
              <a:t>Desaprobación: información de un hemos para que la persona lo haga menos o lo deje de hacer. Es para redireccionar un comportamiento futuro. Describa alternativas de cómo se pudo abordar la situación (si fuera necesario).</a:t>
            </a:r>
          </a:p>
          <a:p>
            <a:endParaRPr lang="es-CO" dirty="0"/>
          </a:p>
        </p:txBody>
      </p:sp>
      <p:sp>
        <p:nvSpPr>
          <p:cNvPr id="4" name="Marcador de número de diapositiva 3"/>
          <p:cNvSpPr>
            <a:spLocks noGrp="1"/>
          </p:cNvSpPr>
          <p:nvPr>
            <p:ph type="sldNum" sz="quarter" idx="5"/>
          </p:nvPr>
        </p:nvSpPr>
        <p:spPr/>
        <p:txBody>
          <a:bodyPr/>
          <a:lstStyle/>
          <a:p>
            <a:pPr marL="0" marR="0" lvl="0" indent="0" algn="r" defTabSz="1229502" rtl="0" eaLnBrk="1" fontAlgn="auto" latinLnBrk="0" hangingPunct="1">
              <a:lnSpc>
                <a:spcPct val="100000"/>
              </a:lnSpc>
              <a:spcBef>
                <a:spcPts val="0"/>
              </a:spcBef>
              <a:spcAft>
                <a:spcPts val="0"/>
              </a:spcAft>
              <a:buClrTx/>
              <a:buSzTx/>
              <a:buFontTx/>
              <a:buNone/>
              <a:tabLst/>
              <a:defRPr/>
            </a:pPr>
            <a:fld id="{6333F976-7670-1C40-8841-ABD9A4A89A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2950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56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3F976-7670-1C40-8841-ABD9A4A89A6F}" type="slidenum">
              <a:rPr lang="en-US" smtClean="0"/>
              <a:t>10</a:t>
            </a:fld>
            <a:endParaRPr lang="en-US"/>
          </a:p>
        </p:txBody>
      </p:sp>
    </p:spTree>
    <p:extLst>
      <p:ext uri="{BB962C8B-B14F-4D97-AF65-F5344CB8AC3E}">
        <p14:creationId xmlns:p14="http://schemas.microsoft.com/office/powerpoint/2010/main" val="73169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0D9EF-F9C7-4516-8A1F-FB1A55173C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4572445-C149-45B6-B981-FE3B92D45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7AA9EFC-9B56-49AE-8E7F-A90DF971A9A6}"/>
              </a:ext>
            </a:extLst>
          </p:cNvPr>
          <p:cNvSpPr>
            <a:spLocks noGrp="1"/>
          </p:cNvSpPr>
          <p:nvPr>
            <p:ph type="dt" sz="half" idx="10"/>
          </p:nvPr>
        </p:nvSpPr>
        <p:spPr/>
        <p:txBody>
          <a:bodyPr/>
          <a:lstStyle/>
          <a:p>
            <a:fld id="{C4634564-A904-47C6-9A56-0408A128DD13}" type="datetimeFigureOut">
              <a:rPr lang="es-CO" smtClean="0"/>
              <a:t>14/12/2021</a:t>
            </a:fld>
            <a:endParaRPr lang="es-CO"/>
          </a:p>
        </p:txBody>
      </p:sp>
      <p:sp>
        <p:nvSpPr>
          <p:cNvPr id="5" name="Marcador de pie de página 4">
            <a:extLst>
              <a:ext uri="{FF2B5EF4-FFF2-40B4-BE49-F238E27FC236}">
                <a16:creationId xmlns:a16="http://schemas.microsoft.com/office/drawing/2014/main" id="{C8E923FB-4141-46DD-A03F-EE2C30FC02B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0FE3939-971B-4AF1-9C1E-D747CC7FF015}"/>
              </a:ext>
            </a:extLst>
          </p:cNvPr>
          <p:cNvSpPr>
            <a:spLocks noGrp="1"/>
          </p:cNvSpPr>
          <p:nvPr>
            <p:ph type="sldNum" sz="quarter" idx="12"/>
          </p:nvPr>
        </p:nvSpPr>
        <p:spPr/>
        <p:txBody>
          <a:bodyPr/>
          <a:lstStyle/>
          <a:p>
            <a:fld id="{BFAF9282-102F-4D6E-898C-DF931A95AEC8}" type="slidenum">
              <a:rPr lang="es-CO" smtClean="0"/>
              <a:t>‹Nº›</a:t>
            </a:fld>
            <a:endParaRPr lang="es-CO"/>
          </a:p>
        </p:txBody>
      </p:sp>
    </p:spTree>
    <p:extLst>
      <p:ext uri="{BB962C8B-B14F-4D97-AF65-F5344CB8AC3E}">
        <p14:creationId xmlns:p14="http://schemas.microsoft.com/office/powerpoint/2010/main" val="333393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7D1C12-837A-4AE6-980F-C3D57B2132B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2565C1F-5BF8-4E39-A957-6404B74F664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A48F603-B4E6-4D01-BE60-5D0CADC57E48}"/>
              </a:ext>
            </a:extLst>
          </p:cNvPr>
          <p:cNvSpPr>
            <a:spLocks noGrp="1"/>
          </p:cNvSpPr>
          <p:nvPr>
            <p:ph type="dt" sz="half" idx="10"/>
          </p:nvPr>
        </p:nvSpPr>
        <p:spPr/>
        <p:txBody>
          <a:bodyPr/>
          <a:lstStyle/>
          <a:p>
            <a:fld id="{C4634564-A904-47C6-9A56-0408A128DD13}" type="datetimeFigureOut">
              <a:rPr lang="es-CO" smtClean="0"/>
              <a:t>14/12/2021</a:t>
            </a:fld>
            <a:endParaRPr lang="es-CO"/>
          </a:p>
        </p:txBody>
      </p:sp>
      <p:sp>
        <p:nvSpPr>
          <p:cNvPr id="5" name="Marcador de pie de página 4">
            <a:extLst>
              <a:ext uri="{FF2B5EF4-FFF2-40B4-BE49-F238E27FC236}">
                <a16:creationId xmlns:a16="http://schemas.microsoft.com/office/drawing/2014/main" id="{0A27DA3B-C160-49B1-8AC9-7D32CC03FF2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8FBD5E7-247C-44B2-9413-7E9BA399CCF7}"/>
              </a:ext>
            </a:extLst>
          </p:cNvPr>
          <p:cNvSpPr>
            <a:spLocks noGrp="1"/>
          </p:cNvSpPr>
          <p:nvPr>
            <p:ph type="sldNum" sz="quarter" idx="12"/>
          </p:nvPr>
        </p:nvSpPr>
        <p:spPr/>
        <p:txBody>
          <a:bodyPr/>
          <a:lstStyle/>
          <a:p>
            <a:fld id="{BFAF9282-102F-4D6E-898C-DF931A95AEC8}" type="slidenum">
              <a:rPr lang="es-CO" smtClean="0"/>
              <a:t>‹Nº›</a:t>
            </a:fld>
            <a:endParaRPr lang="es-CO"/>
          </a:p>
        </p:txBody>
      </p:sp>
    </p:spTree>
    <p:extLst>
      <p:ext uri="{BB962C8B-B14F-4D97-AF65-F5344CB8AC3E}">
        <p14:creationId xmlns:p14="http://schemas.microsoft.com/office/powerpoint/2010/main" val="279561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CFA838C-FFF2-45DF-8A2B-2DE0F2041A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31CC994-020A-4F31-91D5-A87D15C7C7E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72A7244-06D9-4B0B-BAA3-8502FD210D0D}"/>
              </a:ext>
            </a:extLst>
          </p:cNvPr>
          <p:cNvSpPr>
            <a:spLocks noGrp="1"/>
          </p:cNvSpPr>
          <p:nvPr>
            <p:ph type="dt" sz="half" idx="10"/>
          </p:nvPr>
        </p:nvSpPr>
        <p:spPr/>
        <p:txBody>
          <a:bodyPr/>
          <a:lstStyle/>
          <a:p>
            <a:fld id="{C4634564-A904-47C6-9A56-0408A128DD13}" type="datetimeFigureOut">
              <a:rPr lang="es-CO" smtClean="0"/>
              <a:t>14/12/2021</a:t>
            </a:fld>
            <a:endParaRPr lang="es-CO"/>
          </a:p>
        </p:txBody>
      </p:sp>
      <p:sp>
        <p:nvSpPr>
          <p:cNvPr id="5" name="Marcador de pie de página 4">
            <a:extLst>
              <a:ext uri="{FF2B5EF4-FFF2-40B4-BE49-F238E27FC236}">
                <a16:creationId xmlns:a16="http://schemas.microsoft.com/office/drawing/2014/main" id="{EEEF0ECD-0D1C-441E-BB1B-B1887834A28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3793062-7AC4-4440-898C-2C0CA0374E0D}"/>
              </a:ext>
            </a:extLst>
          </p:cNvPr>
          <p:cNvSpPr>
            <a:spLocks noGrp="1"/>
          </p:cNvSpPr>
          <p:nvPr>
            <p:ph type="sldNum" sz="quarter" idx="12"/>
          </p:nvPr>
        </p:nvSpPr>
        <p:spPr/>
        <p:txBody>
          <a:bodyPr/>
          <a:lstStyle/>
          <a:p>
            <a:fld id="{BFAF9282-102F-4D6E-898C-DF931A95AEC8}" type="slidenum">
              <a:rPr lang="es-CO" smtClean="0"/>
              <a:t>‹Nº›</a:t>
            </a:fld>
            <a:endParaRPr lang="es-CO"/>
          </a:p>
        </p:txBody>
      </p:sp>
    </p:spTree>
    <p:extLst>
      <p:ext uri="{BB962C8B-B14F-4D97-AF65-F5344CB8AC3E}">
        <p14:creationId xmlns:p14="http://schemas.microsoft.com/office/powerpoint/2010/main" val="367924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to de fondo">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1" y="0"/>
            <a:ext cx="12192000" cy="6858000"/>
          </a:xfrm>
        </p:spPr>
        <p:txBody>
          <a:bodyPr/>
          <a:lstStyle/>
          <a:p>
            <a:endParaRPr lang="en-US" dirty="0"/>
          </a:p>
        </p:txBody>
      </p:sp>
      <p:sp>
        <p:nvSpPr>
          <p:cNvPr id="2" name="Title 1"/>
          <p:cNvSpPr>
            <a:spLocks noGrp="1"/>
          </p:cNvSpPr>
          <p:nvPr>
            <p:ph type="title"/>
          </p:nvPr>
        </p:nvSpPr>
        <p:spPr>
          <a:xfrm>
            <a:off x="768555" y="832644"/>
            <a:ext cx="4012968" cy="543366"/>
          </a:xfrm>
        </p:spPr>
        <p:txBody>
          <a:bodyPr/>
          <a:lstStyle>
            <a:lvl1pPr>
              <a:defRPr sz="2000"/>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9" name="Text Placeholder 8"/>
          <p:cNvSpPr>
            <a:spLocks noGrp="1"/>
          </p:cNvSpPr>
          <p:nvPr>
            <p:ph type="body" sz="quarter" idx="12"/>
          </p:nvPr>
        </p:nvSpPr>
        <p:spPr>
          <a:xfrm>
            <a:off x="768551" y="1570038"/>
            <a:ext cx="4012972" cy="4603750"/>
          </a:xfrm>
        </p:spPr>
        <p:txBody>
          <a:bodyPr/>
          <a:lstStyle>
            <a:lvl1pPr>
              <a:defRPr sz="2000"/>
            </a:lvl1pPr>
            <a:lvl2pPr>
              <a:defRPr sz="1800"/>
            </a:lvl2pPr>
            <a:lvl3pPr>
              <a:defRPr sz="1600"/>
            </a:lvl3pPr>
            <a:lvl4pPr>
              <a:defRPr sz="1600"/>
            </a:lvl4pPr>
            <a:lvl5pPr>
              <a:defRPr sz="1600"/>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360281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rtada B">
    <p:spTree>
      <p:nvGrpSpPr>
        <p:cNvPr id="1" name=""/>
        <p:cNvGrpSpPr/>
        <p:nvPr/>
      </p:nvGrpSpPr>
      <p:grpSpPr>
        <a:xfrm>
          <a:off x="0" y="0"/>
          <a:ext cx="0" cy="0"/>
          <a:chOff x="0" y="0"/>
          <a:chExt cx="0" cy="0"/>
        </a:xfrm>
      </p:grpSpPr>
      <p:sp>
        <p:nvSpPr>
          <p:cNvPr id="14" name="Rectangle 13"/>
          <p:cNvSpPr/>
          <p:nvPr userDrawn="1"/>
        </p:nvSpPr>
        <p:spPr>
          <a:xfrm>
            <a:off x="8963149" y="193676"/>
            <a:ext cx="3012795" cy="6459125"/>
          </a:xfrm>
          <a:prstGeom prst="rect">
            <a:avLst/>
          </a:prstGeom>
          <a:solidFill>
            <a:srgbClr val="C4D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sp>
        <p:nvSpPr>
          <p:cNvPr id="5" name="Picture Placeholder 4"/>
          <p:cNvSpPr>
            <a:spLocks noGrp="1"/>
          </p:cNvSpPr>
          <p:nvPr>
            <p:ph type="pic" sz="quarter" idx="11"/>
          </p:nvPr>
        </p:nvSpPr>
        <p:spPr>
          <a:xfrm>
            <a:off x="215956" y="193675"/>
            <a:ext cx="8589025" cy="6459538"/>
          </a:xfrm>
          <a:prstGeom prst="rect">
            <a:avLst/>
          </a:prstGeom>
        </p:spPr>
        <p:txBody>
          <a:bodyPr vert="horz"/>
          <a:lstStyle>
            <a:lvl1pPr marL="0" indent="0">
              <a:buNone/>
              <a:defRPr sz="2800"/>
            </a:lvl1pPr>
          </a:lstStyle>
          <a:p>
            <a:r>
              <a:rPr lang="es-ES_tradnl"/>
              <a:t>Drag picture to placeholder or click icon to add</a:t>
            </a:r>
            <a:endParaRPr lang="en-US"/>
          </a:p>
        </p:txBody>
      </p:sp>
      <p:sp>
        <p:nvSpPr>
          <p:cNvPr id="20" name="Date Placeholder 19"/>
          <p:cNvSpPr>
            <a:spLocks noGrp="1"/>
          </p:cNvSpPr>
          <p:nvPr>
            <p:ph type="dt" sz="half" idx="10"/>
          </p:nvPr>
        </p:nvSpPr>
        <p:spPr>
          <a:xfrm>
            <a:off x="609601" y="3807932"/>
            <a:ext cx="4158041" cy="365125"/>
          </a:xfrm>
        </p:spPr>
        <p:txBody>
          <a:bodyPr/>
          <a:lstStyle/>
          <a:p>
            <a:fld id="{515A3A2B-6B6F-794A-ACD1-C898991D7496}" type="datetime1">
              <a:rPr lang="en-US" smtClean="0"/>
              <a:t>12/14/2021</a:t>
            </a:fld>
            <a:endParaRPr lang="en-US"/>
          </a:p>
        </p:txBody>
      </p:sp>
      <p:sp>
        <p:nvSpPr>
          <p:cNvPr id="10" name="Title 18"/>
          <p:cNvSpPr>
            <a:spLocks noGrp="1"/>
          </p:cNvSpPr>
          <p:nvPr>
            <p:ph type="title"/>
          </p:nvPr>
        </p:nvSpPr>
        <p:spPr>
          <a:xfrm>
            <a:off x="609601" y="1644125"/>
            <a:ext cx="4487552" cy="1820022"/>
          </a:xfrm>
          <a:prstGeom prst="rect">
            <a:avLst/>
          </a:prstGeom>
        </p:spPr>
        <p:txBody>
          <a:bodyPr anchor="b"/>
          <a:lstStyle/>
          <a:p>
            <a:r>
              <a:rPr lang="es-ES_tradnl"/>
              <a:t>Click to edit Master title style</a:t>
            </a:r>
            <a:endParaRPr lang="en-US"/>
          </a:p>
        </p:txBody>
      </p:sp>
      <p:pic>
        <p:nvPicPr>
          <p:cNvPr id="7" name="Picture 6" descr="logo vertica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63682" y="4952627"/>
            <a:ext cx="1219518" cy="1420368"/>
          </a:xfrm>
          <a:prstGeom prst="rect">
            <a:avLst/>
          </a:prstGeom>
        </p:spPr>
      </p:pic>
    </p:spTree>
    <p:extLst>
      <p:ext uri="{BB962C8B-B14F-4D97-AF65-F5344CB8AC3E}">
        <p14:creationId xmlns:p14="http://schemas.microsoft.com/office/powerpoint/2010/main" val="2808151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ada A">
    <p:spTree>
      <p:nvGrpSpPr>
        <p:cNvPr id="1" name=""/>
        <p:cNvGrpSpPr/>
        <p:nvPr/>
      </p:nvGrpSpPr>
      <p:grpSpPr>
        <a:xfrm>
          <a:off x="0" y="0"/>
          <a:ext cx="0" cy="0"/>
          <a:chOff x="0" y="0"/>
          <a:chExt cx="0" cy="0"/>
        </a:xfrm>
      </p:grpSpPr>
      <p:sp>
        <p:nvSpPr>
          <p:cNvPr id="13" name="Rectangle 12"/>
          <p:cNvSpPr/>
          <p:nvPr userDrawn="1"/>
        </p:nvSpPr>
        <p:spPr>
          <a:xfrm>
            <a:off x="216058" y="205200"/>
            <a:ext cx="11759886" cy="3620698"/>
          </a:xfrm>
          <a:prstGeom prst="rect">
            <a:avLst/>
          </a:prstGeom>
          <a:solidFill>
            <a:srgbClr val="00C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pic>
        <p:nvPicPr>
          <p:cNvPr id="18" name="Picture 17" descr="Mixers-en-Puente-Margaret-Hunt-Hill-USA copy.png"/>
          <p:cNvPicPr>
            <a:picLocks noChangeAspect="1"/>
          </p:cNvPicPr>
          <p:nvPr userDrawn="1"/>
        </p:nvPicPr>
        <p:blipFill rotWithShape="1">
          <a:blip r:embed="rId2">
            <a:extLst>
              <a:ext uri="{28A0092B-C50C-407E-A947-70E740481C1C}">
                <a14:useLocalDpi xmlns:a14="http://schemas.microsoft.com/office/drawing/2010/main" val="0"/>
              </a:ext>
            </a:extLst>
          </a:blip>
          <a:srcRect t="5559" r="13069" b="11327"/>
          <a:stretch/>
        </p:blipFill>
        <p:spPr>
          <a:xfrm>
            <a:off x="1" y="1"/>
            <a:ext cx="12192000" cy="6858000"/>
          </a:xfrm>
          <a:prstGeom prst="rect">
            <a:avLst/>
          </a:prstGeom>
        </p:spPr>
      </p:pic>
      <p:sp>
        <p:nvSpPr>
          <p:cNvPr id="14" name="Rectangle 13"/>
          <p:cNvSpPr/>
          <p:nvPr userDrawn="1"/>
        </p:nvSpPr>
        <p:spPr>
          <a:xfrm>
            <a:off x="216058" y="5432398"/>
            <a:ext cx="11759886" cy="1220402"/>
          </a:xfrm>
          <a:prstGeom prst="rect">
            <a:avLst/>
          </a:prstGeom>
          <a:solidFill>
            <a:srgbClr val="C4D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pic>
        <p:nvPicPr>
          <p:cNvPr id="17" name="Picture 16" descr="logotip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708118" y="5587462"/>
            <a:ext cx="1829276" cy="816864"/>
          </a:xfrm>
          <a:prstGeom prst="rect">
            <a:avLst/>
          </a:prstGeom>
        </p:spPr>
      </p:pic>
      <p:sp>
        <p:nvSpPr>
          <p:cNvPr id="19" name="Title 18"/>
          <p:cNvSpPr>
            <a:spLocks noGrp="1"/>
          </p:cNvSpPr>
          <p:nvPr>
            <p:ph type="title"/>
          </p:nvPr>
        </p:nvSpPr>
        <p:spPr>
          <a:xfrm>
            <a:off x="609601" y="617441"/>
            <a:ext cx="5512866" cy="2744356"/>
          </a:xfrm>
          <a:prstGeom prst="rect">
            <a:avLst/>
          </a:prstGeom>
        </p:spPr>
        <p:txBody>
          <a:bodyPr anchor="t"/>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20" name="Date Placeholder 19"/>
          <p:cNvSpPr>
            <a:spLocks noGrp="1"/>
          </p:cNvSpPr>
          <p:nvPr>
            <p:ph type="dt" sz="half" idx="10"/>
          </p:nvPr>
        </p:nvSpPr>
        <p:spPr>
          <a:xfrm>
            <a:off x="609759" y="5907230"/>
            <a:ext cx="4158041" cy="365125"/>
          </a:xfrm>
        </p:spPr>
        <p:txBody>
          <a:bodyPr/>
          <a:lstStyle/>
          <a:p>
            <a:fld id="{EA18A53D-26E8-C64E-9668-AEEBF0227CB7}" type="datetime1">
              <a:rPr lang="en-US" smtClean="0"/>
              <a:t>12/14/2021</a:t>
            </a:fld>
            <a:endParaRPr lang="en-US"/>
          </a:p>
        </p:txBody>
      </p:sp>
    </p:spTree>
    <p:extLst>
      <p:ext uri="{BB962C8B-B14F-4D97-AF65-F5344CB8AC3E}">
        <p14:creationId xmlns:p14="http://schemas.microsoft.com/office/powerpoint/2010/main" val="8988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ortada A">
    <p:spTree>
      <p:nvGrpSpPr>
        <p:cNvPr id="1" name=""/>
        <p:cNvGrpSpPr/>
        <p:nvPr/>
      </p:nvGrpSpPr>
      <p:grpSpPr>
        <a:xfrm>
          <a:off x="0" y="0"/>
          <a:ext cx="0" cy="0"/>
          <a:chOff x="0" y="0"/>
          <a:chExt cx="0" cy="0"/>
        </a:xfrm>
      </p:grpSpPr>
      <p:sp>
        <p:nvSpPr>
          <p:cNvPr id="13" name="Rectangle 12"/>
          <p:cNvSpPr/>
          <p:nvPr userDrawn="1"/>
        </p:nvSpPr>
        <p:spPr>
          <a:xfrm>
            <a:off x="216058" y="1493004"/>
            <a:ext cx="11759886" cy="51224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pic>
        <p:nvPicPr>
          <p:cNvPr id="17" name="Picture 16"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19841" y="348039"/>
            <a:ext cx="1829276" cy="816864"/>
          </a:xfrm>
          <a:prstGeom prst="rect">
            <a:avLst/>
          </a:prstGeom>
        </p:spPr>
      </p:pic>
      <p:sp>
        <p:nvSpPr>
          <p:cNvPr id="19" name="Title 18"/>
          <p:cNvSpPr>
            <a:spLocks noGrp="1"/>
          </p:cNvSpPr>
          <p:nvPr>
            <p:ph type="title"/>
          </p:nvPr>
        </p:nvSpPr>
        <p:spPr>
          <a:xfrm>
            <a:off x="609602" y="1869963"/>
            <a:ext cx="4348360" cy="3160326"/>
          </a:xfrm>
          <a:prstGeom prst="rect">
            <a:avLst/>
          </a:prstGeom>
        </p:spPr>
        <p:txBody>
          <a:bodyPr anchor="b"/>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20" name="Date Placeholder 19"/>
          <p:cNvSpPr>
            <a:spLocks noGrp="1"/>
          </p:cNvSpPr>
          <p:nvPr>
            <p:ph type="dt" sz="half" idx="10"/>
          </p:nvPr>
        </p:nvSpPr>
        <p:spPr>
          <a:xfrm>
            <a:off x="609759" y="5286197"/>
            <a:ext cx="4158041" cy="365125"/>
          </a:xfrm>
        </p:spPr>
        <p:txBody>
          <a:bodyPr/>
          <a:lstStyle>
            <a:lvl1pPr>
              <a:defRPr>
                <a:solidFill>
                  <a:schemeClr val="tx2"/>
                </a:solidFill>
              </a:defRPr>
            </a:lvl1pPr>
          </a:lstStyle>
          <a:p>
            <a:fld id="{EA18A53D-26E8-C64E-9668-AEEBF0227CB7}" type="datetime1">
              <a:rPr lang="en-US" smtClean="0"/>
              <a:pPr/>
              <a:t>12/14/2021</a:t>
            </a:fld>
            <a:endParaRPr lang="en-US"/>
          </a:p>
        </p:txBody>
      </p:sp>
      <p:pic>
        <p:nvPicPr>
          <p:cNvPr id="2" name="Picture 1" descr="200562271-001-1.png"/>
          <p:cNvPicPr>
            <a:picLocks noChangeAspect="1"/>
          </p:cNvPicPr>
          <p:nvPr userDrawn="1"/>
        </p:nvPicPr>
        <p:blipFill rotWithShape="1">
          <a:blip r:embed="rId3">
            <a:extLst>
              <a:ext uri="{28A0092B-C50C-407E-A947-70E740481C1C}">
                <a14:useLocalDpi xmlns:a14="http://schemas.microsoft.com/office/drawing/2010/main" val="0"/>
              </a:ext>
            </a:extLst>
          </a:blip>
          <a:srcRect l="17033" t="2967" b="2157"/>
          <a:stretch/>
        </p:blipFill>
        <p:spPr>
          <a:xfrm flipH="1">
            <a:off x="4199270" y="0"/>
            <a:ext cx="7992730" cy="6858000"/>
          </a:xfrm>
          <a:prstGeom prst="rect">
            <a:avLst/>
          </a:prstGeom>
        </p:spPr>
      </p:pic>
    </p:spTree>
    <p:extLst>
      <p:ext uri="{BB962C8B-B14F-4D97-AF65-F5344CB8AC3E}">
        <p14:creationId xmlns:p14="http://schemas.microsoft.com/office/powerpoint/2010/main" val="1895255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ada B">
    <p:spTree>
      <p:nvGrpSpPr>
        <p:cNvPr id="1" name=""/>
        <p:cNvGrpSpPr/>
        <p:nvPr/>
      </p:nvGrpSpPr>
      <p:grpSpPr>
        <a:xfrm>
          <a:off x="0" y="0"/>
          <a:ext cx="0" cy="0"/>
          <a:chOff x="0" y="0"/>
          <a:chExt cx="0" cy="0"/>
        </a:xfrm>
      </p:grpSpPr>
      <p:sp>
        <p:nvSpPr>
          <p:cNvPr id="14" name="Rectangle 13"/>
          <p:cNvSpPr/>
          <p:nvPr userDrawn="1"/>
        </p:nvSpPr>
        <p:spPr>
          <a:xfrm>
            <a:off x="8963149" y="193676"/>
            <a:ext cx="3012795" cy="6459125"/>
          </a:xfrm>
          <a:prstGeom prst="rect">
            <a:avLst/>
          </a:prstGeom>
          <a:solidFill>
            <a:srgbClr val="C4D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sp>
        <p:nvSpPr>
          <p:cNvPr id="5" name="Picture Placeholder 4"/>
          <p:cNvSpPr>
            <a:spLocks noGrp="1"/>
          </p:cNvSpPr>
          <p:nvPr>
            <p:ph type="pic" sz="quarter" idx="11"/>
          </p:nvPr>
        </p:nvSpPr>
        <p:spPr>
          <a:xfrm>
            <a:off x="215956" y="193675"/>
            <a:ext cx="8589025" cy="6459538"/>
          </a:xfrm>
          <a:prstGeom prst="rect">
            <a:avLst/>
          </a:prstGeom>
        </p:spPr>
        <p:txBody>
          <a:bodyPr vert="horz"/>
          <a:lstStyle>
            <a:lvl1pPr marL="0" indent="0">
              <a:buNone/>
              <a:defRPr sz="2800"/>
            </a:lvl1pPr>
          </a:lstStyle>
          <a:p>
            <a:r>
              <a:rPr lang="es-ES_tradnl"/>
              <a:t>Drag picture to placeholder or click icon to add</a:t>
            </a:r>
            <a:endParaRPr lang="en-US"/>
          </a:p>
        </p:txBody>
      </p:sp>
      <p:sp>
        <p:nvSpPr>
          <p:cNvPr id="20" name="Date Placeholder 19"/>
          <p:cNvSpPr>
            <a:spLocks noGrp="1"/>
          </p:cNvSpPr>
          <p:nvPr>
            <p:ph type="dt" sz="half" idx="10"/>
          </p:nvPr>
        </p:nvSpPr>
        <p:spPr>
          <a:xfrm>
            <a:off x="609601" y="3807932"/>
            <a:ext cx="4158041" cy="365125"/>
          </a:xfrm>
        </p:spPr>
        <p:txBody>
          <a:bodyPr/>
          <a:lstStyle/>
          <a:p>
            <a:fld id="{515A3A2B-6B6F-794A-ACD1-C898991D7496}" type="datetime1">
              <a:rPr lang="en-US" smtClean="0"/>
              <a:t>12/14/2021</a:t>
            </a:fld>
            <a:endParaRPr lang="en-US"/>
          </a:p>
        </p:txBody>
      </p:sp>
      <p:sp>
        <p:nvSpPr>
          <p:cNvPr id="10" name="Title 18"/>
          <p:cNvSpPr>
            <a:spLocks noGrp="1"/>
          </p:cNvSpPr>
          <p:nvPr>
            <p:ph type="title"/>
          </p:nvPr>
        </p:nvSpPr>
        <p:spPr>
          <a:xfrm>
            <a:off x="609601" y="1644125"/>
            <a:ext cx="4487552" cy="1820022"/>
          </a:xfrm>
          <a:prstGeom prst="rect">
            <a:avLst/>
          </a:prstGeom>
        </p:spPr>
        <p:txBody>
          <a:bodyPr anchor="b"/>
          <a:lstStyle/>
          <a:p>
            <a:r>
              <a:rPr lang="es-ES_tradnl"/>
              <a:t>Click to edit Master title style</a:t>
            </a:r>
            <a:endParaRPr lang="en-US"/>
          </a:p>
        </p:txBody>
      </p:sp>
      <p:pic>
        <p:nvPicPr>
          <p:cNvPr id="7" name="Picture 6" descr="logo vertica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63682" y="4952627"/>
            <a:ext cx="1219518" cy="1420368"/>
          </a:xfrm>
          <a:prstGeom prst="rect">
            <a:avLst/>
          </a:prstGeom>
        </p:spPr>
      </p:pic>
    </p:spTree>
    <p:extLst>
      <p:ext uri="{BB962C8B-B14F-4D97-AF65-F5344CB8AC3E}">
        <p14:creationId xmlns:p14="http://schemas.microsoft.com/office/powerpoint/2010/main" val="4225398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ada A">
    <p:spTree>
      <p:nvGrpSpPr>
        <p:cNvPr id="1" name=""/>
        <p:cNvGrpSpPr/>
        <p:nvPr/>
      </p:nvGrpSpPr>
      <p:grpSpPr>
        <a:xfrm>
          <a:off x="0" y="0"/>
          <a:ext cx="0" cy="0"/>
          <a:chOff x="0" y="0"/>
          <a:chExt cx="0" cy="0"/>
        </a:xfrm>
      </p:grpSpPr>
      <p:sp>
        <p:nvSpPr>
          <p:cNvPr id="13" name="Rectangle 12"/>
          <p:cNvSpPr/>
          <p:nvPr userDrawn="1"/>
        </p:nvSpPr>
        <p:spPr>
          <a:xfrm>
            <a:off x="216058" y="205200"/>
            <a:ext cx="11759886" cy="3620698"/>
          </a:xfrm>
          <a:prstGeom prst="rect">
            <a:avLst/>
          </a:prstGeom>
          <a:solidFill>
            <a:srgbClr val="00C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pic>
        <p:nvPicPr>
          <p:cNvPr id="18" name="Picture 17" descr="Mixers-en-Puente-Margaret-Hunt-Hill-USA copy.png"/>
          <p:cNvPicPr>
            <a:picLocks noChangeAspect="1"/>
          </p:cNvPicPr>
          <p:nvPr userDrawn="1"/>
        </p:nvPicPr>
        <p:blipFill rotWithShape="1">
          <a:blip r:embed="rId2">
            <a:extLst>
              <a:ext uri="{28A0092B-C50C-407E-A947-70E740481C1C}">
                <a14:useLocalDpi xmlns:a14="http://schemas.microsoft.com/office/drawing/2010/main" val="0"/>
              </a:ext>
            </a:extLst>
          </a:blip>
          <a:srcRect t="5559" r="13069" b="11327"/>
          <a:stretch/>
        </p:blipFill>
        <p:spPr>
          <a:xfrm>
            <a:off x="1" y="1"/>
            <a:ext cx="12192000" cy="6858000"/>
          </a:xfrm>
          <a:prstGeom prst="rect">
            <a:avLst/>
          </a:prstGeom>
        </p:spPr>
      </p:pic>
      <p:sp>
        <p:nvSpPr>
          <p:cNvPr id="14" name="Rectangle 13"/>
          <p:cNvSpPr/>
          <p:nvPr userDrawn="1"/>
        </p:nvSpPr>
        <p:spPr>
          <a:xfrm>
            <a:off x="216058" y="5432398"/>
            <a:ext cx="11759886" cy="1220402"/>
          </a:xfrm>
          <a:prstGeom prst="rect">
            <a:avLst/>
          </a:prstGeom>
          <a:solidFill>
            <a:srgbClr val="C4D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pic>
        <p:nvPicPr>
          <p:cNvPr id="17" name="Picture 16" descr="logotip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708118" y="5587462"/>
            <a:ext cx="1829276" cy="816864"/>
          </a:xfrm>
          <a:prstGeom prst="rect">
            <a:avLst/>
          </a:prstGeom>
        </p:spPr>
      </p:pic>
      <p:sp>
        <p:nvSpPr>
          <p:cNvPr id="19" name="Title 18"/>
          <p:cNvSpPr>
            <a:spLocks noGrp="1"/>
          </p:cNvSpPr>
          <p:nvPr>
            <p:ph type="title"/>
          </p:nvPr>
        </p:nvSpPr>
        <p:spPr>
          <a:xfrm>
            <a:off x="609601" y="617441"/>
            <a:ext cx="5512866" cy="2744356"/>
          </a:xfrm>
          <a:prstGeom prst="rect">
            <a:avLst/>
          </a:prstGeom>
        </p:spPr>
        <p:txBody>
          <a:bodyPr anchor="t"/>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20" name="Date Placeholder 19"/>
          <p:cNvSpPr>
            <a:spLocks noGrp="1"/>
          </p:cNvSpPr>
          <p:nvPr>
            <p:ph type="dt" sz="half" idx="10"/>
          </p:nvPr>
        </p:nvSpPr>
        <p:spPr>
          <a:xfrm>
            <a:off x="609759" y="5907230"/>
            <a:ext cx="4158041" cy="365125"/>
          </a:xfrm>
        </p:spPr>
        <p:txBody>
          <a:bodyPr/>
          <a:lstStyle/>
          <a:p>
            <a:fld id="{EA18A53D-26E8-C64E-9668-AEEBF0227CB7}" type="datetime1">
              <a:rPr lang="en-US" smtClean="0"/>
              <a:t>12/14/2021</a:t>
            </a:fld>
            <a:endParaRPr lang="en-US"/>
          </a:p>
        </p:txBody>
      </p:sp>
    </p:spTree>
    <p:extLst>
      <p:ext uri="{BB962C8B-B14F-4D97-AF65-F5344CB8AC3E}">
        <p14:creationId xmlns:p14="http://schemas.microsoft.com/office/powerpoint/2010/main" val="4122854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ortada A">
    <p:spTree>
      <p:nvGrpSpPr>
        <p:cNvPr id="1" name=""/>
        <p:cNvGrpSpPr/>
        <p:nvPr/>
      </p:nvGrpSpPr>
      <p:grpSpPr>
        <a:xfrm>
          <a:off x="0" y="0"/>
          <a:ext cx="0" cy="0"/>
          <a:chOff x="0" y="0"/>
          <a:chExt cx="0" cy="0"/>
        </a:xfrm>
      </p:grpSpPr>
      <p:sp>
        <p:nvSpPr>
          <p:cNvPr id="13" name="Rectangle 12"/>
          <p:cNvSpPr/>
          <p:nvPr userDrawn="1"/>
        </p:nvSpPr>
        <p:spPr>
          <a:xfrm>
            <a:off x="216058" y="1493004"/>
            <a:ext cx="11759886" cy="51224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pic>
        <p:nvPicPr>
          <p:cNvPr id="17" name="Picture 16"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19841" y="348039"/>
            <a:ext cx="1829276" cy="816864"/>
          </a:xfrm>
          <a:prstGeom prst="rect">
            <a:avLst/>
          </a:prstGeom>
        </p:spPr>
      </p:pic>
      <p:sp>
        <p:nvSpPr>
          <p:cNvPr id="19" name="Title 18"/>
          <p:cNvSpPr>
            <a:spLocks noGrp="1"/>
          </p:cNvSpPr>
          <p:nvPr>
            <p:ph type="title"/>
          </p:nvPr>
        </p:nvSpPr>
        <p:spPr>
          <a:xfrm>
            <a:off x="609602" y="1869963"/>
            <a:ext cx="4348360" cy="3160326"/>
          </a:xfrm>
          <a:prstGeom prst="rect">
            <a:avLst/>
          </a:prstGeom>
        </p:spPr>
        <p:txBody>
          <a:bodyPr anchor="b"/>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20" name="Date Placeholder 19"/>
          <p:cNvSpPr>
            <a:spLocks noGrp="1"/>
          </p:cNvSpPr>
          <p:nvPr>
            <p:ph type="dt" sz="half" idx="10"/>
          </p:nvPr>
        </p:nvSpPr>
        <p:spPr>
          <a:xfrm>
            <a:off x="609759" y="5286197"/>
            <a:ext cx="4158041" cy="365125"/>
          </a:xfrm>
        </p:spPr>
        <p:txBody>
          <a:bodyPr/>
          <a:lstStyle>
            <a:lvl1pPr>
              <a:defRPr>
                <a:solidFill>
                  <a:schemeClr val="tx2"/>
                </a:solidFill>
              </a:defRPr>
            </a:lvl1pPr>
          </a:lstStyle>
          <a:p>
            <a:fld id="{EA18A53D-26E8-C64E-9668-AEEBF0227CB7}" type="datetime1">
              <a:rPr lang="en-US" smtClean="0"/>
              <a:pPr/>
              <a:t>12/14/2021</a:t>
            </a:fld>
            <a:endParaRPr lang="en-US"/>
          </a:p>
        </p:txBody>
      </p:sp>
      <p:pic>
        <p:nvPicPr>
          <p:cNvPr id="2" name="Picture 1" descr="200562271-001-1.png"/>
          <p:cNvPicPr>
            <a:picLocks noChangeAspect="1"/>
          </p:cNvPicPr>
          <p:nvPr userDrawn="1"/>
        </p:nvPicPr>
        <p:blipFill rotWithShape="1">
          <a:blip r:embed="rId3">
            <a:extLst>
              <a:ext uri="{28A0092B-C50C-407E-A947-70E740481C1C}">
                <a14:useLocalDpi xmlns:a14="http://schemas.microsoft.com/office/drawing/2010/main" val="0"/>
              </a:ext>
            </a:extLst>
          </a:blip>
          <a:srcRect l="17033" t="2967" b="2157"/>
          <a:stretch/>
        </p:blipFill>
        <p:spPr>
          <a:xfrm flipH="1">
            <a:off x="4199270" y="0"/>
            <a:ext cx="7992730" cy="6858000"/>
          </a:xfrm>
          <a:prstGeom prst="rect">
            <a:avLst/>
          </a:prstGeom>
        </p:spPr>
      </p:pic>
    </p:spTree>
    <p:extLst>
      <p:ext uri="{BB962C8B-B14F-4D97-AF65-F5344CB8AC3E}">
        <p14:creationId xmlns:p14="http://schemas.microsoft.com/office/powerpoint/2010/main" val="730637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ada B">
    <p:spTree>
      <p:nvGrpSpPr>
        <p:cNvPr id="1" name=""/>
        <p:cNvGrpSpPr/>
        <p:nvPr/>
      </p:nvGrpSpPr>
      <p:grpSpPr>
        <a:xfrm>
          <a:off x="0" y="0"/>
          <a:ext cx="0" cy="0"/>
          <a:chOff x="0" y="0"/>
          <a:chExt cx="0" cy="0"/>
        </a:xfrm>
      </p:grpSpPr>
      <p:sp>
        <p:nvSpPr>
          <p:cNvPr id="14" name="Rectangle 13"/>
          <p:cNvSpPr/>
          <p:nvPr userDrawn="1"/>
        </p:nvSpPr>
        <p:spPr>
          <a:xfrm>
            <a:off x="8963149" y="193676"/>
            <a:ext cx="3012795" cy="6459125"/>
          </a:xfrm>
          <a:prstGeom prst="rect">
            <a:avLst/>
          </a:prstGeom>
          <a:solidFill>
            <a:srgbClr val="C4D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sp>
        <p:nvSpPr>
          <p:cNvPr id="5" name="Picture Placeholder 4"/>
          <p:cNvSpPr>
            <a:spLocks noGrp="1"/>
          </p:cNvSpPr>
          <p:nvPr>
            <p:ph type="pic" sz="quarter" idx="11"/>
          </p:nvPr>
        </p:nvSpPr>
        <p:spPr>
          <a:xfrm>
            <a:off x="215956" y="193675"/>
            <a:ext cx="8589025" cy="6459538"/>
          </a:xfrm>
          <a:prstGeom prst="rect">
            <a:avLst/>
          </a:prstGeom>
        </p:spPr>
        <p:txBody>
          <a:bodyPr vert="horz"/>
          <a:lstStyle>
            <a:lvl1pPr marL="0" indent="0">
              <a:buNone/>
              <a:defRPr sz="2800"/>
            </a:lvl1pPr>
          </a:lstStyle>
          <a:p>
            <a:r>
              <a:rPr lang="es-ES_tradnl"/>
              <a:t>Drag picture to placeholder or click icon to add</a:t>
            </a:r>
            <a:endParaRPr lang="en-US"/>
          </a:p>
        </p:txBody>
      </p:sp>
      <p:sp>
        <p:nvSpPr>
          <p:cNvPr id="20" name="Date Placeholder 19"/>
          <p:cNvSpPr>
            <a:spLocks noGrp="1"/>
          </p:cNvSpPr>
          <p:nvPr>
            <p:ph type="dt" sz="half" idx="10"/>
          </p:nvPr>
        </p:nvSpPr>
        <p:spPr>
          <a:xfrm>
            <a:off x="609601" y="3807932"/>
            <a:ext cx="4158041" cy="365125"/>
          </a:xfrm>
        </p:spPr>
        <p:txBody>
          <a:bodyPr/>
          <a:lstStyle/>
          <a:p>
            <a:fld id="{515A3A2B-6B6F-794A-ACD1-C898991D7496}" type="datetime1">
              <a:rPr lang="en-US" smtClean="0"/>
              <a:t>12/14/2021</a:t>
            </a:fld>
            <a:endParaRPr lang="en-US"/>
          </a:p>
        </p:txBody>
      </p:sp>
      <p:sp>
        <p:nvSpPr>
          <p:cNvPr id="10" name="Title 18"/>
          <p:cNvSpPr>
            <a:spLocks noGrp="1"/>
          </p:cNvSpPr>
          <p:nvPr>
            <p:ph type="title"/>
          </p:nvPr>
        </p:nvSpPr>
        <p:spPr>
          <a:xfrm>
            <a:off x="609601" y="1644125"/>
            <a:ext cx="4487552" cy="1820022"/>
          </a:xfrm>
          <a:prstGeom prst="rect">
            <a:avLst/>
          </a:prstGeom>
        </p:spPr>
        <p:txBody>
          <a:bodyPr anchor="b"/>
          <a:lstStyle/>
          <a:p>
            <a:r>
              <a:rPr lang="es-ES_tradnl"/>
              <a:t>Click to edit Master title style</a:t>
            </a:r>
            <a:endParaRPr lang="en-US"/>
          </a:p>
        </p:txBody>
      </p:sp>
      <p:pic>
        <p:nvPicPr>
          <p:cNvPr id="7" name="Picture 6" descr="logo vertica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63682" y="4952627"/>
            <a:ext cx="1219518" cy="1420368"/>
          </a:xfrm>
          <a:prstGeom prst="rect">
            <a:avLst/>
          </a:prstGeom>
        </p:spPr>
      </p:pic>
    </p:spTree>
    <p:extLst>
      <p:ext uri="{BB962C8B-B14F-4D97-AF65-F5344CB8AC3E}">
        <p14:creationId xmlns:p14="http://schemas.microsoft.com/office/powerpoint/2010/main" val="266602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E4B3D-4E44-4B5B-BEA1-FBEDB6EAFF6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DBFCAE2-DA0F-40E6-A9B0-5C3BA3A5819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BD19BCE-AF5E-4ECF-A3AD-9F1443926C0F}"/>
              </a:ext>
            </a:extLst>
          </p:cNvPr>
          <p:cNvSpPr>
            <a:spLocks noGrp="1"/>
          </p:cNvSpPr>
          <p:nvPr>
            <p:ph type="dt" sz="half" idx="10"/>
          </p:nvPr>
        </p:nvSpPr>
        <p:spPr/>
        <p:txBody>
          <a:bodyPr/>
          <a:lstStyle/>
          <a:p>
            <a:fld id="{C4634564-A904-47C6-9A56-0408A128DD13}" type="datetimeFigureOut">
              <a:rPr lang="es-CO" smtClean="0"/>
              <a:t>14/12/2021</a:t>
            </a:fld>
            <a:endParaRPr lang="es-CO"/>
          </a:p>
        </p:txBody>
      </p:sp>
      <p:sp>
        <p:nvSpPr>
          <p:cNvPr id="5" name="Marcador de pie de página 4">
            <a:extLst>
              <a:ext uri="{FF2B5EF4-FFF2-40B4-BE49-F238E27FC236}">
                <a16:creationId xmlns:a16="http://schemas.microsoft.com/office/drawing/2014/main" id="{95F2D0C7-5FF5-4BF7-AF05-547676A820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C7AFE78-1374-4DB0-93C2-98ED9E43DB13}"/>
              </a:ext>
            </a:extLst>
          </p:cNvPr>
          <p:cNvSpPr>
            <a:spLocks noGrp="1"/>
          </p:cNvSpPr>
          <p:nvPr>
            <p:ph type="sldNum" sz="quarter" idx="12"/>
          </p:nvPr>
        </p:nvSpPr>
        <p:spPr/>
        <p:txBody>
          <a:bodyPr/>
          <a:lstStyle/>
          <a:p>
            <a:fld id="{BFAF9282-102F-4D6E-898C-DF931A95AEC8}" type="slidenum">
              <a:rPr lang="es-CO" smtClean="0"/>
              <a:t>‹Nº›</a:t>
            </a:fld>
            <a:endParaRPr lang="es-CO"/>
          </a:p>
        </p:txBody>
      </p:sp>
    </p:spTree>
    <p:extLst>
      <p:ext uri="{BB962C8B-B14F-4D97-AF65-F5344CB8AC3E}">
        <p14:creationId xmlns:p14="http://schemas.microsoft.com/office/powerpoint/2010/main" val="1957660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3593FC-918B-4CE2-8148-9D117F1E5447}" type="datetimeFigureOut">
              <a:rPr lang="es-CO" smtClean="0"/>
              <a:t>14/12/2021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6921020-0DB1-45A7-8426-96A8E0C6F807}" type="slidenum">
              <a:rPr lang="es-CO" smtClean="0"/>
              <a:t>‹Nº›</a:t>
            </a:fld>
            <a:endParaRPr lang="es-CO"/>
          </a:p>
        </p:txBody>
      </p:sp>
    </p:spTree>
    <p:extLst>
      <p:ext uri="{BB962C8B-B14F-4D97-AF65-F5344CB8AC3E}">
        <p14:creationId xmlns:p14="http://schemas.microsoft.com/office/powerpoint/2010/main" val="3918752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olo texto">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9094438" cy="719138"/>
          </a:xfrm>
        </p:spPr>
        <p:txBody>
          <a:bodyPr/>
          <a:lstStyle/>
          <a:p>
            <a:r>
              <a:rPr lang="es-ES_tradnl"/>
              <a:t>Click to edit Master title style</a:t>
            </a:r>
            <a:endParaRPr lang="en-US"/>
          </a:p>
        </p:txBody>
      </p:sp>
      <p:sp>
        <p:nvSpPr>
          <p:cNvPr id="4" name="Text Placeholder 3"/>
          <p:cNvSpPr>
            <a:spLocks noGrp="1"/>
          </p:cNvSpPr>
          <p:nvPr>
            <p:ph type="body" idx="10"/>
          </p:nvPr>
        </p:nvSpPr>
        <p:spPr>
          <a:xfrm>
            <a:off x="609758" y="1554989"/>
            <a:ext cx="11035279" cy="4873775"/>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pic>
        <p:nvPicPr>
          <p:cNvPr id="6" name="Picture 5"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23001" y="473076"/>
            <a:ext cx="1314393" cy="586943"/>
          </a:xfrm>
          <a:prstGeom prst="rect">
            <a:avLst/>
          </a:prstGeom>
        </p:spPr>
      </p:pic>
    </p:spTree>
    <p:extLst>
      <p:ext uri="{BB962C8B-B14F-4D97-AF65-F5344CB8AC3E}">
        <p14:creationId xmlns:p14="http://schemas.microsoft.com/office/powerpoint/2010/main" val="1263971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texto">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9094438" cy="719138"/>
          </a:xfrm>
        </p:spPr>
        <p:txBody>
          <a:bodyPr/>
          <a:lstStyle/>
          <a:p>
            <a:r>
              <a:rPr lang="es-ES_tradnl"/>
              <a:t>Click to edit Master title style</a:t>
            </a:r>
            <a:endParaRPr lang="en-US"/>
          </a:p>
        </p:txBody>
      </p:sp>
      <p:sp>
        <p:nvSpPr>
          <p:cNvPr id="4" name="Text Placeholder 3"/>
          <p:cNvSpPr>
            <a:spLocks noGrp="1"/>
          </p:cNvSpPr>
          <p:nvPr>
            <p:ph type="body" idx="10"/>
          </p:nvPr>
        </p:nvSpPr>
        <p:spPr>
          <a:xfrm>
            <a:off x="609758" y="1554989"/>
            <a:ext cx="11035279" cy="4873775"/>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pic>
        <p:nvPicPr>
          <p:cNvPr id="6" name="Picture 5"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23001" y="473076"/>
            <a:ext cx="1314393" cy="586943"/>
          </a:xfrm>
          <a:prstGeom prst="rect">
            <a:avLst/>
          </a:prstGeom>
        </p:spPr>
      </p:pic>
    </p:spTree>
    <p:extLst>
      <p:ext uri="{BB962C8B-B14F-4D97-AF65-F5344CB8AC3E}">
        <p14:creationId xmlns:p14="http://schemas.microsoft.com/office/powerpoint/2010/main" val="1303251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 foto">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9094438" cy="719138"/>
          </a:xfrm>
        </p:spPr>
        <p:txBody>
          <a:bodyPr/>
          <a:lstStyle/>
          <a:p>
            <a:r>
              <a:rPr lang="es-ES_tradnl"/>
              <a:t>Click to edit Master title style</a:t>
            </a:r>
            <a:endParaRPr lang="en-US"/>
          </a:p>
        </p:txBody>
      </p:sp>
      <p:pic>
        <p:nvPicPr>
          <p:cNvPr id="6" name="Picture 5"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23001" y="473076"/>
            <a:ext cx="1314393" cy="586943"/>
          </a:xfrm>
          <a:prstGeom prst="rect">
            <a:avLst/>
          </a:prstGeom>
        </p:spPr>
      </p:pic>
      <p:sp>
        <p:nvSpPr>
          <p:cNvPr id="4" name="Content Placeholder 3"/>
          <p:cNvSpPr>
            <a:spLocks noGrp="1"/>
          </p:cNvSpPr>
          <p:nvPr>
            <p:ph sz="quarter" idx="12"/>
          </p:nvPr>
        </p:nvSpPr>
        <p:spPr>
          <a:xfrm>
            <a:off x="609759" y="1555751"/>
            <a:ext cx="10927635" cy="4873625"/>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2582721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to - texto">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9094438" cy="719138"/>
          </a:xfrm>
        </p:spPr>
        <p:txBody>
          <a:bodyPr/>
          <a:lstStyle/>
          <a:p>
            <a:r>
              <a:rPr lang="es-ES_tradnl"/>
              <a:t>Click to edit Master title style</a:t>
            </a:r>
            <a:endParaRPr lang="en-US"/>
          </a:p>
        </p:txBody>
      </p:sp>
      <p:sp>
        <p:nvSpPr>
          <p:cNvPr id="4" name="Text Placeholder 3"/>
          <p:cNvSpPr>
            <a:spLocks noGrp="1"/>
          </p:cNvSpPr>
          <p:nvPr>
            <p:ph type="body" idx="10"/>
          </p:nvPr>
        </p:nvSpPr>
        <p:spPr>
          <a:xfrm>
            <a:off x="4622727" y="1554989"/>
            <a:ext cx="7022310" cy="4873775"/>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pic>
        <p:nvPicPr>
          <p:cNvPr id="6" name="Picture 5"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23001" y="473076"/>
            <a:ext cx="1314393" cy="586943"/>
          </a:xfrm>
          <a:prstGeom prst="rect">
            <a:avLst/>
          </a:prstGeom>
        </p:spPr>
      </p:pic>
      <p:sp>
        <p:nvSpPr>
          <p:cNvPr id="5" name="Picture Placeholder 4"/>
          <p:cNvSpPr>
            <a:spLocks noGrp="1"/>
          </p:cNvSpPr>
          <p:nvPr>
            <p:ph type="pic" sz="quarter" idx="11"/>
          </p:nvPr>
        </p:nvSpPr>
        <p:spPr>
          <a:xfrm>
            <a:off x="609758" y="1555751"/>
            <a:ext cx="3713020" cy="4873625"/>
          </a:xfrm>
        </p:spPr>
        <p:txBody>
          <a:bodyPr/>
          <a:lstStyle/>
          <a:p>
            <a:endParaRPr lang="en-US"/>
          </a:p>
        </p:txBody>
      </p:sp>
    </p:spTree>
    <p:extLst>
      <p:ext uri="{BB962C8B-B14F-4D97-AF65-F5344CB8AC3E}">
        <p14:creationId xmlns:p14="http://schemas.microsoft.com/office/powerpoint/2010/main" val="2897675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to de fondo">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1" y="0"/>
            <a:ext cx="12192000" cy="6858000"/>
          </a:xfrm>
        </p:spPr>
        <p:txBody>
          <a:bodyPr/>
          <a:lstStyle/>
          <a:p>
            <a:endParaRPr lang="en-US" dirty="0"/>
          </a:p>
        </p:txBody>
      </p:sp>
      <p:sp>
        <p:nvSpPr>
          <p:cNvPr id="2" name="Title 1"/>
          <p:cNvSpPr>
            <a:spLocks noGrp="1"/>
          </p:cNvSpPr>
          <p:nvPr>
            <p:ph type="title"/>
          </p:nvPr>
        </p:nvSpPr>
        <p:spPr>
          <a:xfrm>
            <a:off x="768555" y="832644"/>
            <a:ext cx="4012968" cy="543366"/>
          </a:xfrm>
        </p:spPr>
        <p:txBody>
          <a:bodyPr/>
          <a:lstStyle>
            <a:lvl1pPr>
              <a:defRPr sz="2000"/>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9" name="Text Placeholder 8"/>
          <p:cNvSpPr>
            <a:spLocks noGrp="1"/>
          </p:cNvSpPr>
          <p:nvPr>
            <p:ph type="body" sz="quarter" idx="12"/>
          </p:nvPr>
        </p:nvSpPr>
        <p:spPr>
          <a:xfrm>
            <a:off x="768551" y="1570038"/>
            <a:ext cx="4012972" cy="4603750"/>
          </a:xfrm>
        </p:spPr>
        <p:txBody>
          <a:bodyPr/>
          <a:lstStyle>
            <a:lvl1pPr>
              <a:defRPr sz="2000"/>
            </a:lvl1pPr>
            <a:lvl2pPr>
              <a:defRPr sz="1800"/>
            </a:lvl2pPr>
            <a:lvl3pPr>
              <a:defRPr sz="1600"/>
            </a:lvl3pPr>
            <a:lvl4pPr>
              <a:defRPr sz="1600"/>
            </a:lvl4pPr>
            <a:lvl5pPr>
              <a:defRPr sz="1600"/>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3025995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tos - textos">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9094438" cy="719138"/>
          </a:xfrm>
        </p:spPr>
        <p:txBody>
          <a:bodyPr/>
          <a:lstStyle/>
          <a:p>
            <a:r>
              <a:rPr lang="es-ES_tradnl"/>
              <a:t>Click to edit Master title style</a:t>
            </a:r>
            <a:endParaRPr lang="en-US"/>
          </a:p>
        </p:txBody>
      </p:sp>
      <p:pic>
        <p:nvPicPr>
          <p:cNvPr id="6" name="Picture 5"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23001" y="473076"/>
            <a:ext cx="1314393" cy="586943"/>
          </a:xfrm>
          <a:prstGeom prst="rect">
            <a:avLst/>
          </a:prstGeom>
        </p:spPr>
      </p:pic>
      <p:sp>
        <p:nvSpPr>
          <p:cNvPr id="5" name="Picture Placeholder 4"/>
          <p:cNvSpPr>
            <a:spLocks noGrp="1"/>
          </p:cNvSpPr>
          <p:nvPr>
            <p:ph type="pic" sz="quarter" idx="11"/>
          </p:nvPr>
        </p:nvSpPr>
        <p:spPr>
          <a:xfrm>
            <a:off x="249792" y="1554989"/>
            <a:ext cx="6843094" cy="2484837"/>
          </a:xfrm>
        </p:spPr>
        <p:txBody>
          <a:bodyPr/>
          <a:lstStyle/>
          <a:p>
            <a:endParaRPr lang="en-US" dirty="0"/>
          </a:p>
        </p:txBody>
      </p:sp>
      <p:sp>
        <p:nvSpPr>
          <p:cNvPr id="3" name="Rectangle 2"/>
          <p:cNvSpPr/>
          <p:nvPr userDrawn="1"/>
        </p:nvSpPr>
        <p:spPr>
          <a:xfrm>
            <a:off x="7300285" y="1554989"/>
            <a:ext cx="4675659" cy="24848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216057" y="4201163"/>
            <a:ext cx="6876829" cy="24516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Picture Placeholder 4"/>
          <p:cNvSpPr>
            <a:spLocks noGrp="1"/>
          </p:cNvSpPr>
          <p:nvPr>
            <p:ph type="pic" sz="quarter" idx="12"/>
          </p:nvPr>
        </p:nvSpPr>
        <p:spPr>
          <a:xfrm>
            <a:off x="7300285" y="4201162"/>
            <a:ext cx="4675659" cy="2451638"/>
          </a:xfrm>
        </p:spPr>
        <p:txBody>
          <a:bodyPr/>
          <a:lstStyle/>
          <a:p>
            <a:endParaRPr lang="en-US" dirty="0"/>
          </a:p>
        </p:txBody>
      </p:sp>
      <p:sp>
        <p:nvSpPr>
          <p:cNvPr id="4" name="Text Placeholder 3"/>
          <p:cNvSpPr>
            <a:spLocks noGrp="1"/>
          </p:cNvSpPr>
          <p:nvPr>
            <p:ph type="body" idx="10"/>
          </p:nvPr>
        </p:nvSpPr>
        <p:spPr>
          <a:xfrm>
            <a:off x="7537091" y="1769829"/>
            <a:ext cx="4202046" cy="2055156"/>
          </a:xfrm>
        </p:spPr>
        <p:txBody>
          <a:bodyPr/>
          <a:lstStyle>
            <a:lvl1pPr>
              <a:defRPr sz="20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10" name="Text Placeholder 3"/>
          <p:cNvSpPr>
            <a:spLocks noGrp="1"/>
          </p:cNvSpPr>
          <p:nvPr>
            <p:ph type="body" idx="13"/>
          </p:nvPr>
        </p:nvSpPr>
        <p:spPr>
          <a:xfrm>
            <a:off x="609759" y="4429358"/>
            <a:ext cx="6100886" cy="2055156"/>
          </a:xfrm>
        </p:spPr>
        <p:txBody>
          <a:bodyPr/>
          <a:lstStyle>
            <a:lvl1pPr>
              <a:defRPr sz="20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3397018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8" name="Rectangle 7"/>
          <p:cNvSpPr/>
          <p:nvPr userDrawn="1"/>
        </p:nvSpPr>
        <p:spPr>
          <a:xfrm>
            <a:off x="6445940" y="205200"/>
            <a:ext cx="5520609" cy="6479131"/>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DSC0131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1543" y="1395512"/>
            <a:ext cx="7306140" cy="5478178"/>
          </a:xfrm>
          <a:prstGeom prst="rect">
            <a:avLst/>
          </a:prstGeom>
        </p:spPr>
      </p:pic>
      <p:sp>
        <p:nvSpPr>
          <p:cNvPr id="2" name="Title 1"/>
          <p:cNvSpPr>
            <a:spLocks noGrp="1"/>
          </p:cNvSpPr>
          <p:nvPr>
            <p:ph type="title"/>
          </p:nvPr>
        </p:nvSpPr>
        <p:spPr>
          <a:xfrm>
            <a:off x="609759" y="473075"/>
            <a:ext cx="5459247" cy="719138"/>
          </a:xfrm>
        </p:spPr>
        <p:txBody>
          <a:bodyPr/>
          <a:lstStyle/>
          <a:p>
            <a:r>
              <a:rPr lang="es-ES_tradnl"/>
              <a:t>Click to edit Master title style</a:t>
            </a:r>
            <a:endParaRPr lang="en-US"/>
          </a:p>
        </p:txBody>
      </p:sp>
      <p:sp>
        <p:nvSpPr>
          <p:cNvPr id="4" name="Text Placeholder 3"/>
          <p:cNvSpPr>
            <a:spLocks noGrp="1"/>
          </p:cNvSpPr>
          <p:nvPr>
            <p:ph type="body" idx="10"/>
          </p:nvPr>
        </p:nvSpPr>
        <p:spPr>
          <a:xfrm>
            <a:off x="609758" y="1554989"/>
            <a:ext cx="5459247" cy="4873775"/>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extLst>
      <p:ext uri="{BB962C8B-B14F-4D97-AF65-F5344CB8AC3E}">
        <p14:creationId xmlns:p14="http://schemas.microsoft.com/office/powerpoint/2010/main" val="2134019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5459247" cy="719138"/>
          </a:xfrm>
        </p:spPr>
        <p:txBody>
          <a:bodyPr/>
          <a:lstStyle/>
          <a:p>
            <a:r>
              <a:rPr lang="es-ES_tradnl"/>
              <a:t>Click to edit Master title style</a:t>
            </a:r>
            <a:endParaRPr lang="en-US"/>
          </a:p>
        </p:txBody>
      </p:sp>
      <p:sp>
        <p:nvSpPr>
          <p:cNvPr id="4" name="Text Placeholder 3"/>
          <p:cNvSpPr>
            <a:spLocks noGrp="1"/>
          </p:cNvSpPr>
          <p:nvPr>
            <p:ph type="body" idx="10"/>
          </p:nvPr>
        </p:nvSpPr>
        <p:spPr>
          <a:xfrm>
            <a:off x="609758" y="1554989"/>
            <a:ext cx="5459247" cy="4873775"/>
          </a:xfrm>
        </p:spPr>
        <p:txBody>
          <a:bodyPr/>
          <a:lstStyle>
            <a:lvl1pPr marL="342900" indent="-342900">
              <a:buFont typeface="Arial"/>
              <a:buChar char="•"/>
              <a:defRPr/>
            </a:lvl1pPr>
            <a:lvl2pPr marL="957652" indent="-342900">
              <a:buFont typeface="Arial"/>
              <a:buChar char="•"/>
              <a:defRPr/>
            </a:lvl2pPr>
            <a:lvl3pPr marL="1572402" indent="-342900">
              <a:buFont typeface="Arial"/>
              <a:buChar char="•"/>
              <a:defRPr/>
            </a:lvl3pPr>
            <a:lvl4pPr marL="2130003" indent="-285750">
              <a:buFont typeface="Arial"/>
              <a:buChar char="•"/>
              <a:defRPr/>
            </a:lvl4pPr>
            <a:lvl5pPr marL="2744754" indent="-285750">
              <a:buFont typeface="Arial"/>
              <a:buChar char="•"/>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10" name="Picture Placeholder 4"/>
          <p:cNvSpPr>
            <a:spLocks noGrp="1"/>
          </p:cNvSpPr>
          <p:nvPr>
            <p:ph type="pic" sz="quarter" idx="11"/>
          </p:nvPr>
        </p:nvSpPr>
        <p:spPr>
          <a:xfrm>
            <a:off x="6445342" y="204789"/>
            <a:ext cx="5521175" cy="6480175"/>
          </a:xfrm>
        </p:spPr>
        <p:txBody>
          <a:bodyPr/>
          <a:lstStyle/>
          <a:p>
            <a:endParaRPr lang="en-US"/>
          </a:p>
        </p:txBody>
      </p:sp>
    </p:spTree>
    <p:extLst>
      <p:ext uri="{BB962C8B-B14F-4D97-AF65-F5344CB8AC3E}">
        <p14:creationId xmlns:p14="http://schemas.microsoft.com/office/powerpoint/2010/main" val="2560695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8592F2-C7B6-4AA1-888A-0BC937E8B40E}"/>
              </a:ext>
            </a:extLst>
          </p:cNvPr>
          <p:cNvSpPr>
            <a:spLocks noGrp="1"/>
          </p:cNvSpPr>
          <p:nvPr>
            <p:ph type="ctrTitle"/>
          </p:nvPr>
        </p:nvSpPr>
        <p:spPr>
          <a:xfrm>
            <a:off x="1524001" y="1918232"/>
            <a:ext cx="9144000" cy="2387600"/>
          </a:xfrm>
        </p:spPr>
        <p:txBody>
          <a:bodyPr anchor="b"/>
          <a:lstStyle>
            <a:lvl1pPr algn="ctr">
              <a:defRPr sz="5998"/>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AE03471-35B1-41C7-AB0F-DAD43AAA2A84}"/>
              </a:ext>
            </a:extLst>
          </p:cNvPr>
          <p:cNvSpPr>
            <a:spLocks noGrp="1"/>
          </p:cNvSpPr>
          <p:nvPr>
            <p:ph type="subTitle" idx="1"/>
          </p:nvPr>
        </p:nvSpPr>
        <p:spPr>
          <a:xfrm>
            <a:off x="1524001" y="4397907"/>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24D84F7-22DF-4A69-A17A-768E77742F8F}"/>
              </a:ext>
            </a:extLst>
          </p:cNvPr>
          <p:cNvSpPr>
            <a:spLocks noGrp="1"/>
          </p:cNvSpPr>
          <p:nvPr>
            <p:ph type="dt" sz="half" idx="10"/>
          </p:nvPr>
        </p:nvSpPr>
        <p:spPr/>
        <p:txBody>
          <a:bodyPr/>
          <a:lstStyle/>
          <a:p>
            <a:fld id="{77A27FA0-CD89-4727-9F0A-BAF918F704DD}" type="datetimeFigureOut">
              <a:rPr lang="es-CO" smtClean="0"/>
              <a:t>14/12/2021</a:t>
            </a:fld>
            <a:endParaRPr lang="es-CO"/>
          </a:p>
        </p:txBody>
      </p:sp>
      <p:sp>
        <p:nvSpPr>
          <p:cNvPr id="5" name="Marcador de pie de página 4">
            <a:extLst>
              <a:ext uri="{FF2B5EF4-FFF2-40B4-BE49-F238E27FC236}">
                <a16:creationId xmlns:a16="http://schemas.microsoft.com/office/drawing/2014/main" id="{ECDC9961-066A-4F90-A0CE-A4AD838F883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DA53130-0276-4C5E-8FEA-9A895AAD2C20}"/>
              </a:ext>
            </a:extLst>
          </p:cNvPr>
          <p:cNvSpPr>
            <a:spLocks noGrp="1"/>
          </p:cNvSpPr>
          <p:nvPr>
            <p:ph type="sldNum" sz="quarter" idx="12"/>
          </p:nvPr>
        </p:nvSpPr>
        <p:spPr/>
        <p:txBody>
          <a:bodyPr/>
          <a:lstStyle/>
          <a:p>
            <a:fld id="{E6AEB3E0-D638-4449-8F28-C499E6425313}" type="slidenum">
              <a:rPr lang="es-CO" smtClean="0"/>
              <a:t>‹Nº›</a:t>
            </a:fld>
            <a:endParaRPr lang="es-CO"/>
          </a:p>
        </p:txBody>
      </p:sp>
      <p:pic>
        <p:nvPicPr>
          <p:cNvPr id="7" name="Gráfico 6">
            <a:extLst>
              <a:ext uri="{FF2B5EF4-FFF2-40B4-BE49-F238E27FC236}">
                <a16:creationId xmlns:a16="http://schemas.microsoft.com/office/drawing/2014/main" id="{C247879C-72B1-4AF5-947F-7D209BC392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8894" y="629165"/>
            <a:ext cx="3698018" cy="870122"/>
          </a:xfrm>
          <a:prstGeom prst="rect">
            <a:avLst/>
          </a:prstGeom>
        </p:spPr>
      </p:pic>
      <p:pic>
        <p:nvPicPr>
          <p:cNvPr id="8" name="Gráfico 7">
            <a:extLst>
              <a:ext uri="{FF2B5EF4-FFF2-40B4-BE49-F238E27FC236}">
                <a16:creationId xmlns:a16="http://schemas.microsoft.com/office/drawing/2014/main" id="{F68B961D-7B60-4B5A-A79A-8BEA0BA846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69148" y="318059"/>
            <a:ext cx="1097306" cy="1277685"/>
          </a:xfrm>
          <a:prstGeom prst="rect">
            <a:avLst/>
          </a:prstGeom>
        </p:spPr>
      </p:pic>
    </p:spTree>
    <p:extLst>
      <p:ext uri="{BB962C8B-B14F-4D97-AF65-F5344CB8AC3E}">
        <p14:creationId xmlns:p14="http://schemas.microsoft.com/office/powerpoint/2010/main" val="76448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971A2-2B34-4923-839F-2A238286300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6CC0D40-D21B-4A90-ACB4-0A27273A9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1E0079D-6176-423B-B0F0-BC79AC31809F}"/>
              </a:ext>
            </a:extLst>
          </p:cNvPr>
          <p:cNvSpPr>
            <a:spLocks noGrp="1"/>
          </p:cNvSpPr>
          <p:nvPr>
            <p:ph type="dt" sz="half" idx="10"/>
          </p:nvPr>
        </p:nvSpPr>
        <p:spPr/>
        <p:txBody>
          <a:bodyPr/>
          <a:lstStyle/>
          <a:p>
            <a:fld id="{C4634564-A904-47C6-9A56-0408A128DD13}" type="datetimeFigureOut">
              <a:rPr lang="es-CO" smtClean="0"/>
              <a:t>14/12/2021</a:t>
            </a:fld>
            <a:endParaRPr lang="es-CO"/>
          </a:p>
        </p:txBody>
      </p:sp>
      <p:sp>
        <p:nvSpPr>
          <p:cNvPr id="5" name="Marcador de pie de página 4">
            <a:extLst>
              <a:ext uri="{FF2B5EF4-FFF2-40B4-BE49-F238E27FC236}">
                <a16:creationId xmlns:a16="http://schemas.microsoft.com/office/drawing/2014/main" id="{1D1B412D-A815-43B2-AD4B-B09A825438A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D980E68-44BE-481F-976F-0E1354F4DDE6}"/>
              </a:ext>
            </a:extLst>
          </p:cNvPr>
          <p:cNvSpPr>
            <a:spLocks noGrp="1"/>
          </p:cNvSpPr>
          <p:nvPr>
            <p:ph type="sldNum" sz="quarter" idx="12"/>
          </p:nvPr>
        </p:nvSpPr>
        <p:spPr/>
        <p:txBody>
          <a:bodyPr/>
          <a:lstStyle/>
          <a:p>
            <a:fld id="{BFAF9282-102F-4D6E-898C-DF931A95AEC8}" type="slidenum">
              <a:rPr lang="es-CO" smtClean="0"/>
              <a:t>‹Nº›</a:t>
            </a:fld>
            <a:endParaRPr lang="es-CO"/>
          </a:p>
        </p:txBody>
      </p:sp>
    </p:spTree>
    <p:extLst>
      <p:ext uri="{BB962C8B-B14F-4D97-AF65-F5344CB8AC3E}">
        <p14:creationId xmlns:p14="http://schemas.microsoft.com/office/powerpoint/2010/main" val="1051198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F27B9-99E8-4E42-A357-AD7C615FF23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D5E8D24-B339-45AA-8EA8-D174A016108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345FDB0-3B3D-41B5-AADA-032280DF0217}"/>
              </a:ext>
            </a:extLst>
          </p:cNvPr>
          <p:cNvSpPr>
            <a:spLocks noGrp="1"/>
          </p:cNvSpPr>
          <p:nvPr>
            <p:ph type="dt" sz="half" idx="10"/>
          </p:nvPr>
        </p:nvSpPr>
        <p:spPr/>
        <p:txBody>
          <a:bodyPr/>
          <a:lstStyle/>
          <a:p>
            <a:fld id="{77A27FA0-CD89-4727-9F0A-BAF918F704DD}" type="datetimeFigureOut">
              <a:rPr lang="es-CO" smtClean="0"/>
              <a:t>14/12/2021</a:t>
            </a:fld>
            <a:endParaRPr lang="es-CO"/>
          </a:p>
        </p:txBody>
      </p:sp>
      <p:sp>
        <p:nvSpPr>
          <p:cNvPr id="5" name="Marcador de pie de página 4">
            <a:extLst>
              <a:ext uri="{FF2B5EF4-FFF2-40B4-BE49-F238E27FC236}">
                <a16:creationId xmlns:a16="http://schemas.microsoft.com/office/drawing/2014/main" id="{3418FD7C-0D7E-42A9-ADA0-5FAAA73A7C1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80F705-BE6D-4275-B48F-1CA873DDDADD}"/>
              </a:ext>
            </a:extLst>
          </p:cNvPr>
          <p:cNvSpPr>
            <a:spLocks noGrp="1"/>
          </p:cNvSpPr>
          <p:nvPr>
            <p:ph type="sldNum" sz="quarter" idx="12"/>
          </p:nvPr>
        </p:nvSpPr>
        <p:spPr/>
        <p:txBody>
          <a:bodyPr/>
          <a:lstStyle/>
          <a:p>
            <a:fld id="{E6AEB3E0-D638-4449-8F28-C499E6425313}" type="slidenum">
              <a:rPr lang="es-CO" smtClean="0"/>
              <a:t>‹Nº›</a:t>
            </a:fld>
            <a:endParaRPr lang="es-CO"/>
          </a:p>
        </p:txBody>
      </p:sp>
    </p:spTree>
    <p:extLst>
      <p:ext uri="{BB962C8B-B14F-4D97-AF65-F5344CB8AC3E}">
        <p14:creationId xmlns:p14="http://schemas.microsoft.com/office/powerpoint/2010/main" val="338487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4A3BDF-B306-4864-989A-F9EE08F642D1}"/>
              </a:ext>
            </a:extLst>
          </p:cNvPr>
          <p:cNvSpPr>
            <a:spLocks noGrp="1"/>
          </p:cNvSpPr>
          <p:nvPr>
            <p:ph type="title"/>
          </p:nvPr>
        </p:nvSpPr>
        <p:spPr>
          <a:xfrm>
            <a:off x="831850" y="1709740"/>
            <a:ext cx="10515600" cy="2852737"/>
          </a:xfrm>
        </p:spPr>
        <p:txBody>
          <a:bodyPr anchor="b"/>
          <a:lstStyle>
            <a:lvl1pPr>
              <a:defRPr sz="5998"/>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0578441-2FEB-4D05-8BA5-A3AFC7D9ECF6}"/>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E2982E-8A8B-493C-8276-DEEB24F48D70}"/>
              </a:ext>
            </a:extLst>
          </p:cNvPr>
          <p:cNvSpPr>
            <a:spLocks noGrp="1"/>
          </p:cNvSpPr>
          <p:nvPr>
            <p:ph type="dt" sz="half" idx="10"/>
          </p:nvPr>
        </p:nvSpPr>
        <p:spPr/>
        <p:txBody>
          <a:bodyPr/>
          <a:lstStyle/>
          <a:p>
            <a:fld id="{77A27FA0-CD89-4727-9F0A-BAF918F704DD}" type="datetimeFigureOut">
              <a:rPr lang="es-CO" smtClean="0"/>
              <a:t>14/12/2021</a:t>
            </a:fld>
            <a:endParaRPr lang="es-CO"/>
          </a:p>
        </p:txBody>
      </p:sp>
      <p:sp>
        <p:nvSpPr>
          <p:cNvPr id="5" name="Marcador de pie de página 4">
            <a:extLst>
              <a:ext uri="{FF2B5EF4-FFF2-40B4-BE49-F238E27FC236}">
                <a16:creationId xmlns:a16="http://schemas.microsoft.com/office/drawing/2014/main" id="{2D5BD192-B595-42AD-8339-FA76AB8A0D9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02FFF61-F3CD-46DF-92D5-0DB42BA31273}"/>
              </a:ext>
            </a:extLst>
          </p:cNvPr>
          <p:cNvSpPr>
            <a:spLocks noGrp="1"/>
          </p:cNvSpPr>
          <p:nvPr>
            <p:ph type="sldNum" sz="quarter" idx="12"/>
          </p:nvPr>
        </p:nvSpPr>
        <p:spPr/>
        <p:txBody>
          <a:bodyPr/>
          <a:lstStyle/>
          <a:p>
            <a:fld id="{E6AEB3E0-D638-4449-8F28-C499E6425313}" type="slidenum">
              <a:rPr lang="es-CO" smtClean="0"/>
              <a:t>‹Nº›</a:t>
            </a:fld>
            <a:endParaRPr lang="es-CO"/>
          </a:p>
        </p:txBody>
      </p:sp>
    </p:spTree>
    <p:extLst>
      <p:ext uri="{BB962C8B-B14F-4D97-AF65-F5344CB8AC3E}">
        <p14:creationId xmlns:p14="http://schemas.microsoft.com/office/powerpoint/2010/main" val="543269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CFC39-08BB-47FF-85F0-CD5DDFE9626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67D2B7A-EA24-4F77-835F-4F3365EECBB5}"/>
              </a:ext>
            </a:extLst>
          </p:cNvPr>
          <p:cNvSpPr>
            <a:spLocks noGrp="1"/>
          </p:cNvSpPr>
          <p:nvPr>
            <p:ph sz="half" idx="1"/>
          </p:nvPr>
        </p:nvSpPr>
        <p:spPr>
          <a:xfrm>
            <a:off x="838201"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F2E8CE2-7CD7-4CA8-98EA-5F9727CDC2B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9C667506-8484-4114-80AA-AEFE13B94DB5}"/>
              </a:ext>
            </a:extLst>
          </p:cNvPr>
          <p:cNvSpPr>
            <a:spLocks noGrp="1"/>
          </p:cNvSpPr>
          <p:nvPr>
            <p:ph type="dt" sz="half" idx="10"/>
          </p:nvPr>
        </p:nvSpPr>
        <p:spPr/>
        <p:txBody>
          <a:bodyPr/>
          <a:lstStyle/>
          <a:p>
            <a:fld id="{77A27FA0-CD89-4727-9F0A-BAF918F704DD}" type="datetimeFigureOut">
              <a:rPr lang="es-CO" smtClean="0"/>
              <a:t>14/12/2021</a:t>
            </a:fld>
            <a:endParaRPr lang="es-CO"/>
          </a:p>
        </p:txBody>
      </p:sp>
      <p:sp>
        <p:nvSpPr>
          <p:cNvPr id="6" name="Marcador de pie de página 5">
            <a:extLst>
              <a:ext uri="{FF2B5EF4-FFF2-40B4-BE49-F238E27FC236}">
                <a16:creationId xmlns:a16="http://schemas.microsoft.com/office/drawing/2014/main" id="{8679AE8B-695D-4A66-B134-5984A175ED4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4BA9BC0-37FE-408F-9814-E52965501A4B}"/>
              </a:ext>
            </a:extLst>
          </p:cNvPr>
          <p:cNvSpPr>
            <a:spLocks noGrp="1"/>
          </p:cNvSpPr>
          <p:nvPr>
            <p:ph type="sldNum" sz="quarter" idx="12"/>
          </p:nvPr>
        </p:nvSpPr>
        <p:spPr/>
        <p:txBody>
          <a:bodyPr/>
          <a:lstStyle/>
          <a:p>
            <a:fld id="{E6AEB3E0-D638-4449-8F28-C499E6425313}" type="slidenum">
              <a:rPr lang="es-CO" smtClean="0"/>
              <a:t>‹Nº›</a:t>
            </a:fld>
            <a:endParaRPr lang="es-CO"/>
          </a:p>
        </p:txBody>
      </p:sp>
    </p:spTree>
    <p:extLst>
      <p:ext uri="{BB962C8B-B14F-4D97-AF65-F5344CB8AC3E}">
        <p14:creationId xmlns:p14="http://schemas.microsoft.com/office/powerpoint/2010/main" val="1643311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D3BEDF-47FB-41D4-AC1B-AE4BABE1DCDA}"/>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3A2B9FB-AA7B-4B4E-B0B5-B7F127BFC242}"/>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5ECAC7E-11D6-403A-82B7-ED21B1BDD8D4}"/>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94286C4-3B05-470C-962C-CE56E139833B}"/>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BE96A0-3BE8-49AE-AA0B-58DEBB6FCC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42782F28-A767-4643-B720-92C7C37B99AD}"/>
              </a:ext>
            </a:extLst>
          </p:cNvPr>
          <p:cNvSpPr>
            <a:spLocks noGrp="1"/>
          </p:cNvSpPr>
          <p:nvPr>
            <p:ph type="dt" sz="half" idx="10"/>
          </p:nvPr>
        </p:nvSpPr>
        <p:spPr/>
        <p:txBody>
          <a:bodyPr/>
          <a:lstStyle/>
          <a:p>
            <a:fld id="{77A27FA0-CD89-4727-9F0A-BAF918F704DD}" type="datetimeFigureOut">
              <a:rPr lang="es-CO" smtClean="0"/>
              <a:t>14/12/2021</a:t>
            </a:fld>
            <a:endParaRPr lang="es-CO"/>
          </a:p>
        </p:txBody>
      </p:sp>
      <p:sp>
        <p:nvSpPr>
          <p:cNvPr id="8" name="Marcador de pie de página 7">
            <a:extLst>
              <a:ext uri="{FF2B5EF4-FFF2-40B4-BE49-F238E27FC236}">
                <a16:creationId xmlns:a16="http://schemas.microsoft.com/office/drawing/2014/main" id="{44B7D44D-6342-4261-99A2-F0920A88600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4DB6097-737C-4D36-9EB4-014AB0C1B766}"/>
              </a:ext>
            </a:extLst>
          </p:cNvPr>
          <p:cNvSpPr>
            <a:spLocks noGrp="1"/>
          </p:cNvSpPr>
          <p:nvPr>
            <p:ph type="sldNum" sz="quarter" idx="12"/>
          </p:nvPr>
        </p:nvSpPr>
        <p:spPr/>
        <p:txBody>
          <a:bodyPr/>
          <a:lstStyle/>
          <a:p>
            <a:fld id="{E6AEB3E0-D638-4449-8F28-C499E6425313}" type="slidenum">
              <a:rPr lang="es-CO" smtClean="0"/>
              <a:t>‹Nº›</a:t>
            </a:fld>
            <a:endParaRPr lang="es-CO"/>
          </a:p>
        </p:txBody>
      </p:sp>
    </p:spTree>
    <p:extLst>
      <p:ext uri="{BB962C8B-B14F-4D97-AF65-F5344CB8AC3E}">
        <p14:creationId xmlns:p14="http://schemas.microsoft.com/office/powerpoint/2010/main" val="3290578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A686D2-4DFF-4C6E-B932-C32BAA39171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C14934E-BEF4-46E6-9A32-42F292C50C8F}"/>
              </a:ext>
            </a:extLst>
          </p:cNvPr>
          <p:cNvSpPr>
            <a:spLocks noGrp="1"/>
          </p:cNvSpPr>
          <p:nvPr>
            <p:ph type="dt" sz="half" idx="10"/>
          </p:nvPr>
        </p:nvSpPr>
        <p:spPr/>
        <p:txBody>
          <a:bodyPr/>
          <a:lstStyle/>
          <a:p>
            <a:fld id="{77A27FA0-CD89-4727-9F0A-BAF918F704DD}" type="datetimeFigureOut">
              <a:rPr lang="es-CO" smtClean="0"/>
              <a:t>14/12/2021</a:t>
            </a:fld>
            <a:endParaRPr lang="es-CO"/>
          </a:p>
        </p:txBody>
      </p:sp>
      <p:sp>
        <p:nvSpPr>
          <p:cNvPr id="4" name="Marcador de pie de página 3">
            <a:extLst>
              <a:ext uri="{FF2B5EF4-FFF2-40B4-BE49-F238E27FC236}">
                <a16:creationId xmlns:a16="http://schemas.microsoft.com/office/drawing/2014/main" id="{4BA9E777-BB62-4B84-B4A2-12EA391C562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8353B70-DF1A-49FB-826E-CE40CE41EB47}"/>
              </a:ext>
            </a:extLst>
          </p:cNvPr>
          <p:cNvSpPr>
            <a:spLocks noGrp="1"/>
          </p:cNvSpPr>
          <p:nvPr>
            <p:ph type="sldNum" sz="quarter" idx="12"/>
          </p:nvPr>
        </p:nvSpPr>
        <p:spPr/>
        <p:txBody>
          <a:bodyPr/>
          <a:lstStyle/>
          <a:p>
            <a:fld id="{E6AEB3E0-D638-4449-8F28-C499E6425313}" type="slidenum">
              <a:rPr lang="es-CO" smtClean="0"/>
              <a:t>‹Nº›</a:t>
            </a:fld>
            <a:endParaRPr lang="es-CO"/>
          </a:p>
        </p:txBody>
      </p:sp>
    </p:spTree>
    <p:extLst>
      <p:ext uri="{BB962C8B-B14F-4D97-AF65-F5344CB8AC3E}">
        <p14:creationId xmlns:p14="http://schemas.microsoft.com/office/powerpoint/2010/main" val="3175615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6A0D5E-16EE-4A89-AF42-5BE6A0780BEC}"/>
              </a:ext>
            </a:extLst>
          </p:cNvPr>
          <p:cNvSpPr>
            <a:spLocks noGrp="1"/>
          </p:cNvSpPr>
          <p:nvPr>
            <p:ph type="dt" sz="half" idx="10"/>
          </p:nvPr>
        </p:nvSpPr>
        <p:spPr/>
        <p:txBody>
          <a:bodyPr/>
          <a:lstStyle/>
          <a:p>
            <a:fld id="{77A27FA0-CD89-4727-9F0A-BAF918F704DD}" type="datetimeFigureOut">
              <a:rPr lang="es-CO" smtClean="0"/>
              <a:t>14/12/2021</a:t>
            </a:fld>
            <a:endParaRPr lang="es-CO"/>
          </a:p>
        </p:txBody>
      </p:sp>
      <p:sp>
        <p:nvSpPr>
          <p:cNvPr id="3" name="Marcador de pie de página 2">
            <a:extLst>
              <a:ext uri="{FF2B5EF4-FFF2-40B4-BE49-F238E27FC236}">
                <a16:creationId xmlns:a16="http://schemas.microsoft.com/office/drawing/2014/main" id="{AB94FC3A-57A2-4A45-9EE0-98E4077BD42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43954F46-64BF-41E1-AE59-F998FEFCC0B2}"/>
              </a:ext>
            </a:extLst>
          </p:cNvPr>
          <p:cNvSpPr>
            <a:spLocks noGrp="1"/>
          </p:cNvSpPr>
          <p:nvPr>
            <p:ph type="sldNum" sz="quarter" idx="12"/>
          </p:nvPr>
        </p:nvSpPr>
        <p:spPr/>
        <p:txBody>
          <a:bodyPr/>
          <a:lstStyle/>
          <a:p>
            <a:fld id="{E6AEB3E0-D638-4449-8F28-C499E6425313}" type="slidenum">
              <a:rPr lang="es-CO" smtClean="0"/>
              <a:t>‹Nº›</a:t>
            </a:fld>
            <a:endParaRPr lang="es-CO"/>
          </a:p>
        </p:txBody>
      </p:sp>
    </p:spTree>
    <p:extLst>
      <p:ext uri="{BB962C8B-B14F-4D97-AF65-F5344CB8AC3E}">
        <p14:creationId xmlns:p14="http://schemas.microsoft.com/office/powerpoint/2010/main" val="17640187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3E9360-A0DA-42B1-934A-1AC27BA7F2D4}"/>
              </a:ext>
            </a:extLst>
          </p:cNvPr>
          <p:cNvSpPr>
            <a:spLocks noGrp="1"/>
          </p:cNvSpPr>
          <p:nvPr>
            <p:ph type="title"/>
          </p:nvPr>
        </p:nvSpPr>
        <p:spPr>
          <a:xfrm>
            <a:off x="839789" y="457200"/>
            <a:ext cx="3932237" cy="1600200"/>
          </a:xfrm>
        </p:spPr>
        <p:txBody>
          <a:bodyPr anchor="b"/>
          <a:lstStyle>
            <a:lvl1pPr>
              <a:defRPr sz="3199"/>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B52CFC7-5030-4873-BD8A-111BF70498BB}"/>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6E8D50F-4459-48E6-AEBC-86F0BF26A70C}"/>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26C430-FDD5-41DA-BE13-99511AB9FD06}"/>
              </a:ext>
            </a:extLst>
          </p:cNvPr>
          <p:cNvSpPr>
            <a:spLocks noGrp="1"/>
          </p:cNvSpPr>
          <p:nvPr>
            <p:ph type="dt" sz="half" idx="10"/>
          </p:nvPr>
        </p:nvSpPr>
        <p:spPr/>
        <p:txBody>
          <a:bodyPr/>
          <a:lstStyle/>
          <a:p>
            <a:fld id="{77A27FA0-CD89-4727-9F0A-BAF918F704DD}" type="datetimeFigureOut">
              <a:rPr lang="es-CO" smtClean="0"/>
              <a:t>14/12/2021</a:t>
            </a:fld>
            <a:endParaRPr lang="es-CO"/>
          </a:p>
        </p:txBody>
      </p:sp>
      <p:sp>
        <p:nvSpPr>
          <p:cNvPr id="6" name="Marcador de pie de página 5">
            <a:extLst>
              <a:ext uri="{FF2B5EF4-FFF2-40B4-BE49-F238E27FC236}">
                <a16:creationId xmlns:a16="http://schemas.microsoft.com/office/drawing/2014/main" id="{7EC8EC90-C418-4C34-8AE3-6C7B7736350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76BA654-DFC9-4322-94B9-B65F5654F746}"/>
              </a:ext>
            </a:extLst>
          </p:cNvPr>
          <p:cNvSpPr>
            <a:spLocks noGrp="1"/>
          </p:cNvSpPr>
          <p:nvPr>
            <p:ph type="sldNum" sz="quarter" idx="12"/>
          </p:nvPr>
        </p:nvSpPr>
        <p:spPr/>
        <p:txBody>
          <a:bodyPr/>
          <a:lstStyle/>
          <a:p>
            <a:fld id="{E6AEB3E0-D638-4449-8F28-C499E6425313}" type="slidenum">
              <a:rPr lang="es-CO" smtClean="0"/>
              <a:t>‹Nº›</a:t>
            </a:fld>
            <a:endParaRPr lang="es-CO"/>
          </a:p>
        </p:txBody>
      </p:sp>
    </p:spTree>
    <p:extLst>
      <p:ext uri="{BB962C8B-B14F-4D97-AF65-F5344CB8AC3E}">
        <p14:creationId xmlns:p14="http://schemas.microsoft.com/office/powerpoint/2010/main" val="1663726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69549E-7865-4AA1-B45C-3B6487441CB5}"/>
              </a:ext>
            </a:extLst>
          </p:cNvPr>
          <p:cNvSpPr>
            <a:spLocks noGrp="1"/>
          </p:cNvSpPr>
          <p:nvPr>
            <p:ph type="title"/>
          </p:nvPr>
        </p:nvSpPr>
        <p:spPr>
          <a:xfrm>
            <a:off x="839789" y="457200"/>
            <a:ext cx="3932237" cy="1600200"/>
          </a:xfrm>
        </p:spPr>
        <p:txBody>
          <a:bodyPr anchor="b"/>
          <a:lstStyle>
            <a:lvl1pPr>
              <a:defRPr sz="3199"/>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8982D7E-37E0-4D45-892A-0BD9ACD2AD29}"/>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s-CO"/>
          </a:p>
        </p:txBody>
      </p:sp>
      <p:sp>
        <p:nvSpPr>
          <p:cNvPr id="4" name="Marcador de texto 3">
            <a:extLst>
              <a:ext uri="{FF2B5EF4-FFF2-40B4-BE49-F238E27FC236}">
                <a16:creationId xmlns:a16="http://schemas.microsoft.com/office/drawing/2014/main" id="{545B744B-FE15-4D28-8EBD-FE85D8270C0C}"/>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B18265-144A-4624-B735-6907D5A3E37F}"/>
              </a:ext>
            </a:extLst>
          </p:cNvPr>
          <p:cNvSpPr>
            <a:spLocks noGrp="1"/>
          </p:cNvSpPr>
          <p:nvPr>
            <p:ph type="dt" sz="half" idx="10"/>
          </p:nvPr>
        </p:nvSpPr>
        <p:spPr/>
        <p:txBody>
          <a:bodyPr/>
          <a:lstStyle/>
          <a:p>
            <a:fld id="{77A27FA0-CD89-4727-9F0A-BAF918F704DD}" type="datetimeFigureOut">
              <a:rPr lang="es-CO" smtClean="0"/>
              <a:t>14/12/2021</a:t>
            </a:fld>
            <a:endParaRPr lang="es-CO"/>
          </a:p>
        </p:txBody>
      </p:sp>
      <p:sp>
        <p:nvSpPr>
          <p:cNvPr id="6" name="Marcador de pie de página 5">
            <a:extLst>
              <a:ext uri="{FF2B5EF4-FFF2-40B4-BE49-F238E27FC236}">
                <a16:creationId xmlns:a16="http://schemas.microsoft.com/office/drawing/2014/main" id="{BF79AECF-3FF0-45E0-8DA7-B252AF71B7F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6FD4AB5-1FC8-4090-B992-EE339E4801AC}"/>
              </a:ext>
            </a:extLst>
          </p:cNvPr>
          <p:cNvSpPr>
            <a:spLocks noGrp="1"/>
          </p:cNvSpPr>
          <p:nvPr>
            <p:ph type="sldNum" sz="quarter" idx="12"/>
          </p:nvPr>
        </p:nvSpPr>
        <p:spPr/>
        <p:txBody>
          <a:bodyPr/>
          <a:lstStyle/>
          <a:p>
            <a:fld id="{E6AEB3E0-D638-4449-8F28-C499E6425313}" type="slidenum">
              <a:rPr lang="es-CO" smtClean="0"/>
              <a:t>‹Nº›</a:t>
            </a:fld>
            <a:endParaRPr lang="es-CO"/>
          </a:p>
        </p:txBody>
      </p:sp>
    </p:spTree>
    <p:extLst>
      <p:ext uri="{BB962C8B-B14F-4D97-AF65-F5344CB8AC3E}">
        <p14:creationId xmlns:p14="http://schemas.microsoft.com/office/powerpoint/2010/main" val="257481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0D85C1-ACAA-43AE-A476-BF6C3BDE79A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0C27F8F-F9DA-4891-918D-5974773184B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B4CA3A3-305E-4AA1-88A7-1E55B2D84A3D}"/>
              </a:ext>
            </a:extLst>
          </p:cNvPr>
          <p:cNvSpPr>
            <a:spLocks noGrp="1"/>
          </p:cNvSpPr>
          <p:nvPr>
            <p:ph type="dt" sz="half" idx="10"/>
          </p:nvPr>
        </p:nvSpPr>
        <p:spPr/>
        <p:txBody>
          <a:bodyPr/>
          <a:lstStyle/>
          <a:p>
            <a:fld id="{77A27FA0-CD89-4727-9F0A-BAF918F704DD}" type="datetimeFigureOut">
              <a:rPr lang="es-CO" smtClean="0"/>
              <a:t>14/12/2021</a:t>
            </a:fld>
            <a:endParaRPr lang="es-CO"/>
          </a:p>
        </p:txBody>
      </p:sp>
      <p:sp>
        <p:nvSpPr>
          <p:cNvPr id="5" name="Marcador de pie de página 4">
            <a:extLst>
              <a:ext uri="{FF2B5EF4-FFF2-40B4-BE49-F238E27FC236}">
                <a16:creationId xmlns:a16="http://schemas.microsoft.com/office/drawing/2014/main" id="{124875A0-6364-451C-AAFC-473A4A3330A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D4E9E71-BE32-4644-A12C-036015327965}"/>
              </a:ext>
            </a:extLst>
          </p:cNvPr>
          <p:cNvSpPr>
            <a:spLocks noGrp="1"/>
          </p:cNvSpPr>
          <p:nvPr>
            <p:ph type="sldNum" sz="quarter" idx="12"/>
          </p:nvPr>
        </p:nvSpPr>
        <p:spPr/>
        <p:txBody>
          <a:bodyPr/>
          <a:lstStyle/>
          <a:p>
            <a:fld id="{E6AEB3E0-D638-4449-8F28-C499E6425313}" type="slidenum">
              <a:rPr lang="es-CO" smtClean="0"/>
              <a:t>‹Nº›</a:t>
            </a:fld>
            <a:endParaRPr lang="es-CO"/>
          </a:p>
        </p:txBody>
      </p:sp>
    </p:spTree>
    <p:extLst>
      <p:ext uri="{BB962C8B-B14F-4D97-AF65-F5344CB8AC3E}">
        <p14:creationId xmlns:p14="http://schemas.microsoft.com/office/powerpoint/2010/main" val="6206824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15AFE3D-626B-4C24-B092-FFF879CA3EE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E5452FE-CB55-4CD1-A180-830A2796E25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5CED282-51D9-4DA0-8ADB-731A4B024950}"/>
              </a:ext>
            </a:extLst>
          </p:cNvPr>
          <p:cNvSpPr>
            <a:spLocks noGrp="1"/>
          </p:cNvSpPr>
          <p:nvPr>
            <p:ph type="dt" sz="half" idx="10"/>
          </p:nvPr>
        </p:nvSpPr>
        <p:spPr/>
        <p:txBody>
          <a:bodyPr/>
          <a:lstStyle/>
          <a:p>
            <a:fld id="{77A27FA0-CD89-4727-9F0A-BAF918F704DD}" type="datetimeFigureOut">
              <a:rPr lang="es-CO" smtClean="0"/>
              <a:t>14/12/2021</a:t>
            </a:fld>
            <a:endParaRPr lang="es-CO"/>
          </a:p>
        </p:txBody>
      </p:sp>
      <p:sp>
        <p:nvSpPr>
          <p:cNvPr id="5" name="Marcador de pie de página 4">
            <a:extLst>
              <a:ext uri="{FF2B5EF4-FFF2-40B4-BE49-F238E27FC236}">
                <a16:creationId xmlns:a16="http://schemas.microsoft.com/office/drawing/2014/main" id="{76E0CDE8-0139-4970-BA8D-11A3A97CF22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427E7BD-CAFE-4432-91BA-182896088FE5}"/>
              </a:ext>
            </a:extLst>
          </p:cNvPr>
          <p:cNvSpPr>
            <a:spLocks noGrp="1"/>
          </p:cNvSpPr>
          <p:nvPr>
            <p:ph type="sldNum" sz="quarter" idx="12"/>
          </p:nvPr>
        </p:nvSpPr>
        <p:spPr/>
        <p:txBody>
          <a:bodyPr/>
          <a:lstStyle/>
          <a:p>
            <a:fld id="{E6AEB3E0-D638-4449-8F28-C499E6425313}" type="slidenum">
              <a:rPr lang="es-CO" smtClean="0"/>
              <a:t>‹Nº›</a:t>
            </a:fld>
            <a:endParaRPr lang="es-CO"/>
          </a:p>
        </p:txBody>
      </p:sp>
    </p:spTree>
    <p:extLst>
      <p:ext uri="{BB962C8B-B14F-4D97-AF65-F5344CB8AC3E}">
        <p14:creationId xmlns:p14="http://schemas.microsoft.com/office/powerpoint/2010/main" val="426480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851117-824A-4867-8E5A-B9E0DC45F6D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1101020-9404-4E11-91FE-4AA4F74AEF5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C4A5A1D-7159-464E-A190-C7722658423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65DB17E-3B07-4E28-82FD-6B818AC9A8F3}"/>
              </a:ext>
            </a:extLst>
          </p:cNvPr>
          <p:cNvSpPr>
            <a:spLocks noGrp="1"/>
          </p:cNvSpPr>
          <p:nvPr>
            <p:ph type="dt" sz="half" idx="10"/>
          </p:nvPr>
        </p:nvSpPr>
        <p:spPr/>
        <p:txBody>
          <a:bodyPr/>
          <a:lstStyle/>
          <a:p>
            <a:fld id="{C4634564-A904-47C6-9A56-0408A128DD13}" type="datetimeFigureOut">
              <a:rPr lang="es-CO" smtClean="0"/>
              <a:t>14/12/2021</a:t>
            </a:fld>
            <a:endParaRPr lang="es-CO"/>
          </a:p>
        </p:txBody>
      </p:sp>
      <p:sp>
        <p:nvSpPr>
          <p:cNvPr id="6" name="Marcador de pie de página 5">
            <a:extLst>
              <a:ext uri="{FF2B5EF4-FFF2-40B4-BE49-F238E27FC236}">
                <a16:creationId xmlns:a16="http://schemas.microsoft.com/office/drawing/2014/main" id="{B75E83A3-C181-4081-B234-2CABC8E37CA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3D632FC-6412-4072-8E86-1E1D7D394C1A}"/>
              </a:ext>
            </a:extLst>
          </p:cNvPr>
          <p:cNvSpPr>
            <a:spLocks noGrp="1"/>
          </p:cNvSpPr>
          <p:nvPr>
            <p:ph type="sldNum" sz="quarter" idx="12"/>
          </p:nvPr>
        </p:nvSpPr>
        <p:spPr/>
        <p:txBody>
          <a:bodyPr/>
          <a:lstStyle/>
          <a:p>
            <a:fld id="{BFAF9282-102F-4D6E-898C-DF931A95AEC8}" type="slidenum">
              <a:rPr lang="es-CO" smtClean="0"/>
              <a:t>‹Nº›</a:t>
            </a:fld>
            <a:endParaRPr lang="es-CO"/>
          </a:p>
        </p:txBody>
      </p:sp>
    </p:spTree>
    <p:extLst>
      <p:ext uri="{BB962C8B-B14F-4D97-AF65-F5344CB8AC3E}">
        <p14:creationId xmlns:p14="http://schemas.microsoft.com/office/powerpoint/2010/main" val="1239498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olo texto">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9094438" cy="719138"/>
          </a:xfrm>
        </p:spPr>
        <p:txBody>
          <a:bodyPr/>
          <a:lstStyle/>
          <a:p>
            <a:r>
              <a:rPr lang="es-ES_tradnl"/>
              <a:t>Click to edit Master title style</a:t>
            </a:r>
            <a:endParaRPr lang="en-US"/>
          </a:p>
        </p:txBody>
      </p:sp>
      <p:sp>
        <p:nvSpPr>
          <p:cNvPr id="4" name="Text Placeholder 3"/>
          <p:cNvSpPr>
            <a:spLocks noGrp="1"/>
          </p:cNvSpPr>
          <p:nvPr>
            <p:ph type="body" idx="10"/>
          </p:nvPr>
        </p:nvSpPr>
        <p:spPr>
          <a:xfrm>
            <a:off x="609759" y="1554990"/>
            <a:ext cx="11035279" cy="4873775"/>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pic>
        <p:nvPicPr>
          <p:cNvPr id="6" name="Picture 5" descr="logotip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3002" y="473078"/>
            <a:ext cx="1314393" cy="586943"/>
          </a:xfrm>
          <a:prstGeom prst="rect">
            <a:avLst/>
          </a:prstGeom>
        </p:spPr>
      </p:pic>
    </p:spTree>
    <p:extLst>
      <p:ext uri="{BB962C8B-B14F-4D97-AF65-F5344CB8AC3E}">
        <p14:creationId xmlns:p14="http://schemas.microsoft.com/office/powerpoint/2010/main" val="741050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ítulo - foto">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9094438" cy="719138"/>
          </a:xfrm>
        </p:spPr>
        <p:txBody>
          <a:bodyPr/>
          <a:lstStyle/>
          <a:p>
            <a:r>
              <a:rPr lang="es-ES_tradnl"/>
              <a:t>Click to edit Master title style</a:t>
            </a:r>
            <a:endParaRPr lang="en-US"/>
          </a:p>
        </p:txBody>
      </p:sp>
      <p:pic>
        <p:nvPicPr>
          <p:cNvPr id="6" name="Picture 5"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23002" y="473078"/>
            <a:ext cx="1314393" cy="586943"/>
          </a:xfrm>
          <a:prstGeom prst="rect">
            <a:avLst/>
          </a:prstGeom>
        </p:spPr>
      </p:pic>
      <p:sp>
        <p:nvSpPr>
          <p:cNvPr id="4" name="Content Placeholder 3"/>
          <p:cNvSpPr>
            <a:spLocks noGrp="1"/>
          </p:cNvSpPr>
          <p:nvPr>
            <p:ph sz="quarter" idx="12"/>
          </p:nvPr>
        </p:nvSpPr>
        <p:spPr>
          <a:xfrm>
            <a:off x="609760" y="1555753"/>
            <a:ext cx="10927635" cy="4873625"/>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311718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1B15C-6167-4554-8F8E-C2F7AB4E789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B013F3F-D2DA-4816-B6E1-EED16B6566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B88AFFC-D49A-4728-BF7B-5C121C5B615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2B16CDF-7CE0-4944-A8F3-0CD297550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8D9850-6848-4B2E-A337-92FE4AAD9CC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54227B9-092A-4807-AF92-FE26B0FDD125}"/>
              </a:ext>
            </a:extLst>
          </p:cNvPr>
          <p:cNvSpPr>
            <a:spLocks noGrp="1"/>
          </p:cNvSpPr>
          <p:nvPr>
            <p:ph type="dt" sz="half" idx="10"/>
          </p:nvPr>
        </p:nvSpPr>
        <p:spPr/>
        <p:txBody>
          <a:bodyPr/>
          <a:lstStyle/>
          <a:p>
            <a:fld id="{C4634564-A904-47C6-9A56-0408A128DD13}" type="datetimeFigureOut">
              <a:rPr lang="es-CO" smtClean="0"/>
              <a:t>14/12/2021</a:t>
            </a:fld>
            <a:endParaRPr lang="es-CO"/>
          </a:p>
        </p:txBody>
      </p:sp>
      <p:sp>
        <p:nvSpPr>
          <p:cNvPr id="8" name="Marcador de pie de página 7">
            <a:extLst>
              <a:ext uri="{FF2B5EF4-FFF2-40B4-BE49-F238E27FC236}">
                <a16:creationId xmlns:a16="http://schemas.microsoft.com/office/drawing/2014/main" id="{B698C87F-7673-4AFF-87ED-39A62E44731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47AB295-F217-48EE-8E0B-B86B8B704C17}"/>
              </a:ext>
            </a:extLst>
          </p:cNvPr>
          <p:cNvSpPr>
            <a:spLocks noGrp="1"/>
          </p:cNvSpPr>
          <p:nvPr>
            <p:ph type="sldNum" sz="quarter" idx="12"/>
          </p:nvPr>
        </p:nvSpPr>
        <p:spPr/>
        <p:txBody>
          <a:bodyPr/>
          <a:lstStyle/>
          <a:p>
            <a:fld id="{BFAF9282-102F-4D6E-898C-DF931A95AEC8}" type="slidenum">
              <a:rPr lang="es-CO" smtClean="0"/>
              <a:t>‹Nº›</a:t>
            </a:fld>
            <a:endParaRPr lang="es-CO"/>
          </a:p>
        </p:txBody>
      </p:sp>
    </p:spTree>
    <p:extLst>
      <p:ext uri="{BB962C8B-B14F-4D97-AF65-F5344CB8AC3E}">
        <p14:creationId xmlns:p14="http://schemas.microsoft.com/office/powerpoint/2010/main" val="2700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51147-2D1C-4323-8771-511C0A2C2A2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9BC35CD-4BCA-4336-86E0-615D09B6CBDB}"/>
              </a:ext>
            </a:extLst>
          </p:cNvPr>
          <p:cNvSpPr>
            <a:spLocks noGrp="1"/>
          </p:cNvSpPr>
          <p:nvPr>
            <p:ph type="dt" sz="half" idx="10"/>
          </p:nvPr>
        </p:nvSpPr>
        <p:spPr/>
        <p:txBody>
          <a:bodyPr/>
          <a:lstStyle/>
          <a:p>
            <a:fld id="{C4634564-A904-47C6-9A56-0408A128DD13}" type="datetimeFigureOut">
              <a:rPr lang="es-CO" smtClean="0"/>
              <a:t>14/12/2021</a:t>
            </a:fld>
            <a:endParaRPr lang="es-CO"/>
          </a:p>
        </p:txBody>
      </p:sp>
      <p:sp>
        <p:nvSpPr>
          <p:cNvPr id="4" name="Marcador de pie de página 3">
            <a:extLst>
              <a:ext uri="{FF2B5EF4-FFF2-40B4-BE49-F238E27FC236}">
                <a16:creationId xmlns:a16="http://schemas.microsoft.com/office/drawing/2014/main" id="{4D59ABF5-4286-4B5A-A18C-4918965549C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8375C89-41EE-443A-9264-27DBBB551997}"/>
              </a:ext>
            </a:extLst>
          </p:cNvPr>
          <p:cNvSpPr>
            <a:spLocks noGrp="1"/>
          </p:cNvSpPr>
          <p:nvPr>
            <p:ph type="sldNum" sz="quarter" idx="12"/>
          </p:nvPr>
        </p:nvSpPr>
        <p:spPr/>
        <p:txBody>
          <a:bodyPr/>
          <a:lstStyle/>
          <a:p>
            <a:fld id="{BFAF9282-102F-4D6E-898C-DF931A95AEC8}" type="slidenum">
              <a:rPr lang="es-CO" smtClean="0"/>
              <a:t>‹Nº›</a:t>
            </a:fld>
            <a:endParaRPr lang="es-CO"/>
          </a:p>
        </p:txBody>
      </p:sp>
    </p:spTree>
    <p:extLst>
      <p:ext uri="{BB962C8B-B14F-4D97-AF65-F5344CB8AC3E}">
        <p14:creationId xmlns:p14="http://schemas.microsoft.com/office/powerpoint/2010/main" val="361655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037EBF5-CFE4-492F-8BF7-733844D201FF}"/>
              </a:ext>
            </a:extLst>
          </p:cNvPr>
          <p:cNvSpPr>
            <a:spLocks noGrp="1"/>
          </p:cNvSpPr>
          <p:nvPr>
            <p:ph type="dt" sz="half" idx="10"/>
          </p:nvPr>
        </p:nvSpPr>
        <p:spPr/>
        <p:txBody>
          <a:bodyPr/>
          <a:lstStyle/>
          <a:p>
            <a:fld id="{C4634564-A904-47C6-9A56-0408A128DD13}" type="datetimeFigureOut">
              <a:rPr lang="es-CO" smtClean="0"/>
              <a:t>14/12/2021</a:t>
            </a:fld>
            <a:endParaRPr lang="es-CO"/>
          </a:p>
        </p:txBody>
      </p:sp>
      <p:sp>
        <p:nvSpPr>
          <p:cNvPr id="3" name="Marcador de pie de página 2">
            <a:extLst>
              <a:ext uri="{FF2B5EF4-FFF2-40B4-BE49-F238E27FC236}">
                <a16:creationId xmlns:a16="http://schemas.microsoft.com/office/drawing/2014/main" id="{1F211BA9-0FEF-4600-B793-EC583D1186F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B96D94C-F691-42D9-8248-D6865C67943B}"/>
              </a:ext>
            </a:extLst>
          </p:cNvPr>
          <p:cNvSpPr>
            <a:spLocks noGrp="1"/>
          </p:cNvSpPr>
          <p:nvPr>
            <p:ph type="sldNum" sz="quarter" idx="12"/>
          </p:nvPr>
        </p:nvSpPr>
        <p:spPr/>
        <p:txBody>
          <a:bodyPr/>
          <a:lstStyle/>
          <a:p>
            <a:fld id="{BFAF9282-102F-4D6E-898C-DF931A95AEC8}" type="slidenum">
              <a:rPr lang="es-CO" smtClean="0"/>
              <a:t>‹Nº›</a:t>
            </a:fld>
            <a:endParaRPr lang="es-CO"/>
          </a:p>
        </p:txBody>
      </p:sp>
    </p:spTree>
    <p:extLst>
      <p:ext uri="{BB962C8B-B14F-4D97-AF65-F5344CB8AC3E}">
        <p14:creationId xmlns:p14="http://schemas.microsoft.com/office/powerpoint/2010/main" val="161296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16B673-BAA8-48FD-B197-3AA867A12E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3A847C2-FEA1-4CB9-AE62-A842B4241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EE832C9B-7253-4A29-899A-490316A01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8A62FA-B520-49C2-8E20-7FEDCE4CDCAE}"/>
              </a:ext>
            </a:extLst>
          </p:cNvPr>
          <p:cNvSpPr>
            <a:spLocks noGrp="1"/>
          </p:cNvSpPr>
          <p:nvPr>
            <p:ph type="dt" sz="half" idx="10"/>
          </p:nvPr>
        </p:nvSpPr>
        <p:spPr/>
        <p:txBody>
          <a:bodyPr/>
          <a:lstStyle/>
          <a:p>
            <a:fld id="{C4634564-A904-47C6-9A56-0408A128DD13}" type="datetimeFigureOut">
              <a:rPr lang="es-CO" smtClean="0"/>
              <a:t>14/12/2021</a:t>
            </a:fld>
            <a:endParaRPr lang="es-CO"/>
          </a:p>
        </p:txBody>
      </p:sp>
      <p:sp>
        <p:nvSpPr>
          <p:cNvPr id="6" name="Marcador de pie de página 5">
            <a:extLst>
              <a:ext uri="{FF2B5EF4-FFF2-40B4-BE49-F238E27FC236}">
                <a16:creationId xmlns:a16="http://schemas.microsoft.com/office/drawing/2014/main" id="{31332FFF-6E69-4B2D-BBF8-92B685EDB1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4AB8A09-198A-4169-8547-9AFBB60B0F0F}"/>
              </a:ext>
            </a:extLst>
          </p:cNvPr>
          <p:cNvSpPr>
            <a:spLocks noGrp="1"/>
          </p:cNvSpPr>
          <p:nvPr>
            <p:ph type="sldNum" sz="quarter" idx="12"/>
          </p:nvPr>
        </p:nvSpPr>
        <p:spPr/>
        <p:txBody>
          <a:bodyPr/>
          <a:lstStyle/>
          <a:p>
            <a:fld id="{BFAF9282-102F-4D6E-898C-DF931A95AEC8}" type="slidenum">
              <a:rPr lang="es-CO" smtClean="0"/>
              <a:t>‹Nº›</a:t>
            </a:fld>
            <a:endParaRPr lang="es-CO"/>
          </a:p>
        </p:txBody>
      </p:sp>
    </p:spTree>
    <p:extLst>
      <p:ext uri="{BB962C8B-B14F-4D97-AF65-F5344CB8AC3E}">
        <p14:creationId xmlns:p14="http://schemas.microsoft.com/office/powerpoint/2010/main" val="392963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C5969-6743-4968-9A75-ED1049914DA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9DBE7C5-0B22-4CB4-B0CA-8D7718135C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EF4508F-E098-4B55-AD2C-3FC329A6A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84DE45-0388-499D-9377-A3555A164543}"/>
              </a:ext>
            </a:extLst>
          </p:cNvPr>
          <p:cNvSpPr>
            <a:spLocks noGrp="1"/>
          </p:cNvSpPr>
          <p:nvPr>
            <p:ph type="dt" sz="half" idx="10"/>
          </p:nvPr>
        </p:nvSpPr>
        <p:spPr/>
        <p:txBody>
          <a:bodyPr/>
          <a:lstStyle/>
          <a:p>
            <a:fld id="{C4634564-A904-47C6-9A56-0408A128DD13}" type="datetimeFigureOut">
              <a:rPr lang="es-CO" smtClean="0"/>
              <a:t>14/12/2021</a:t>
            </a:fld>
            <a:endParaRPr lang="es-CO"/>
          </a:p>
        </p:txBody>
      </p:sp>
      <p:sp>
        <p:nvSpPr>
          <p:cNvPr id="6" name="Marcador de pie de página 5">
            <a:extLst>
              <a:ext uri="{FF2B5EF4-FFF2-40B4-BE49-F238E27FC236}">
                <a16:creationId xmlns:a16="http://schemas.microsoft.com/office/drawing/2014/main" id="{43BA3179-F611-4990-8E46-4A2F2384123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B9E2C3F-8059-4F5D-B35A-E898D95863B1}"/>
              </a:ext>
            </a:extLst>
          </p:cNvPr>
          <p:cNvSpPr>
            <a:spLocks noGrp="1"/>
          </p:cNvSpPr>
          <p:nvPr>
            <p:ph type="sldNum" sz="quarter" idx="12"/>
          </p:nvPr>
        </p:nvSpPr>
        <p:spPr/>
        <p:txBody>
          <a:bodyPr/>
          <a:lstStyle/>
          <a:p>
            <a:fld id="{BFAF9282-102F-4D6E-898C-DF931A95AEC8}" type="slidenum">
              <a:rPr lang="es-CO" smtClean="0"/>
              <a:t>‹Nº›</a:t>
            </a:fld>
            <a:endParaRPr lang="es-CO"/>
          </a:p>
        </p:txBody>
      </p:sp>
    </p:spTree>
    <p:extLst>
      <p:ext uri="{BB962C8B-B14F-4D97-AF65-F5344CB8AC3E}">
        <p14:creationId xmlns:p14="http://schemas.microsoft.com/office/powerpoint/2010/main" val="104284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8.sv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7.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5E67C1-F7BB-456E-A283-B3CAD4F1F4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B76EF94-E7EB-4788-851B-0CC05A3241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6958AA4-DE0E-4874-AFE7-F971BCC981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34564-A904-47C6-9A56-0408A128DD13}" type="datetimeFigureOut">
              <a:rPr lang="es-CO" smtClean="0"/>
              <a:t>14/12/2021</a:t>
            </a:fld>
            <a:endParaRPr lang="es-CO"/>
          </a:p>
        </p:txBody>
      </p:sp>
      <p:sp>
        <p:nvSpPr>
          <p:cNvPr id="5" name="Marcador de pie de página 4">
            <a:extLst>
              <a:ext uri="{FF2B5EF4-FFF2-40B4-BE49-F238E27FC236}">
                <a16:creationId xmlns:a16="http://schemas.microsoft.com/office/drawing/2014/main" id="{13DC4BCB-F946-4B7D-9585-13B344F6D2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6277B5F-F52D-414C-AAFD-69B8488BD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F9282-102F-4D6E-898C-DF931A95AEC8}" type="slidenum">
              <a:rPr lang="es-CO" smtClean="0"/>
              <a:t>‹Nº›</a:t>
            </a:fld>
            <a:endParaRPr lang="es-CO"/>
          </a:p>
        </p:txBody>
      </p:sp>
    </p:spTree>
    <p:extLst>
      <p:ext uri="{BB962C8B-B14F-4D97-AF65-F5344CB8AC3E}">
        <p14:creationId xmlns:p14="http://schemas.microsoft.com/office/powerpoint/2010/main" val="3379600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3" r:id="rId12"/>
    <p:sldLayoutId id="214748369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half" idx="2"/>
          </p:nvPr>
        </p:nvSpPr>
        <p:spPr>
          <a:xfrm>
            <a:off x="609759" y="6089793"/>
            <a:ext cx="4158041" cy="365125"/>
          </a:xfrm>
          <a:prstGeom prst="rect">
            <a:avLst/>
          </a:prstGeom>
        </p:spPr>
        <p:txBody>
          <a:bodyPr vert="horz" lIns="91440" tIns="45720" rIns="91440" bIns="45720" rtlCol="0" anchor="ctr"/>
          <a:lstStyle>
            <a:lvl1pPr algn="l">
              <a:defRPr sz="1600">
                <a:solidFill>
                  <a:srgbClr val="FFFFFF"/>
                </a:solidFill>
              </a:defRPr>
            </a:lvl1pPr>
          </a:lstStyle>
          <a:p>
            <a:fld id="{F31B43D7-CD9E-B442-A325-3B5145C8B021}" type="datetime1">
              <a:rPr lang="en-US" smtClean="0"/>
              <a:t>12/14/2021</a:t>
            </a:fld>
            <a:endParaRPr lang="en-US"/>
          </a:p>
        </p:txBody>
      </p:sp>
      <p:sp>
        <p:nvSpPr>
          <p:cNvPr id="4" name="Title 18"/>
          <p:cNvSpPr txBox="1">
            <a:spLocks/>
          </p:cNvSpPr>
          <p:nvPr/>
        </p:nvSpPr>
        <p:spPr>
          <a:xfrm>
            <a:off x="609601" y="1079608"/>
            <a:ext cx="4487552" cy="1820022"/>
          </a:xfrm>
          <a:prstGeom prst="rect">
            <a:avLst/>
          </a:prstGeom>
        </p:spPr>
        <p:txBody>
          <a:bodyPr anchor="t"/>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ES_tradnl" sz="2800"/>
              <a:t>Click to edit Master title style</a:t>
            </a:r>
            <a:endParaRPr lang="en-US" sz="2800"/>
          </a:p>
        </p:txBody>
      </p:sp>
    </p:spTree>
    <p:extLst>
      <p:ext uri="{BB962C8B-B14F-4D97-AF65-F5344CB8AC3E}">
        <p14:creationId xmlns:p14="http://schemas.microsoft.com/office/powerpoint/2010/main" val="4078400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p:txStyles>
    <p:titleStyle>
      <a:lvl1pPr algn="l" defTabSz="1229502" rtl="0" eaLnBrk="1" latinLnBrk="0" hangingPunct="1">
        <a:spcBef>
          <a:spcPct val="0"/>
        </a:spcBef>
        <a:buNone/>
        <a:defRPr sz="2800" kern="1200">
          <a:solidFill>
            <a:schemeClr val="bg1"/>
          </a:solidFill>
          <a:latin typeface="+mj-lt"/>
          <a:ea typeface="+mj-ea"/>
          <a:cs typeface="+mj-cs"/>
        </a:defRPr>
      </a:lvl1pPr>
    </p:titleStyle>
    <p:bodyStyle>
      <a:lvl1pPr marL="461063" indent="-461063" algn="l" defTabSz="1229502"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8971" indent="-384219" algn="l" defTabSz="1229502"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6878" indent="-307376" algn="l" defTabSz="1229502"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51629"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6380"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81131"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5882"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10633"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5385"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s-CO"/>
      </a:defPPr>
      <a:lvl1pPr marL="0" algn="l" defTabSz="1229502" rtl="0" eaLnBrk="1" latinLnBrk="0" hangingPunct="1">
        <a:defRPr sz="2400" kern="1200">
          <a:solidFill>
            <a:schemeClr val="tx1"/>
          </a:solidFill>
          <a:latin typeface="+mn-lt"/>
          <a:ea typeface="+mn-ea"/>
          <a:cs typeface="+mn-cs"/>
        </a:defRPr>
      </a:lvl1pPr>
      <a:lvl2pPr marL="614751" algn="l" defTabSz="1229502" rtl="0" eaLnBrk="1" latinLnBrk="0" hangingPunct="1">
        <a:defRPr sz="2400" kern="1200">
          <a:solidFill>
            <a:schemeClr val="tx1"/>
          </a:solidFill>
          <a:latin typeface="+mn-lt"/>
          <a:ea typeface="+mn-ea"/>
          <a:cs typeface="+mn-cs"/>
        </a:defRPr>
      </a:lvl2pPr>
      <a:lvl3pPr marL="1229502" algn="l" defTabSz="1229502" rtl="0" eaLnBrk="1" latinLnBrk="0" hangingPunct="1">
        <a:defRPr sz="2400" kern="1200">
          <a:solidFill>
            <a:schemeClr val="tx1"/>
          </a:solidFill>
          <a:latin typeface="+mn-lt"/>
          <a:ea typeface="+mn-ea"/>
          <a:cs typeface="+mn-cs"/>
        </a:defRPr>
      </a:lvl3pPr>
      <a:lvl4pPr marL="1844253" algn="l" defTabSz="1229502" rtl="0" eaLnBrk="1" latinLnBrk="0" hangingPunct="1">
        <a:defRPr sz="2400" kern="1200">
          <a:solidFill>
            <a:schemeClr val="tx1"/>
          </a:solidFill>
          <a:latin typeface="+mn-lt"/>
          <a:ea typeface="+mn-ea"/>
          <a:cs typeface="+mn-cs"/>
        </a:defRPr>
      </a:lvl4pPr>
      <a:lvl5pPr marL="2459004" algn="l" defTabSz="1229502" rtl="0" eaLnBrk="1" latinLnBrk="0" hangingPunct="1">
        <a:defRPr sz="2400" kern="1200">
          <a:solidFill>
            <a:schemeClr val="tx1"/>
          </a:solidFill>
          <a:latin typeface="+mn-lt"/>
          <a:ea typeface="+mn-ea"/>
          <a:cs typeface="+mn-cs"/>
        </a:defRPr>
      </a:lvl5pPr>
      <a:lvl6pPr marL="3073756" algn="l" defTabSz="1229502" rtl="0" eaLnBrk="1" latinLnBrk="0" hangingPunct="1">
        <a:defRPr sz="2400" kern="1200">
          <a:solidFill>
            <a:schemeClr val="tx1"/>
          </a:solidFill>
          <a:latin typeface="+mn-lt"/>
          <a:ea typeface="+mn-ea"/>
          <a:cs typeface="+mn-cs"/>
        </a:defRPr>
      </a:lvl6pPr>
      <a:lvl7pPr marL="3688507" algn="l" defTabSz="1229502" rtl="0" eaLnBrk="1" latinLnBrk="0" hangingPunct="1">
        <a:defRPr sz="2400" kern="1200">
          <a:solidFill>
            <a:schemeClr val="tx1"/>
          </a:solidFill>
          <a:latin typeface="+mn-lt"/>
          <a:ea typeface="+mn-ea"/>
          <a:cs typeface="+mn-cs"/>
        </a:defRPr>
      </a:lvl7pPr>
      <a:lvl8pPr marL="4303258" algn="l" defTabSz="1229502" rtl="0" eaLnBrk="1" latinLnBrk="0" hangingPunct="1">
        <a:defRPr sz="2400" kern="1200">
          <a:solidFill>
            <a:schemeClr val="tx1"/>
          </a:solidFill>
          <a:latin typeface="+mn-lt"/>
          <a:ea typeface="+mn-ea"/>
          <a:cs typeface="+mn-cs"/>
        </a:defRPr>
      </a:lvl8pPr>
      <a:lvl9pPr marL="4918009" algn="l" defTabSz="1229502"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half" idx="2"/>
          </p:nvPr>
        </p:nvSpPr>
        <p:spPr>
          <a:xfrm>
            <a:off x="609759" y="6089793"/>
            <a:ext cx="4158041" cy="365125"/>
          </a:xfrm>
          <a:prstGeom prst="rect">
            <a:avLst/>
          </a:prstGeom>
        </p:spPr>
        <p:txBody>
          <a:bodyPr vert="horz" lIns="91440" tIns="45720" rIns="91440" bIns="45720" rtlCol="0" anchor="ctr"/>
          <a:lstStyle>
            <a:lvl1pPr algn="l">
              <a:defRPr sz="1600">
                <a:solidFill>
                  <a:srgbClr val="FFFFFF"/>
                </a:solidFill>
              </a:defRPr>
            </a:lvl1pPr>
          </a:lstStyle>
          <a:p>
            <a:fld id="{F31B43D7-CD9E-B442-A325-3B5145C8B021}" type="datetime1">
              <a:rPr lang="en-US" smtClean="0"/>
              <a:t>12/14/2021</a:t>
            </a:fld>
            <a:endParaRPr lang="en-US"/>
          </a:p>
        </p:txBody>
      </p:sp>
      <p:sp>
        <p:nvSpPr>
          <p:cNvPr id="4" name="Title 18"/>
          <p:cNvSpPr txBox="1">
            <a:spLocks/>
          </p:cNvSpPr>
          <p:nvPr/>
        </p:nvSpPr>
        <p:spPr>
          <a:xfrm>
            <a:off x="609601" y="1079608"/>
            <a:ext cx="4487552" cy="1820022"/>
          </a:xfrm>
          <a:prstGeom prst="rect">
            <a:avLst/>
          </a:prstGeom>
        </p:spPr>
        <p:txBody>
          <a:bodyPr anchor="t"/>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ES_tradnl" sz="2800"/>
              <a:t>Click to edit Master title style</a:t>
            </a:r>
            <a:endParaRPr lang="en-US" sz="2800"/>
          </a:p>
        </p:txBody>
      </p:sp>
    </p:spTree>
    <p:extLst>
      <p:ext uri="{BB962C8B-B14F-4D97-AF65-F5344CB8AC3E}">
        <p14:creationId xmlns:p14="http://schemas.microsoft.com/office/powerpoint/2010/main" val="4734661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sldNum="0" hdr="0" ftr="0"/>
  <p:txStyles>
    <p:titleStyle>
      <a:lvl1pPr algn="l" defTabSz="1229502" rtl="0" eaLnBrk="1" latinLnBrk="0" hangingPunct="1">
        <a:spcBef>
          <a:spcPct val="0"/>
        </a:spcBef>
        <a:buNone/>
        <a:defRPr sz="2800" kern="1200">
          <a:solidFill>
            <a:schemeClr val="bg1"/>
          </a:solidFill>
          <a:latin typeface="+mj-lt"/>
          <a:ea typeface="+mj-ea"/>
          <a:cs typeface="+mj-cs"/>
        </a:defRPr>
      </a:lvl1pPr>
    </p:titleStyle>
    <p:bodyStyle>
      <a:lvl1pPr marL="461063" indent="-461063" algn="l" defTabSz="1229502"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8971" indent="-384219" algn="l" defTabSz="1229502"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6878" indent="-307376" algn="l" defTabSz="1229502"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51629"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6380"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81131"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5882"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10633"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5385"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s-CO"/>
      </a:defPPr>
      <a:lvl1pPr marL="0" algn="l" defTabSz="1229502" rtl="0" eaLnBrk="1" latinLnBrk="0" hangingPunct="1">
        <a:defRPr sz="2400" kern="1200">
          <a:solidFill>
            <a:schemeClr val="tx1"/>
          </a:solidFill>
          <a:latin typeface="+mn-lt"/>
          <a:ea typeface="+mn-ea"/>
          <a:cs typeface="+mn-cs"/>
        </a:defRPr>
      </a:lvl1pPr>
      <a:lvl2pPr marL="614751" algn="l" defTabSz="1229502" rtl="0" eaLnBrk="1" latinLnBrk="0" hangingPunct="1">
        <a:defRPr sz="2400" kern="1200">
          <a:solidFill>
            <a:schemeClr val="tx1"/>
          </a:solidFill>
          <a:latin typeface="+mn-lt"/>
          <a:ea typeface="+mn-ea"/>
          <a:cs typeface="+mn-cs"/>
        </a:defRPr>
      </a:lvl2pPr>
      <a:lvl3pPr marL="1229502" algn="l" defTabSz="1229502" rtl="0" eaLnBrk="1" latinLnBrk="0" hangingPunct="1">
        <a:defRPr sz="2400" kern="1200">
          <a:solidFill>
            <a:schemeClr val="tx1"/>
          </a:solidFill>
          <a:latin typeface="+mn-lt"/>
          <a:ea typeface="+mn-ea"/>
          <a:cs typeface="+mn-cs"/>
        </a:defRPr>
      </a:lvl3pPr>
      <a:lvl4pPr marL="1844253" algn="l" defTabSz="1229502" rtl="0" eaLnBrk="1" latinLnBrk="0" hangingPunct="1">
        <a:defRPr sz="2400" kern="1200">
          <a:solidFill>
            <a:schemeClr val="tx1"/>
          </a:solidFill>
          <a:latin typeface="+mn-lt"/>
          <a:ea typeface="+mn-ea"/>
          <a:cs typeface="+mn-cs"/>
        </a:defRPr>
      </a:lvl4pPr>
      <a:lvl5pPr marL="2459004" algn="l" defTabSz="1229502" rtl="0" eaLnBrk="1" latinLnBrk="0" hangingPunct="1">
        <a:defRPr sz="2400" kern="1200">
          <a:solidFill>
            <a:schemeClr val="tx1"/>
          </a:solidFill>
          <a:latin typeface="+mn-lt"/>
          <a:ea typeface="+mn-ea"/>
          <a:cs typeface="+mn-cs"/>
        </a:defRPr>
      </a:lvl5pPr>
      <a:lvl6pPr marL="3073756" algn="l" defTabSz="1229502" rtl="0" eaLnBrk="1" latinLnBrk="0" hangingPunct="1">
        <a:defRPr sz="2400" kern="1200">
          <a:solidFill>
            <a:schemeClr val="tx1"/>
          </a:solidFill>
          <a:latin typeface="+mn-lt"/>
          <a:ea typeface="+mn-ea"/>
          <a:cs typeface="+mn-cs"/>
        </a:defRPr>
      </a:lvl6pPr>
      <a:lvl7pPr marL="3688507" algn="l" defTabSz="1229502" rtl="0" eaLnBrk="1" latinLnBrk="0" hangingPunct="1">
        <a:defRPr sz="2400" kern="1200">
          <a:solidFill>
            <a:schemeClr val="tx1"/>
          </a:solidFill>
          <a:latin typeface="+mn-lt"/>
          <a:ea typeface="+mn-ea"/>
          <a:cs typeface="+mn-cs"/>
        </a:defRPr>
      </a:lvl7pPr>
      <a:lvl8pPr marL="4303258" algn="l" defTabSz="1229502" rtl="0" eaLnBrk="1" latinLnBrk="0" hangingPunct="1">
        <a:defRPr sz="2400" kern="1200">
          <a:solidFill>
            <a:schemeClr val="tx1"/>
          </a:solidFill>
          <a:latin typeface="+mn-lt"/>
          <a:ea typeface="+mn-ea"/>
          <a:cs typeface="+mn-cs"/>
        </a:defRPr>
      </a:lvl8pPr>
      <a:lvl9pPr marL="4918009" algn="l" defTabSz="1229502"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1" y="472512"/>
            <a:ext cx="5459933" cy="720219"/>
          </a:xfrm>
          <a:prstGeom prst="rect">
            <a:avLst/>
          </a:prstGeom>
        </p:spPr>
        <p:txBody>
          <a:bodyPr vert="horz" lIns="122950" tIns="61475" rIns="122950" bIns="61475" rtlCol="0" anchor="t">
            <a:noAutofit/>
          </a:bodyPr>
          <a:lstStyle/>
          <a:p>
            <a:r>
              <a:rPr lang="es-ES" dirty="0"/>
              <a:t>Contenido</a:t>
            </a:r>
            <a:endParaRPr lang="es-CO" dirty="0"/>
          </a:p>
        </p:txBody>
      </p:sp>
      <p:sp>
        <p:nvSpPr>
          <p:cNvPr id="3" name="Text Placeholder 2"/>
          <p:cNvSpPr>
            <a:spLocks noGrp="1"/>
          </p:cNvSpPr>
          <p:nvPr>
            <p:ph type="body" idx="1"/>
          </p:nvPr>
        </p:nvSpPr>
        <p:spPr>
          <a:xfrm>
            <a:off x="609759" y="1600201"/>
            <a:ext cx="5459775" cy="4525963"/>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383436979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sldNum="0" hdr="0" ftr="0"/>
  <p:txStyles>
    <p:titleStyle>
      <a:lvl1pPr algn="l" defTabSz="1229502" rtl="0" eaLnBrk="1" latinLnBrk="0" hangingPunct="1">
        <a:spcBef>
          <a:spcPct val="0"/>
        </a:spcBef>
        <a:buNone/>
        <a:defRPr sz="2800" kern="1200">
          <a:solidFill>
            <a:schemeClr val="tx2"/>
          </a:solidFill>
          <a:latin typeface="+mj-lt"/>
          <a:ea typeface="+mj-ea"/>
          <a:cs typeface="+mj-cs"/>
        </a:defRPr>
      </a:lvl1pPr>
    </p:titleStyle>
    <p:bodyStyle>
      <a:lvl1pPr marL="0" indent="0" algn="l" defTabSz="1229502"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1pPr>
      <a:lvl2pPr marL="614752" indent="0" algn="l" defTabSz="1229502"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2pPr>
      <a:lvl3pPr marL="1229502" indent="0" algn="l" defTabSz="1229502" rtl="0" eaLnBrk="1" latinLnBrk="0" hangingPunct="1">
        <a:spcBef>
          <a:spcPct val="20000"/>
        </a:spcBef>
        <a:buFont typeface="Arial" pitchFamily="34" charset="0"/>
        <a:buNone/>
        <a:defRPr sz="2000" kern="1200">
          <a:solidFill>
            <a:schemeClr val="tx1">
              <a:lumMod val="65000"/>
              <a:lumOff val="35000"/>
            </a:schemeClr>
          </a:solidFill>
          <a:latin typeface="+mn-lt"/>
          <a:ea typeface="+mn-ea"/>
          <a:cs typeface="+mn-cs"/>
        </a:defRPr>
      </a:lvl3pPr>
      <a:lvl4pPr marL="1844253" indent="0" algn="l" defTabSz="1229502"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4pPr>
      <a:lvl5pPr marL="2459004" indent="0" algn="l" defTabSz="1229502"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5pPr>
      <a:lvl6pPr marL="3381131"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5882"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10633"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5385"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s-CO"/>
      </a:defPPr>
      <a:lvl1pPr marL="0" algn="l" defTabSz="1229502" rtl="0" eaLnBrk="1" latinLnBrk="0" hangingPunct="1">
        <a:defRPr sz="2400" kern="1200">
          <a:solidFill>
            <a:schemeClr val="tx1"/>
          </a:solidFill>
          <a:latin typeface="+mn-lt"/>
          <a:ea typeface="+mn-ea"/>
          <a:cs typeface="+mn-cs"/>
        </a:defRPr>
      </a:lvl1pPr>
      <a:lvl2pPr marL="614751" algn="l" defTabSz="1229502" rtl="0" eaLnBrk="1" latinLnBrk="0" hangingPunct="1">
        <a:defRPr sz="2400" kern="1200">
          <a:solidFill>
            <a:schemeClr val="tx1"/>
          </a:solidFill>
          <a:latin typeface="+mn-lt"/>
          <a:ea typeface="+mn-ea"/>
          <a:cs typeface="+mn-cs"/>
        </a:defRPr>
      </a:lvl2pPr>
      <a:lvl3pPr marL="1229502" algn="l" defTabSz="1229502" rtl="0" eaLnBrk="1" latinLnBrk="0" hangingPunct="1">
        <a:defRPr sz="2400" kern="1200">
          <a:solidFill>
            <a:schemeClr val="tx1"/>
          </a:solidFill>
          <a:latin typeface="+mn-lt"/>
          <a:ea typeface="+mn-ea"/>
          <a:cs typeface="+mn-cs"/>
        </a:defRPr>
      </a:lvl3pPr>
      <a:lvl4pPr marL="1844253" algn="l" defTabSz="1229502" rtl="0" eaLnBrk="1" latinLnBrk="0" hangingPunct="1">
        <a:defRPr sz="2400" kern="1200">
          <a:solidFill>
            <a:schemeClr val="tx1"/>
          </a:solidFill>
          <a:latin typeface="+mn-lt"/>
          <a:ea typeface="+mn-ea"/>
          <a:cs typeface="+mn-cs"/>
        </a:defRPr>
      </a:lvl4pPr>
      <a:lvl5pPr marL="2459004" algn="l" defTabSz="1229502" rtl="0" eaLnBrk="1" latinLnBrk="0" hangingPunct="1">
        <a:defRPr sz="2400" kern="1200">
          <a:solidFill>
            <a:schemeClr val="tx1"/>
          </a:solidFill>
          <a:latin typeface="+mn-lt"/>
          <a:ea typeface="+mn-ea"/>
          <a:cs typeface="+mn-cs"/>
        </a:defRPr>
      </a:lvl5pPr>
      <a:lvl6pPr marL="3073756" algn="l" defTabSz="1229502" rtl="0" eaLnBrk="1" latinLnBrk="0" hangingPunct="1">
        <a:defRPr sz="2400" kern="1200">
          <a:solidFill>
            <a:schemeClr val="tx1"/>
          </a:solidFill>
          <a:latin typeface="+mn-lt"/>
          <a:ea typeface="+mn-ea"/>
          <a:cs typeface="+mn-cs"/>
        </a:defRPr>
      </a:lvl6pPr>
      <a:lvl7pPr marL="3688507" algn="l" defTabSz="1229502" rtl="0" eaLnBrk="1" latinLnBrk="0" hangingPunct="1">
        <a:defRPr sz="2400" kern="1200">
          <a:solidFill>
            <a:schemeClr val="tx1"/>
          </a:solidFill>
          <a:latin typeface="+mn-lt"/>
          <a:ea typeface="+mn-ea"/>
          <a:cs typeface="+mn-cs"/>
        </a:defRPr>
      </a:lvl7pPr>
      <a:lvl8pPr marL="4303258" algn="l" defTabSz="1229502" rtl="0" eaLnBrk="1" latinLnBrk="0" hangingPunct="1">
        <a:defRPr sz="2400" kern="1200">
          <a:solidFill>
            <a:schemeClr val="tx1"/>
          </a:solidFill>
          <a:latin typeface="+mn-lt"/>
          <a:ea typeface="+mn-ea"/>
          <a:cs typeface="+mn-cs"/>
        </a:defRPr>
      </a:lvl8pPr>
      <a:lvl9pPr marL="4918009" algn="l" defTabSz="1229502"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1" y="472512"/>
            <a:ext cx="5459933" cy="720219"/>
          </a:xfrm>
          <a:prstGeom prst="rect">
            <a:avLst/>
          </a:prstGeom>
        </p:spPr>
        <p:txBody>
          <a:bodyPr vert="horz" lIns="122950" tIns="61475" rIns="122950" bIns="61475" rtlCol="0" anchor="t">
            <a:noAutofit/>
          </a:bodyPr>
          <a:lstStyle/>
          <a:p>
            <a:r>
              <a:rPr lang="es-ES" dirty="0"/>
              <a:t>Contenido</a:t>
            </a:r>
            <a:endParaRPr lang="es-CO" dirty="0"/>
          </a:p>
        </p:txBody>
      </p:sp>
      <p:sp>
        <p:nvSpPr>
          <p:cNvPr id="3" name="Text Placeholder 2"/>
          <p:cNvSpPr>
            <a:spLocks noGrp="1"/>
          </p:cNvSpPr>
          <p:nvPr>
            <p:ph type="body" idx="1"/>
          </p:nvPr>
        </p:nvSpPr>
        <p:spPr>
          <a:xfrm>
            <a:off x="609759" y="1600201"/>
            <a:ext cx="5459775" cy="4525963"/>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2080835622"/>
      </p:ext>
    </p:extLst>
  </p:cSld>
  <p:clrMap bg1="lt1" tx1="dk1" bg2="lt2" tx2="dk2" accent1="accent1" accent2="accent2" accent3="accent3" accent4="accent4" accent5="accent5" accent6="accent6" hlink="hlink" folHlink="folHlink"/>
  <p:sldLayoutIdLst>
    <p:sldLayoutId id="2147483677" r:id="rId1"/>
    <p:sldLayoutId id="2147483678" r:id="rId2"/>
  </p:sldLayoutIdLst>
  <p:hf sldNum="0" hdr="0" ftr="0"/>
  <p:txStyles>
    <p:titleStyle>
      <a:lvl1pPr algn="l" defTabSz="1229502" rtl="0" eaLnBrk="1" latinLnBrk="0" hangingPunct="1">
        <a:spcBef>
          <a:spcPct val="0"/>
        </a:spcBef>
        <a:buNone/>
        <a:defRPr sz="2800" kern="1200">
          <a:solidFill>
            <a:schemeClr val="tx2"/>
          </a:solidFill>
          <a:latin typeface="+mj-lt"/>
          <a:ea typeface="+mj-ea"/>
          <a:cs typeface="+mj-cs"/>
        </a:defRPr>
      </a:lvl1pPr>
    </p:titleStyle>
    <p:bodyStyle>
      <a:lvl1pPr marL="0" indent="0" algn="l" defTabSz="1229502"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1pPr>
      <a:lvl2pPr marL="614752" indent="0" algn="l" defTabSz="1229502"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2pPr>
      <a:lvl3pPr marL="1229502" indent="0" algn="l" defTabSz="1229502" rtl="0" eaLnBrk="1" latinLnBrk="0" hangingPunct="1">
        <a:spcBef>
          <a:spcPct val="20000"/>
        </a:spcBef>
        <a:buFont typeface="Arial" pitchFamily="34" charset="0"/>
        <a:buNone/>
        <a:defRPr sz="2000" kern="1200">
          <a:solidFill>
            <a:schemeClr val="tx1">
              <a:lumMod val="65000"/>
              <a:lumOff val="35000"/>
            </a:schemeClr>
          </a:solidFill>
          <a:latin typeface="+mn-lt"/>
          <a:ea typeface="+mn-ea"/>
          <a:cs typeface="+mn-cs"/>
        </a:defRPr>
      </a:lvl3pPr>
      <a:lvl4pPr marL="1844253" indent="0" algn="l" defTabSz="1229502"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4pPr>
      <a:lvl5pPr marL="2459004" indent="0" algn="l" defTabSz="1229502"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5pPr>
      <a:lvl6pPr marL="3381131"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5882"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10633"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5385"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s-CO"/>
      </a:defPPr>
      <a:lvl1pPr marL="0" algn="l" defTabSz="1229502" rtl="0" eaLnBrk="1" latinLnBrk="0" hangingPunct="1">
        <a:defRPr sz="2400" kern="1200">
          <a:solidFill>
            <a:schemeClr val="tx1"/>
          </a:solidFill>
          <a:latin typeface="+mn-lt"/>
          <a:ea typeface="+mn-ea"/>
          <a:cs typeface="+mn-cs"/>
        </a:defRPr>
      </a:lvl1pPr>
      <a:lvl2pPr marL="614751" algn="l" defTabSz="1229502" rtl="0" eaLnBrk="1" latinLnBrk="0" hangingPunct="1">
        <a:defRPr sz="2400" kern="1200">
          <a:solidFill>
            <a:schemeClr val="tx1"/>
          </a:solidFill>
          <a:latin typeface="+mn-lt"/>
          <a:ea typeface="+mn-ea"/>
          <a:cs typeface="+mn-cs"/>
        </a:defRPr>
      </a:lvl2pPr>
      <a:lvl3pPr marL="1229502" algn="l" defTabSz="1229502" rtl="0" eaLnBrk="1" latinLnBrk="0" hangingPunct="1">
        <a:defRPr sz="2400" kern="1200">
          <a:solidFill>
            <a:schemeClr val="tx1"/>
          </a:solidFill>
          <a:latin typeface="+mn-lt"/>
          <a:ea typeface="+mn-ea"/>
          <a:cs typeface="+mn-cs"/>
        </a:defRPr>
      </a:lvl3pPr>
      <a:lvl4pPr marL="1844253" algn="l" defTabSz="1229502" rtl="0" eaLnBrk="1" latinLnBrk="0" hangingPunct="1">
        <a:defRPr sz="2400" kern="1200">
          <a:solidFill>
            <a:schemeClr val="tx1"/>
          </a:solidFill>
          <a:latin typeface="+mn-lt"/>
          <a:ea typeface="+mn-ea"/>
          <a:cs typeface="+mn-cs"/>
        </a:defRPr>
      </a:lvl4pPr>
      <a:lvl5pPr marL="2459004" algn="l" defTabSz="1229502" rtl="0" eaLnBrk="1" latinLnBrk="0" hangingPunct="1">
        <a:defRPr sz="2400" kern="1200">
          <a:solidFill>
            <a:schemeClr val="tx1"/>
          </a:solidFill>
          <a:latin typeface="+mn-lt"/>
          <a:ea typeface="+mn-ea"/>
          <a:cs typeface="+mn-cs"/>
        </a:defRPr>
      </a:lvl5pPr>
      <a:lvl6pPr marL="3073756" algn="l" defTabSz="1229502" rtl="0" eaLnBrk="1" latinLnBrk="0" hangingPunct="1">
        <a:defRPr sz="2400" kern="1200">
          <a:solidFill>
            <a:schemeClr val="tx1"/>
          </a:solidFill>
          <a:latin typeface="+mn-lt"/>
          <a:ea typeface="+mn-ea"/>
          <a:cs typeface="+mn-cs"/>
        </a:defRPr>
      </a:lvl6pPr>
      <a:lvl7pPr marL="3688507" algn="l" defTabSz="1229502" rtl="0" eaLnBrk="1" latinLnBrk="0" hangingPunct="1">
        <a:defRPr sz="2400" kern="1200">
          <a:solidFill>
            <a:schemeClr val="tx1"/>
          </a:solidFill>
          <a:latin typeface="+mn-lt"/>
          <a:ea typeface="+mn-ea"/>
          <a:cs typeface="+mn-cs"/>
        </a:defRPr>
      </a:lvl7pPr>
      <a:lvl8pPr marL="4303258" algn="l" defTabSz="1229502" rtl="0" eaLnBrk="1" latinLnBrk="0" hangingPunct="1">
        <a:defRPr sz="2400" kern="1200">
          <a:solidFill>
            <a:schemeClr val="tx1"/>
          </a:solidFill>
          <a:latin typeface="+mn-lt"/>
          <a:ea typeface="+mn-ea"/>
          <a:cs typeface="+mn-cs"/>
        </a:defRPr>
      </a:lvl8pPr>
      <a:lvl9pPr marL="4918009" algn="l" defTabSz="1229502"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AA258D-0AD1-48FE-9DB8-539B437C91CF}"/>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5CF54A4-AC92-4F59-BBF9-4E50C0ACEECE}"/>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6480EC1-6DE7-427D-9DA3-9E8060CD6C2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27FA0-CD89-4727-9F0A-BAF918F704DD}" type="datetimeFigureOut">
              <a:rPr lang="es-CO" smtClean="0"/>
              <a:t>14/12/2021</a:t>
            </a:fld>
            <a:endParaRPr lang="es-CO"/>
          </a:p>
        </p:txBody>
      </p:sp>
      <p:sp>
        <p:nvSpPr>
          <p:cNvPr id="5" name="Marcador de pie de página 4">
            <a:extLst>
              <a:ext uri="{FF2B5EF4-FFF2-40B4-BE49-F238E27FC236}">
                <a16:creationId xmlns:a16="http://schemas.microsoft.com/office/drawing/2014/main" id="{D6DAD993-B283-481D-81C5-F1E60518916B}"/>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21F706C-79DD-46AD-A699-8C548F32445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EB3E0-D638-4449-8F28-C499E6425313}" type="slidenum">
              <a:rPr lang="es-CO" smtClean="0"/>
              <a:t>‹Nº›</a:t>
            </a:fld>
            <a:endParaRPr lang="es-CO"/>
          </a:p>
        </p:txBody>
      </p:sp>
      <p:pic>
        <p:nvPicPr>
          <p:cNvPr id="7" name="Gráfico 6">
            <a:extLst>
              <a:ext uri="{FF2B5EF4-FFF2-40B4-BE49-F238E27FC236}">
                <a16:creationId xmlns:a16="http://schemas.microsoft.com/office/drawing/2014/main" id="{69113B93-FC89-4D07-A574-982207CE0AB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0" y="0"/>
            <a:ext cx="384313" cy="6858000"/>
          </a:xfrm>
          <a:prstGeom prst="rect">
            <a:avLst/>
          </a:prstGeom>
        </p:spPr>
      </p:pic>
    </p:spTree>
    <p:extLst>
      <p:ext uri="{BB962C8B-B14F-4D97-AF65-F5344CB8AC3E}">
        <p14:creationId xmlns:p14="http://schemas.microsoft.com/office/powerpoint/2010/main" val="334384816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s-CO"/>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Woman running and checking the time — Healthy Lifestyle, female - Stock  Photo | #180102052">
            <a:extLst>
              <a:ext uri="{FF2B5EF4-FFF2-40B4-BE49-F238E27FC236}">
                <a16:creationId xmlns:a16="http://schemas.microsoft.com/office/drawing/2014/main" id="{B4D52F41-0D4B-46C7-B4B3-9FB67215FF79}"/>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l="5715" r="5715"/>
          <a:stretch/>
        </p:blipFill>
        <p:spPr bwMode="auto">
          <a:xfrm>
            <a:off x="215900" y="193675"/>
            <a:ext cx="8588375" cy="645953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defTabSz="1229502"/>
            <a:fld id="{FB63F895-F671-0944-961B-F6ACBA56E4DC}" type="datetime1">
              <a:rPr lang="en-US">
                <a:latin typeface="Trebuchet MS"/>
              </a:rPr>
              <a:pPr defTabSz="1229502"/>
              <a:t>12/14/2021</a:t>
            </a:fld>
            <a:endParaRPr lang="en-US">
              <a:latin typeface="Trebuchet MS"/>
            </a:endParaRPr>
          </a:p>
        </p:txBody>
      </p:sp>
      <p:sp>
        <p:nvSpPr>
          <p:cNvPr id="4" name="Title 3"/>
          <p:cNvSpPr>
            <a:spLocks noGrp="1"/>
          </p:cNvSpPr>
          <p:nvPr>
            <p:ph type="title"/>
          </p:nvPr>
        </p:nvSpPr>
        <p:spPr>
          <a:xfrm>
            <a:off x="673790" y="4099202"/>
            <a:ext cx="5614467" cy="1820022"/>
          </a:xfrm>
        </p:spPr>
        <p:txBody>
          <a:bodyPr/>
          <a:lstStyle/>
          <a:p>
            <a:r>
              <a:rPr lang="en-US" b="1" dirty="0">
                <a:solidFill>
                  <a:srgbClr val="071D49"/>
                </a:solidFill>
              </a:rPr>
              <a:t>PERFORMANCE APPRAISAL CONVERSATION</a:t>
            </a:r>
          </a:p>
        </p:txBody>
      </p:sp>
    </p:spTree>
    <p:extLst>
      <p:ext uri="{BB962C8B-B14F-4D97-AF65-F5344CB8AC3E}">
        <p14:creationId xmlns:p14="http://schemas.microsoft.com/office/powerpoint/2010/main" val="2269931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erry Pie">
            <a:extLst>
              <a:ext uri="{FF2B5EF4-FFF2-40B4-BE49-F238E27FC236}">
                <a16:creationId xmlns:a16="http://schemas.microsoft.com/office/drawing/2014/main" id="{908CBC7B-B797-4D29-9FB4-BFDBB5F28E69}"/>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12500" b="125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7294" y="473075"/>
            <a:ext cx="4744999" cy="60012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 name="Title 2"/>
          <p:cNvSpPr>
            <a:spLocks noGrp="1"/>
          </p:cNvSpPr>
          <p:nvPr>
            <p:ph type="title"/>
          </p:nvPr>
        </p:nvSpPr>
        <p:spPr/>
        <p:txBody>
          <a:bodyPr>
            <a:normAutofit fontScale="90000"/>
          </a:bodyPr>
          <a:lstStyle/>
          <a:p>
            <a:pPr>
              <a:lnSpc>
                <a:spcPct val="107000"/>
              </a:lnSpc>
              <a:spcAft>
                <a:spcPts val="800"/>
              </a:spcAft>
            </a:pPr>
            <a:r>
              <a:rPr lang="en-US" sz="2200" b="1" spc="15" dirty="0">
                <a:solidFill>
                  <a:srgbClr val="555559"/>
                </a:solidFill>
                <a:latin typeface="Trebuchet MS" panose="020B0603020202020204" pitchFamily="34" charset="0"/>
                <a:ea typeface="+mn-ea"/>
                <a:cs typeface="Times New Roman" panose="02020603050405020304" pitchFamily="18" charset="0"/>
              </a:rPr>
              <a:t>Final assessment of each component </a:t>
            </a:r>
            <a:r>
              <a:rPr lang="en-US" spc="15" dirty="0">
                <a:solidFill>
                  <a:srgbClr val="555559"/>
                </a:solidFill>
                <a:latin typeface="Trebuchet MS" panose="020B0603020202020204" pitchFamily="34" charset="0"/>
                <a:ea typeface="+mn-ea"/>
                <a:cs typeface="Times New Roman" panose="02020603050405020304" pitchFamily="18" charset="0"/>
              </a:rPr>
              <a:t>​</a:t>
            </a:r>
            <a:endParaRPr lang="es-CO" spc="15" dirty="0">
              <a:solidFill>
                <a:srgbClr val="555559"/>
              </a:solidFill>
              <a:latin typeface="Trebuchet MS" panose="020B0603020202020204" pitchFamily="34" charset="0"/>
              <a:ea typeface="+mn-ea"/>
              <a:cs typeface="Times New Roman" panose="02020603050405020304" pitchFamily="18" charset="0"/>
            </a:endParaRPr>
          </a:p>
        </p:txBody>
      </p:sp>
      <p:sp>
        <p:nvSpPr>
          <p:cNvPr id="4" name="Text Placeholder 3"/>
          <p:cNvSpPr>
            <a:spLocks noGrp="1"/>
          </p:cNvSpPr>
          <p:nvPr>
            <p:ph type="body" sz="quarter" idx="12"/>
          </p:nvPr>
        </p:nvSpPr>
        <p:spPr/>
        <p:txBody>
          <a:bodyPr>
            <a:normAutofit lnSpcReduction="10000"/>
          </a:bodyPr>
          <a:lstStyle/>
          <a:p>
            <a:pPr marL="0" indent="0">
              <a:buNone/>
            </a:pPr>
            <a:r>
              <a:rPr lang="en-US" spc="15" dirty="0">
                <a:solidFill>
                  <a:srgbClr val="555559"/>
                </a:solidFill>
                <a:latin typeface="Trebuchet MS" panose="020B0603020202020204" pitchFamily="34" charset="0"/>
                <a:cs typeface="Times New Roman" panose="02020603050405020304" pitchFamily="18" charset="0"/>
              </a:rPr>
              <a:t>In the question section for </a:t>
            </a:r>
            <a:r>
              <a:rPr lang="en-US" b="1" spc="15" dirty="0">
                <a:solidFill>
                  <a:srgbClr val="555559"/>
                </a:solidFill>
                <a:latin typeface="Trebuchet MS" panose="020B0603020202020204" pitchFamily="34" charset="0"/>
                <a:cs typeface="Times New Roman" panose="02020603050405020304" pitchFamily="18" charset="0"/>
              </a:rPr>
              <a:t>the leader</a:t>
            </a:r>
            <a:r>
              <a:rPr lang="en-US" spc="15" dirty="0">
                <a:solidFill>
                  <a:srgbClr val="555559"/>
                </a:solidFill>
                <a:latin typeface="Trebuchet MS" panose="020B0603020202020204" pitchFamily="34" charset="0"/>
                <a:cs typeface="Times New Roman" panose="02020603050405020304" pitchFamily="18" charset="0"/>
              </a:rPr>
              <a:t>, questions 4 and 5. The purpose of both the </a:t>
            </a:r>
            <a:r>
              <a:rPr lang="en-US" b="1" spc="15" dirty="0">
                <a:solidFill>
                  <a:srgbClr val="555559"/>
                </a:solidFill>
                <a:latin typeface="Trebuchet MS" panose="020B0603020202020204" pitchFamily="34" charset="0"/>
                <a:cs typeface="Times New Roman" panose="02020603050405020304" pitchFamily="18" charset="0"/>
              </a:rPr>
              <a:t>Final assessment of the culture component and the Final assessment of OKRs</a:t>
            </a:r>
            <a:r>
              <a:rPr lang="en-US" spc="15" dirty="0">
                <a:solidFill>
                  <a:srgbClr val="555559"/>
                </a:solidFill>
                <a:latin typeface="Trebuchet MS" panose="020B0603020202020204" pitchFamily="34" charset="0"/>
                <a:cs typeface="Times New Roman" panose="02020603050405020304" pitchFamily="18" charset="0"/>
              </a:rPr>
              <a:t> component, is to </a:t>
            </a:r>
            <a:r>
              <a:rPr lang="en-US" b="1" spc="15" dirty="0">
                <a:solidFill>
                  <a:srgbClr val="555559"/>
                </a:solidFill>
                <a:latin typeface="Trebuchet MS" panose="020B0603020202020204" pitchFamily="34" charset="0"/>
                <a:cs typeface="Times New Roman" panose="02020603050405020304" pitchFamily="18" charset="0"/>
              </a:rPr>
              <a:t>globally</a:t>
            </a:r>
            <a:r>
              <a:rPr lang="en-US" spc="15" dirty="0">
                <a:solidFill>
                  <a:srgbClr val="555559"/>
                </a:solidFill>
                <a:latin typeface="Trebuchet MS" panose="020B0603020202020204" pitchFamily="34" charset="0"/>
                <a:cs typeface="Times New Roman" panose="02020603050405020304" pitchFamily="18" charset="0"/>
              </a:rPr>
              <a:t> evaluate each person’s performance in each component. </a:t>
            </a:r>
          </a:p>
          <a:p>
            <a:pPr marL="0" indent="0">
              <a:buNone/>
            </a:pPr>
            <a:r>
              <a:rPr lang="en-US" spc="15" dirty="0">
                <a:solidFill>
                  <a:srgbClr val="555559"/>
                </a:solidFill>
                <a:latin typeface="Trebuchet MS" panose="020B0603020202020204" pitchFamily="34" charset="0"/>
                <a:cs typeface="Times New Roman" panose="02020603050405020304" pitchFamily="18" charset="0"/>
              </a:rPr>
              <a:t>This doesn’t mean that there is a </a:t>
            </a:r>
            <a:r>
              <a:rPr lang="en-US" b="1" spc="15" dirty="0">
                <a:solidFill>
                  <a:srgbClr val="555559"/>
                </a:solidFill>
                <a:latin typeface="Trebuchet MS" panose="020B0603020202020204" pitchFamily="34" charset="0"/>
                <a:cs typeface="Times New Roman" panose="02020603050405020304" pitchFamily="18" charset="0"/>
              </a:rPr>
              <a:t>mathematical average.</a:t>
            </a:r>
          </a:p>
          <a:p>
            <a:pPr marL="0" indent="0">
              <a:buNone/>
            </a:pPr>
            <a:r>
              <a:rPr lang="en-US" spc="15" dirty="0">
                <a:solidFill>
                  <a:srgbClr val="555559"/>
                </a:solidFill>
                <a:latin typeface="Trebuchet MS" panose="020B0603020202020204" pitchFamily="34" charset="0"/>
                <a:cs typeface="Times New Roman" panose="02020603050405020304" pitchFamily="18" charset="0"/>
              </a:rPr>
              <a:t>Each leader must give their </a:t>
            </a:r>
            <a:r>
              <a:rPr lang="en-US" b="1" spc="15" dirty="0">
                <a:solidFill>
                  <a:srgbClr val="555559"/>
                </a:solidFill>
                <a:latin typeface="Trebuchet MS" panose="020B0603020202020204" pitchFamily="34" charset="0"/>
                <a:cs typeface="Times New Roman" panose="02020603050405020304" pitchFamily="18" charset="0"/>
              </a:rPr>
              <a:t>perception</a:t>
            </a:r>
            <a:r>
              <a:rPr lang="en-US" spc="15" dirty="0">
                <a:solidFill>
                  <a:srgbClr val="555559"/>
                </a:solidFill>
                <a:latin typeface="Trebuchet MS" panose="020B0603020202020204" pitchFamily="34" charset="0"/>
                <a:cs typeface="Times New Roman" panose="02020603050405020304" pitchFamily="18" charset="0"/>
              </a:rPr>
              <a:t> in a global fashion for each component, taking into account the person’s performance during the whole year.</a:t>
            </a:r>
            <a:endParaRPr lang="en-US" dirty="0">
              <a:latin typeface="Trebuchet MS" panose="020B0603020202020204" pitchFamily="34" charset="0"/>
            </a:endParaRPr>
          </a:p>
        </p:txBody>
      </p:sp>
    </p:spTree>
    <p:extLst>
      <p:ext uri="{BB962C8B-B14F-4D97-AF65-F5344CB8AC3E}">
        <p14:creationId xmlns:p14="http://schemas.microsoft.com/office/powerpoint/2010/main" val="265598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D993367-5525-445C-874B-3F25A06DEFB7}"/>
              </a:ext>
            </a:extLst>
          </p:cNvPr>
          <p:cNvPicPr>
            <a:picLocks noChangeAspect="1"/>
          </p:cNvPicPr>
          <p:nvPr/>
        </p:nvPicPr>
        <p:blipFill>
          <a:blip r:embed="rId2"/>
          <a:stretch>
            <a:fillRect/>
          </a:stretch>
        </p:blipFill>
        <p:spPr>
          <a:xfrm>
            <a:off x="2292783" y="4105274"/>
            <a:ext cx="9899217" cy="2276475"/>
          </a:xfrm>
          <a:prstGeom prst="rect">
            <a:avLst/>
          </a:prstGeom>
        </p:spPr>
      </p:pic>
      <p:sp>
        <p:nvSpPr>
          <p:cNvPr id="8" name="Flecha: pentágono 7">
            <a:extLst>
              <a:ext uri="{FF2B5EF4-FFF2-40B4-BE49-F238E27FC236}">
                <a16:creationId xmlns:a16="http://schemas.microsoft.com/office/drawing/2014/main" id="{353A31A3-77A7-4522-81E9-E1E9BC97BC13}"/>
              </a:ext>
            </a:extLst>
          </p:cNvPr>
          <p:cNvSpPr/>
          <p:nvPr/>
        </p:nvSpPr>
        <p:spPr>
          <a:xfrm>
            <a:off x="0" y="4457700"/>
            <a:ext cx="11772900" cy="1524000"/>
          </a:xfrm>
          <a:prstGeom prst="homePlate">
            <a:avLst/>
          </a:prstGeom>
          <a:solidFill>
            <a:srgbClr val="C9A4E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9470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B6BD4-192A-492B-83BE-FECC15336A50}"/>
              </a:ext>
            </a:extLst>
          </p:cNvPr>
          <p:cNvSpPr>
            <a:spLocks noGrp="1"/>
          </p:cNvSpPr>
          <p:nvPr>
            <p:ph type="title"/>
          </p:nvPr>
        </p:nvSpPr>
        <p:spPr/>
        <p:txBody>
          <a:bodyPr/>
          <a:lstStyle/>
          <a:p>
            <a:r>
              <a:rPr lang="en-US" sz="2800" dirty="0">
                <a:solidFill>
                  <a:srgbClr val="071D49"/>
                </a:solidFill>
                <a:latin typeface="Trebuchet MS"/>
              </a:rPr>
              <a:t>General reflections</a:t>
            </a:r>
          </a:p>
        </p:txBody>
      </p:sp>
      <p:sp>
        <p:nvSpPr>
          <p:cNvPr id="3" name="Marcador de contenido 2">
            <a:extLst>
              <a:ext uri="{FF2B5EF4-FFF2-40B4-BE49-F238E27FC236}">
                <a16:creationId xmlns:a16="http://schemas.microsoft.com/office/drawing/2014/main" id="{4D4CE244-7F35-4499-848B-9F4301A574D2}"/>
              </a:ext>
            </a:extLst>
          </p:cNvPr>
          <p:cNvSpPr>
            <a:spLocks noGrp="1"/>
          </p:cNvSpPr>
          <p:nvPr>
            <p:ph idx="1"/>
          </p:nvPr>
        </p:nvSpPr>
        <p:spPr>
          <a:xfrm>
            <a:off x="996528" y="2981166"/>
            <a:ext cx="4581698" cy="1325563"/>
          </a:xfrm>
        </p:spPr>
        <p:txBody>
          <a:bodyPr>
            <a:normAutofit/>
          </a:bodyPr>
          <a:lstStyle/>
          <a:p>
            <a:pPr marL="0" indent="0">
              <a:buNone/>
            </a:pPr>
            <a:r>
              <a:rPr lang="en-US">
                <a:solidFill>
                  <a:srgbClr val="071D49"/>
                </a:solidFill>
                <a:latin typeface="Trebuchet MS" panose="020B0603020202020204" pitchFamily="34" charset="0"/>
              </a:rPr>
              <a:t>¿When does it happen?</a:t>
            </a:r>
          </a:p>
          <a:p>
            <a:pPr marL="0" indent="0">
              <a:buNone/>
            </a:pPr>
            <a:endParaRPr lang="en-US">
              <a:solidFill>
                <a:srgbClr val="071D49"/>
              </a:solidFill>
              <a:latin typeface="Trebuchet MS" panose="020B0603020202020204" pitchFamily="34" charset="0"/>
            </a:endParaRPr>
          </a:p>
        </p:txBody>
      </p:sp>
      <p:sp>
        <p:nvSpPr>
          <p:cNvPr id="4" name="Marcador de contenido 2">
            <a:extLst>
              <a:ext uri="{FF2B5EF4-FFF2-40B4-BE49-F238E27FC236}">
                <a16:creationId xmlns:a16="http://schemas.microsoft.com/office/drawing/2014/main" id="{7DE3B99F-095B-42FB-AC9C-B287D05DE707}"/>
              </a:ext>
            </a:extLst>
          </p:cNvPr>
          <p:cNvSpPr txBox="1">
            <a:spLocks/>
          </p:cNvSpPr>
          <p:nvPr/>
        </p:nvSpPr>
        <p:spPr>
          <a:xfrm>
            <a:off x="5792584" y="2973518"/>
            <a:ext cx="4581698"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solidFill>
                  <a:srgbClr val="071D49"/>
                </a:solidFill>
                <a:latin typeface="Trebuchet MS" panose="020B0603020202020204" pitchFamily="34" charset="0"/>
              </a:rPr>
              <a:t>January of the following year</a:t>
            </a:r>
          </a:p>
        </p:txBody>
      </p:sp>
      <p:sp>
        <p:nvSpPr>
          <p:cNvPr id="5" name="Marcador de contenido 2">
            <a:extLst>
              <a:ext uri="{FF2B5EF4-FFF2-40B4-BE49-F238E27FC236}">
                <a16:creationId xmlns:a16="http://schemas.microsoft.com/office/drawing/2014/main" id="{4AF5FDAC-AE37-4259-B861-FD7E0F180E7B}"/>
              </a:ext>
            </a:extLst>
          </p:cNvPr>
          <p:cNvSpPr txBox="1">
            <a:spLocks/>
          </p:cNvSpPr>
          <p:nvPr/>
        </p:nvSpPr>
        <p:spPr>
          <a:xfrm>
            <a:off x="5792584" y="3469561"/>
            <a:ext cx="6127866" cy="30233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rgbClr val="071D49"/>
              </a:solidFill>
              <a:latin typeface="Trebuchet MS" panose="020B0603020202020204" pitchFamily="34" charset="0"/>
            </a:endParaRPr>
          </a:p>
          <a:p>
            <a:pPr marL="0" indent="0">
              <a:buFont typeface="Arial" panose="020B0604020202020204" pitchFamily="34" charset="0"/>
              <a:buNone/>
            </a:pPr>
            <a:r>
              <a:rPr lang="en-US" sz="2400" dirty="0">
                <a:solidFill>
                  <a:srgbClr val="071D49"/>
                </a:solidFill>
                <a:latin typeface="Trebuchet MS" panose="020B0603020202020204" pitchFamily="34" charset="0"/>
              </a:rPr>
              <a:t>In order to integrally assess people’s performance, considering two main components: </a:t>
            </a:r>
          </a:p>
          <a:p>
            <a:pPr marL="0" indent="0">
              <a:buFont typeface="Arial" panose="020B0604020202020204" pitchFamily="34" charset="0"/>
              <a:buNone/>
            </a:pPr>
            <a:r>
              <a:rPr lang="en-US" sz="2400" dirty="0">
                <a:solidFill>
                  <a:srgbClr val="071D49"/>
                </a:solidFill>
                <a:latin typeface="Trebuchet MS" panose="020B0603020202020204" pitchFamily="34" charset="0"/>
              </a:rPr>
              <a:t>Objectives and Key Results </a:t>
            </a:r>
          </a:p>
          <a:p>
            <a:pPr marL="0" indent="0">
              <a:buFont typeface="Arial" panose="020B0604020202020204" pitchFamily="34" charset="0"/>
              <a:buNone/>
            </a:pPr>
            <a:r>
              <a:rPr lang="en-US" sz="2400" dirty="0">
                <a:solidFill>
                  <a:srgbClr val="071D49"/>
                </a:solidFill>
                <a:latin typeface="Trebuchet MS" panose="020B0603020202020204" pitchFamily="34" charset="0"/>
              </a:rPr>
              <a:t>Cultural Adjustment (behaviors that tell us “How we do things in Argos”)</a:t>
            </a:r>
          </a:p>
        </p:txBody>
      </p:sp>
      <p:sp>
        <p:nvSpPr>
          <p:cNvPr id="6" name="Marcador de contenido 2">
            <a:extLst>
              <a:ext uri="{FF2B5EF4-FFF2-40B4-BE49-F238E27FC236}">
                <a16:creationId xmlns:a16="http://schemas.microsoft.com/office/drawing/2014/main" id="{B317684A-0184-4ACB-A744-FC92FA760CFD}"/>
              </a:ext>
            </a:extLst>
          </p:cNvPr>
          <p:cNvSpPr txBox="1">
            <a:spLocks/>
          </p:cNvSpPr>
          <p:nvPr/>
        </p:nvSpPr>
        <p:spPr>
          <a:xfrm>
            <a:off x="929985" y="3771236"/>
            <a:ext cx="3774081" cy="2721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rgbClr val="071D49"/>
              </a:solidFill>
              <a:latin typeface="Trebuchet MS" panose="020B0603020202020204" pitchFamily="34" charset="0"/>
            </a:endParaRPr>
          </a:p>
          <a:p>
            <a:pPr marL="0" indent="0">
              <a:buFont typeface="Arial" panose="020B0604020202020204" pitchFamily="34" charset="0"/>
              <a:buNone/>
            </a:pPr>
            <a:r>
              <a:rPr lang="en-US" dirty="0">
                <a:solidFill>
                  <a:srgbClr val="071D49"/>
                </a:solidFill>
                <a:latin typeface="Trebuchet MS" panose="020B0603020202020204" pitchFamily="34" charset="0"/>
              </a:rPr>
              <a:t>¿What does it happen for?</a:t>
            </a:r>
          </a:p>
        </p:txBody>
      </p:sp>
      <p:pic>
        <p:nvPicPr>
          <p:cNvPr id="8" name="Imagen 7" descr="Icono&#10;&#10;Descripción generada automáticamente">
            <a:extLst>
              <a:ext uri="{FF2B5EF4-FFF2-40B4-BE49-F238E27FC236}">
                <a16:creationId xmlns:a16="http://schemas.microsoft.com/office/drawing/2014/main" id="{AEA721BD-49BE-4E1D-B131-C418D9CBE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195" y="1305787"/>
            <a:ext cx="1477974" cy="1477974"/>
          </a:xfrm>
          <a:prstGeom prst="rect">
            <a:avLst/>
          </a:prstGeom>
        </p:spPr>
      </p:pic>
      <p:pic>
        <p:nvPicPr>
          <p:cNvPr id="10" name="Imagen 9" descr="Icono&#10;&#10;Descripción generada automáticamente">
            <a:extLst>
              <a:ext uri="{FF2B5EF4-FFF2-40B4-BE49-F238E27FC236}">
                <a16:creationId xmlns:a16="http://schemas.microsoft.com/office/drawing/2014/main" id="{01BF341F-5E71-4867-8001-68AADCE59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999" y="1305787"/>
            <a:ext cx="1362961" cy="1362961"/>
          </a:xfrm>
          <a:prstGeom prst="rect">
            <a:avLst/>
          </a:prstGeom>
        </p:spPr>
      </p:pic>
      <p:cxnSp>
        <p:nvCxnSpPr>
          <p:cNvPr id="11" name="Conector recto 10">
            <a:extLst>
              <a:ext uri="{FF2B5EF4-FFF2-40B4-BE49-F238E27FC236}">
                <a16:creationId xmlns:a16="http://schemas.microsoft.com/office/drawing/2014/main" id="{C995447A-E333-4A9F-A8A6-AD1A0AB3C18A}"/>
              </a:ext>
            </a:extLst>
          </p:cNvPr>
          <p:cNvCxnSpPr>
            <a:cxnSpLocks/>
          </p:cNvCxnSpPr>
          <p:nvPr/>
        </p:nvCxnSpPr>
        <p:spPr>
          <a:xfrm>
            <a:off x="1172029" y="3589760"/>
            <a:ext cx="341963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158EA3F2-C504-49BA-B62A-044842C505EB}"/>
              </a:ext>
            </a:extLst>
          </p:cNvPr>
          <p:cNvCxnSpPr>
            <a:cxnSpLocks/>
          </p:cNvCxnSpPr>
          <p:nvPr/>
        </p:nvCxnSpPr>
        <p:spPr>
          <a:xfrm>
            <a:off x="1055119" y="5304353"/>
            <a:ext cx="26352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572B4C8E-19A2-4223-AED9-67FE39492303}"/>
              </a:ext>
            </a:extLst>
          </p:cNvPr>
          <p:cNvCxnSpPr>
            <a:cxnSpLocks/>
          </p:cNvCxnSpPr>
          <p:nvPr/>
        </p:nvCxnSpPr>
        <p:spPr>
          <a:xfrm>
            <a:off x="1132701" y="3515604"/>
            <a:ext cx="3458964" cy="0"/>
          </a:xfrm>
          <a:prstGeom prst="line">
            <a:avLst/>
          </a:prstGeom>
          <a:ln w="38100">
            <a:solidFill>
              <a:srgbClr val="C9A4E4"/>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785908AE-B66C-4968-AF76-7CBB3F712256}"/>
              </a:ext>
            </a:extLst>
          </p:cNvPr>
          <p:cNvCxnSpPr>
            <a:cxnSpLocks/>
          </p:cNvCxnSpPr>
          <p:nvPr/>
        </p:nvCxnSpPr>
        <p:spPr>
          <a:xfrm>
            <a:off x="1060595" y="5245986"/>
            <a:ext cx="2635200" cy="0"/>
          </a:xfrm>
          <a:prstGeom prst="line">
            <a:avLst/>
          </a:prstGeom>
          <a:ln w="38100">
            <a:solidFill>
              <a:srgbClr val="C9A4E4"/>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4BE7714E-2AFF-471F-836F-11D632EBCA36}"/>
              </a:ext>
            </a:extLst>
          </p:cNvPr>
          <p:cNvCxnSpPr>
            <a:cxnSpLocks/>
          </p:cNvCxnSpPr>
          <p:nvPr/>
        </p:nvCxnSpPr>
        <p:spPr>
          <a:xfrm>
            <a:off x="4918429" y="2981166"/>
            <a:ext cx="0" cy="3183147"/>
          </a:xfrm>
          <a:prstGeom prst="line">
            <a:avLst/>
          </a:prstGeom>
          <a:ln w="38100">
            <a:solidFill>
              <a:srgbClr val="C9A4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38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B6BD4-192A-492B-83BE-FECC15336A50}"/>
              </a:ext>
            </a:extLst>
          </p:cNvPr>
          <p:cNvSpPr>
            <a:spLocks noGrp="1"/>
          </p:cNvSpPr>
          <p:nvPr>
            <p:ph type="title"/>
          </p:nvPr>
        </p:nvSpPr>
        <p:spPr>
          <a:xfrm>
            <a:off x="838200" y="325258"/>
            <a:ext cx="10515600" cy="1325563"/>
          </a:xfrm>
        </p:spPr>
        <p:txBody>
          <a:bodyPr/>
          <a:lstStyle/>
          <a:p>
            <a:r>
              <a:rPr lang="en-US" sz="2800">
                <a:solidFill>
                  <a:srgbClr val="071D49"/>
                </a:solidFill>
                <a:latin typeface="Trebuchet MS"/>
              </a:rPr>
              <a:t>General reflections</a:t>
            </a:r>
          </a:p>
        </p:txBody>
      </p:sp>
      <p:sp>
        <p:nvSpPr>
          <p:cNvPr id="3" name="Marcador de contenido 2">
            <a:extLst>
              <a:ext uri="{FF2B5EF4-FFF2-40B4-BE49-F238E27FC236}">
                <a16:creationId xmlns:a16="http://schemas.microsoft.com/office/drawing/2014/main" id="{4D4CE244-7F35-4499-848B-9F4301A574D2}"/>
              </a:ext>
            </a:extLst>
          </p:cNvPr>
          <p:cNvSpPr>
            <a:spLocks noGrp="1"/>
          </p:cNvSpPr>
          <p:nvPr>
            <p:ph idx="1"/>
          </p:nvPr>
        </p:nvSpPr>
        <p:spPr>
          <a:xfrm>
            <a:off x="16393" y="1607824"/>
            <a:ext cx="7499772" cy="1325563"/>
          </a:xfrm>
        </p:spPr>
        <p:txBody>
          <a:bodyPr>
            <a:normAutofit/>
          </a:bodyPr>
          <a:lstStyle/>
          <a:p>
            <a:pPr marL="0" indent="0">
              <a:buNone/>
            </a:pPr>
            <a:r>
              <a:rPr lang="es-CO" sz="2400" b="1" dirty="0">
                <a:solidFill>
                  <a:srgbClr val="071D49"/>
                </a:solidFill>
                <a:latin typeface="Trebuchet MS" panose="020B0603020202020204" pitchFamily="34" charset="0"/>
              </a:rPr>
              <a:t>¿</a:t>
            </a:r>
            <a:r>
              <a:rPr lang="en-US" sz="2400" b="1" dirty="0">
                <a:solidFill>
                  <a:srgbClr val="071D49"/>
                </a:solidFill>
                <a:latin typeface="Trebuchet MS" panose="020B0603020202020204" pitchFamily="34" charset="0"/>
              </a:rPr>
              <a:t>What do I need to prepare?</a:t>
            </a:r>
            <a:endParaRPr lang="es-CO" sz="2400" b="1" dirty="0">
              <a:solidFill>
                <a:srgbClr val="071D49"/>
              </a:solidFill>
              <a:latin typeface="Trebuchet MS" panose="020B0603020202020204" pitchFamily="34" charset="0"/>
            </a:endParaRPr>
          </a:p>
        </p:txBody>
      </p:sp>
      <p:sp>
        <p:nvSpPr>
          <p:cNvPr id="5" name="Marcador de contenido 2">
            <a:extLst>
              <a:ext uri="{FF2B5EF4-FFF2-40B4-BE49-F238E27FC236}">
                <a16:creationId xmlns:a16="http://schemas.microsoft.com/office/drawing/2014/main" id="{4AF5FDAC-AE37-4259-B861-FD7E0F180E7B}"/>
              </a:ext>
            </a:extLst>
          </p:cNvPr>
          <p:cNvSpPr txBox="1">
            <a:spLocks/>
          </p:cNvSpPr>
          <p:nvPr/>
        </p:nvSpPr>
        <p:spPr>
          <a:xfrm>
            <a:off x="2789108" y="2588107"/>
            <a:ext cx="8572500" cy="4073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071D49"/>
                </a:solidFill>
                <a:latin typeface="Trebuchet MS" panose="020B0603020202020204" pitchFamily="34" charset="0"/>
              </a:rPr>
              <a:t>Leader and collaborator: </a:t>
            </a:r>
          </a:p>
          <a:p>
            <a:pPr marL="0" indent="0">
              <a:lnSpc>
                <a:spcPct val="107000"/>
              </a:lnSpc>
              <a:spcAft>
                <a:spcPts val="800"/>
              </a:spcAft>
              <a:buNone/>
            </a:pPr>
            <a:r>
              <a:rPr lang="en-US" sz="2400" dirty="0">
                <a:solidFill>
                  <a:srgbClr val="071D49"/>
                </a:solidFill>
                <a:latin typeface="Trebuchet MS" panose="020B0603020202020204" pitchFamily="34" charset="0"/>
              </a:rPr>
              <a:t>Information about the performance of the collaborator during the year, related to OKRs and Cultural Adjustment.</a:t>
            </a:r>
            <a:endParaRPr lang="es-CO" sz="2400" dirty="0">
              <a:solidFill>
                <a:srgbClr val="071D49"/>
              </a:solidFill>
              <a:latin typeface="Trebuchet MS" panose="020B0603020202020204" pitchFamily="34" charset="0"/>
            </a:endParaRPr>
          </a:p>
          <a:p>
            <a:pPr marL="0" indent="0">
              <a:lnSpc>
                <a:spcPct val="107000"/>
              </a:lnSpc>
              <a:spcAft>
                <a:spcPts val="800"/>
              </a:spcAft>
              <a:buNone/>
            </a:pPr>
            <a:r>
              <a:rPr lang="en-US" sz="2400" dirty="0">
                <a:solidFill>
                  <a:srgbClr val="071D49"/>
                </a:solidFill>
                <a:latin typeface="Trebuchet MS" panose="020B0603020202020204" pitchFamily="34" charset="0"/>
              </a:rPr>
              <a:t>Records at BetterWorks regarding conversations that took place during the year are valuable when building a visual of annual performance for each person.</a:t>
            </a:r>
            <a:endParaRPr lang="es-CO" sz="2400" dirty="0">
              <a:solidFill>
                <a:srgbClr val="071D49"/>
              </a:solidFill>
              <a:latin typeface="Trebuchet MS" panose="020B0603020202020204" pitchFamily="34" charset="0"/>
            </a:endParaRPr>
          </a:p>
        </p:txBody>
      </p:sp>
      <p:pic>
        <p:nvPicPr>
          <p:cNvPr id="9" name="Imagen 8" descr="Icono&#10;&#10;Descripción generada automáticamente">
            <a:extLst>
              <a:ext uri="{FF2B5EF4-FFF2-40B4-BE49-F238E27FC236}">
                <a16:creationId xmlns:a16="http://schemas.microsoft.com/office/drawing/2014/main" id="{849F1EF2-A1EF-428A-8FBA-4C0DDFF44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19381"/>
            <a:ext cx="1568014" cy="1568014"/>
          </a:xfrm>
          <a:prstGeom prst="rect">
            <a:avLst/>
          </a:prstGeom>
        </p:spPr>
      </p:pic>
      <p:sp>
        <p:nvSpPr>
          <p:cNvPr id="18" name="Flecha: pentágono 17">
            <a:extLst>
              <a:ext uri="{FF2B5EF4-FFF2-40B4-BE49-F238E27FC236}">
                <a16:creationId xmlns:a16="http://schemas.microsoft.com/office/drawing/2014/main" id="{841D70DA-0B11-4195-BF5D-1FD4E71DACEC}"/>
              </a:ext>
            </a:extLst>
          </p:cNvPr>
          <p:cNvSpPr/>
          <p:nvPr/>
        </p:nvSpPr>
        <p:spPr>
          <a:xfrm>
            <a:off x="16393" y="1392237"/>
            <a:ext cx="4914899" cy="878368"/>
          </a:xfrm>
          <a:prstGeom prst="homePlate">
            <a:avLst/>
          </a:prstGeom>
          <a:solidFill>
            <a:schemeClr val="accent6">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998496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B6BD4-192A-492B-83BE-FECC15336A50}"/>
              </a:ext>
            </a:extLst>
          </p:cNvPr>
          <p:cNvSpPr>
            <a:spLocks noGrp="1"/>
          </p:cNvSpPr>
          <p:nvPr>
            <p:ph type="title"/>
          </p:nvPr>
        </p:nvSpPr>
        <p:spPr/>
        <p:txBody>
          <a:bodyPr/>
          <a:lstStyle/>
          <a:p>
            <a:r>
              <a:rPr lang="en-US" sz="2800" dirty="0">
                <a:solidFill>
                  <a:srgbClr val="071D49"/>
                </a:solidFill>
                <a:latin typeface="Trebuchet MS"/>
              </a:rPr>
              <a:t>General reflections</a:t>
            </a:r>
          </a:p>
        </p:txBody>
      </p:sp>
      <p:sp>
        <p:nvSpPr>
          <p:cNvPr id="3" name="Marcador de contenido 2">
            <a:extLst>
              <a:ext uri="{FF2B5EF4-FFF2-40B4-BE49-F238E27FC236}">
                <a16:creationId xmlns:a16="http://schemas.microsoft.com/office/drawing/2014/main" id="{4D4CE244-7F35-4499-848B-9F4301A574D2}"/>
              </a:ext>
            </a:extLst>
          </p:cNvPr>
          <p:cNvSpPr>
            <a:spLocks noGrp="1"/>
          </p:cNvSpPr>
          <p:nvPr>
            <p:ph idx="1"/>
          </p:nvPr>
        </p:nvSpPr>
        <p:spPr>
          <a:xfrm>
            <a:off x="1321509" y="1607824"/>
            <a:ext cx="7499772" cy="1325563"/>
          </a:xfrm>
        </p:spPr>
        <p:txBody>
          <a:bodyPr>
            <a:normAutofit/>
          </a:bodyPr>
          <a:lstStyle/>
          <a:p>
            <a:pPr marL="0" indent="0">
              <a:buNone/>
            </a:pPr>
            <a:r>
              <a:rPr lang="en-US">
                <a:solidFill>
                  <a:srgbClr val="071D49"/>
                </a:solidFill>
                <a:latin typeface="Trebuchet MS" panose="020B0603020202020204" pitchFamily="34" charset="0"/>
              </a:rPr>
              <a:t>¿How do I it?</a:t>
            </a:r>
          </a:p>
          <a:p>
            <a:pPr marL="0" indent="0">
              <a:buNone/>
            </a:pPr>
            <a:endParaRPr lang="en-US">
              <a:solidFill>
                <a:srgbClr val="071D49"/>
              </a:solidFill>
              <a:latin typeface="Trebuchet MS" panose="020B0603020202020204" pitchFamily="34" charset="0"/>
            </a:endParaRPr>
          </a:p>
        </p:txBody>
      </p:sp>
      <p:sp>
        <p:nvSpPr>
          <p:cNvPr id="5" name="Marcador de contenido 2">
            <a:extLst>
              <a:ext uri="{FF2B5EF4-FFF2-40B4-BE49-F238E27FC236}">
                <a16:creationId xmlns:a16="http://schemas.microsoft.com/office/drawing/2014/main" id="{4AF5FDAC-AE37-4259-B861-FD7E0F180E7B}"/>
              </a:ext>
            </a:extLst>
          </p:cNvPr>
          <p:cNvSpPr txBox="1">
            <a:spLocks/>
          </p:cNvSpPr>
          <p:nvPr/>
        </p:nvSpPr>
        <p:spPr>
          <a:xfrm>
            <a:off x="4099020" y="2419350"/>
            <a:ext cx="7254780" cy="4073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071D49"/>
                </a:solidFill>
                <a:latin typeface="Trebuchet MS" panose="020B0603020202020204" pitchFamily="34" charset="0"/>
              </a:rPr>
              <a:t>By entering into the conversation that will appear in the Conversations module in BW, keeping in mind the deadline to develop it.</a:t>
            </a:r>
          </a:p>
          <a:p>
            <a:pPr marL="0" indent="0">
              <a:buFont typeface="Arial" panose="020B0604020202020204" pitchFamily="34" charset="0"/>
              <a:buNone/>
            </a:pPr>
            <a:endParaRPr lang="en-US" sz="2400" dirty="0">
              <a:solidFill>
                <a:srgbClr val="071D49"/>
              </a:solidFill>
              <a:latin typeface="Trebuchet MS" panose="020B0603020202020204" pitchFamily="34" charset="0"/>
            </a:endParaRPr>
          </a:p>
          <a:p>
            <a:pPr marL="0" indent="0">
              <a:buFont typeface="Arial" panose="020B0604020202020204" pitchFamily="34" charset="0"/>
              <a:buNone/>
            </a:pPr>
            <a:r>
              <a:rPr lang="en-US" sz="2400" dirty="0">
                <a:solidFill>
                  <a:srgbClr val="071D49"/>
                </a:solidFill>
                <a:latin typeface="Trebuchet MS" panose="020B0603020202020204" pitchFamily="34" charset="0"/>
              </a:rPr>
              <a:t>The conversation is created by the administrator of BetterWorks and appears loaded onto the Conversations module of every person that make up BetterWorks.</a:t>
            </a:r>
          </a:p>
        </p:txBody>
      </p:sp>
      <p:pic>
        <p:nvPicPr>
          <p:cNvPr id="6" name="Imagen 5" descr="Icono&#10;&#10;Descripción generada automáticamente">
            <a:extLst>
              <a:ext uri="{FF2B5EF4-FFF2-40B4-BE49-F238E27FC236}">
                <a16:creationId xmlns:a16="http://schemas.microsoft.com/office/drawing/2014/main" id="{0709926C-50D4-40BF-A07E-82600714F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286" y="3079109"/>
            <a:ext cx="1525281" cy="1525281"/>
          </a:xfrm>
          <a:prstGeom prst="rect">
            <a:avLst/>
          </a:prstGeom>
        </p:spPr>
      </p:pic>
      <p:cxnSp>
        <p:nvCxnSpPr>
          <p:cNvPr id="8" name="Conector recto 7">
            <a:extLst>
              <a:ext uri="{FF2B5EF4-FFF2-40B4-BE49-F238E27FC236}">
                <a16:creationId xmlns:a16="http://schemas.microsoft.com/office/drawing/2014/main" id="{64363332-6526-4036-A558-6500A338A9FA}"/>
              </a:ext>
            </a:extLst>
          </p:cNvPr>
          <p:cNvCxnSpPr>
            <a:cxnSpLocks/>
          </p:cNvCxnSpPr>
          <p:nvPr/>
        </p:nvCxnSpPr>
        <p:spPr>
          <a:xfrm>
            <a:off x="11662129" y="2270606"/>
            <a:ext cx="0" cy="3183147"/>
          </a:xfrm>
          <a:prstGeom prst="line">
            <a:avLst/>
          </a:prstGeom>
          <a:ln w="38100">
            <a:solidFill>
              <a:srgbClr val="C9A4E4"/>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50C356E5-FE10-45D0-ABBF-1BFDCD6834DC}"/>
              </a:ext>
            </a:extLst>
          </p:cNvPr>
          <p:cNvCxnSpPr>
            <a:cxnSpLocks/>
          </p:cNvCxnSpPr>
          <p:nvPr/>
        </p:nvCxnSpPr>
        <p:spPr>
          <a:xfrm>
            <a:off x="1013179" y="2270606"/>
            <a:ext cx="0" cy="3183147"/>
          </a:xfrm>
          <a:prstGeom prst="line">
            <a:avLst/>
          </a:prstGeom>
          <a:ln w="38100">
            <a:solidFill>
              <a:srgbClr val="C9A4E4"/>
            </a:solidFill>
          </a:ln>
        </p:spPr>
        <p:style>
          <a:lnRef idx="1">
            <a:schemeClr val="accent1"/>
          </a:lnRef>
          <a:fillRef idx="0">
            <a:schemeClr val="accent1"/>
          </a:fillRef>
          <a:effectRef idx="0">
            <a:schemeClr val="accent1"/>
          </a:effectRef>
          <a:fontRef idx="minor">
            <a:schemeClr val="tx1"/>
          </a:fontRef>
        </p:style>
      </p:cxnSp>
      <p:sp>
        <p:nvSpPr>
          <p:cNvPr id="12" name="Flecha: pentágono 11">
            <a:extLst>
              <a:ext uri="{FF2B5EF4-FFF2-40B4-BE49-F238E27FC236}">
                <a16:creationId xmlns:a16="http://schemas.microsoft.com/office/drawing/2014/main" id="{6DBC1496-7F42-463A-BD42-9BED71B3EFB6}"/>
              </a:ext>
            </a:extLst>
          </p:cNvPr>
          <p:cNvSpPr/>
          <p:nvPr/>
        </p:nvSpPr>
        <p:spPr>
          <a:xfrm>
            <a:off x="0" y="1270183"/>
            <a:ext cx="4914899" cy="878368"/>
          </a:xfrm>
          <a:prstGeom prst="homePlate">
            <a:avLst/>
          </a:prstGeom>
          <a:solidFill>
            <a:srgbClr val="C9A4E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1278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B6BD4-192A-492B-83BE-FECC15336A50}"/>
              </a:ext>
            </a:extLst>
          </p:cNvPr>
          <p:cNvSpPr>
            <a:spLocks noGrp="1"/>
          </p:cNvSpPr>
          <p:nvPr>
            <p:ph type="title"/>
          </p:nvPr>
        </p:nvSpPr>
        <p:spPr>
          <a:xfrm>
            <a:off x="1200150" y="-33447"/>
            <a:ext cx="10515600" cy="1325563"/>
          </a:xfrm>
        </p:spPr>
        <p:txBody>
          <a:bodyPr/>
          <a:lstStyle/>
          <a:p>
            <a:r>
              <a:rPr lang="en-US" sz="2800">
                <a:solidFill>
                  <a:srgbClr val="071D49"/>
                </a:solidFill>
                <a:latin typeface="Trebuchet MS"/>
              </a:rPr>
              <a:t>General reflections</a:t>
            </a:r>
          </a:p>
        </p:txBody>
      </p:sp>
      <p:sp>
        <p:nvSpPr>
          <p:cNvPr id="3" name="Marcador de contenido 2">
            <a:extLst>
              <a:ext uri="{FF2B5EF4-FFF2-40B4-BE49-F238E27FC236}">
                <a16:creationId xmlns:a16="http://schemas.microsoft.com/office/drawing/2014/main" id="{4D4CE244-7F35-4499-848B-9F4301A574D2}"/>
              </a:ext>
            </a:extLst>
          </p:cNvPr>
          <p:cNvSpPr>
            <a:spLocks noGrp="1"/>
          </p:cNvSpPr>
          <p:nvPr>
            <p:ph idx="1"/>
          </p:nvPr>
        </p:nvSpPr>
        <p:spPr>
          <a:xfrm>
            <a:off x="1431714" y="1621337"/>
            <a:ext cx="7499772" cy="1325563"/>
          </a:xfrm>
        </p:spPr>
        <p:txBody>
          <a:bodyPr>
            <a:normAutofit/>
          </a:bodyPr>
          <a:lstStyle/>
          <a:p>
            <a:pPr marL="0" indent="0">
              <a:buNone/>
            </a:pPr>
            <a:r>
              <a:rPr lang="es-CO" dirty="0">
                <a:solidFill>
                  <a:srgbClr val="071D49"/>
                </a:solidFill>
                <a:latin typeface="Trebuchet MS" panose="020B0603020202020204" pitchFamily="34" charset="0"/>
              </a:rPr>
              <a:t>¿</a:t>
            </a:r>
            <a:r>
              <a:rPr lang="en-US" dirty="0">
                <a:solidFill>
                  <a:srgbClr val="071D49"/>
                </a:solidFill>
                <a:latin typeface="Trebuchet MS" panose="020B0603020202020204" pitchFamily="34" charset="0"/>
              </a:rPr>
              <a:t>What benefits do I get</a:t>
            </a:r>
            <a:r>
              <a:rPr lang="es-CO" dirty="0">
                <a:solidFill>
                  <a:srgbClr val="071D49"/>
                </a:solidFill>
                <a:latin typeface="Trebuchet MS" panose="020B0603020202020204" pitchFamily="34" charset="0"/>
              </a:rPr>
              <a:t>?</a:t>
            </a:r>
          </a:p>
          <a:p>
            <a:pPr marL="0" indent="0">
              <a:buNone/>
            </a:pPr>
            <a:endParaRPr lang="es-CO" dirty="0">
              <a:solidFill>
                <a:srgbClr val="071D49"/>
              </a:solidFill>
              <a:latin typeface="Trebuchet MS" panose="020B0603020202020204" pitchFamily="34" charset="0"/>
            </a:endParaRPr>
          </a:p>
        </p:txBody>
      </p:sp>
      <p:sp>
        <p:nvSpPr>
          <p:cNvPr id="5" name="Marcador de contenido 2">
            <a:extLst>
              <a:ext uri="{FF2B5EF4-FFF2-40B4-BE49-F238E27FC236}">
                <a16:creationId xmlns:a16="http://schemas.microsoft.com/office/drawing/2014/main" id="{4AF5FDAC-AE37-4259-B861-FD7E0F180E7B}"/>
              </a:ext>
            </a:extLst>
          </p:cNvPr>
          <p:cNvSpPr txBox="1">
            <a:spLocks/>
          </p:cNvSpPr>
          <p:nvPr/>
        </p:nvSpPr>
        <p:spPr>
          <a:xfrm>
            <a:off x="838200" y="2582845"/>
            <a:ext cx="10877550" cy="4073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071D49"/>
                </a:solidFill>
                <a:latin typeface="Trebuchet MS" panose="020B0603020202020204" pitchFamily="34" charset="0"/>
              </a:rPr>
              <a:t>As a leader, it’s a valuable opportunity to have a visual of each person’s annual performance. It allows to identify opportunities of improvement and also strengths that must be capitalized as learnings.</a:t>
            </a:r>
          </a:p>
          <a:p>
            <a:pPr marL="0" indent="0">
              <a:buFont typeface="Arial" panose="020B0604020202020204" pitchFamily="34" charset="0"/>
              <a:buNone/>
            </a:pPr>
            <a:endParaRPr lang="en-US" sz="2400" dirty="0">
              <a:solidFill>
                <a:srgbClr val="071D49"/>
              </a:solidFill>
              <a:latin typeface="Trebuchet MS" panose="020B0603020202020204" pitchFamily="34" charset="0"/>
            </a:endParaRPr>
          </a:p>
          <a:p>
            <a:pPr marL="0" indent="0">
              <a:buFont typeface="Arial" panose="020B0604020202020204" pitchFamily="34" charset="0"/>
              <a:buNone/>
            </a:pPr>
            <a:r>
              <a:rPr lang="en-US" sz="2400" dirty="0">
                <a:solidFill>
                  <a:srgbClr val="071D49"/>
                </a:solidFill>
                <a:latin typeface="Trebuchet MS" panose="020B0603020202020204" pitchFamily="34" charset="0"/>
              </a:rPr>
              <a:t>As a collaborator, to engage in a conversation about individual contribution to objectives and outlined results, as well as a clear measurement of individual behaviors, and how are they supporting or not the organization’s culture. It’s a valuable chance to identify strengths and learning opportunities, to enrich the individual’s development plan and to reflect on the generated learnings. </a:t>
            </a:r>
          </a:p>
        </p:txBody>
      </p:sp>
      <p:sp>
        <p:nvSpPr>
          <p:cNvPr id="12" name="Flecha: pentágono 11">
            <a:extLst>
              <a:ext uri="{FF2B5EF4-FFF2-40B4-BE49-F238E27FC236}">
                <a16:creationId xmlns:a16="http://schemas.microsoft.com/office/drawing/2014/main" id="{6DBC1496-7F42-463A-BD42-9BED71B3EFB6}"/>
              </a:ext>
            </a:extLst>
          </p:cNvPr>
          <p:cNvSpPr/>
          <p:nvPr/>
        </p:nvSpPr>
        <p:spPr>
          <a:xfrm>
            <a:off x="0" y="1390393"/>
            <a:ext cx="5753099" cy="878368"/>
          </a:xfrm>
          <a:prstGeom prst="homePlat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descr="Dibujo de una persona&#10;&#10;Descripción generada automáticamente con confianza baja">
            <a:extLst>
              <a:ext uri="{FF2B5EF4-FFF2-40B4-BE49-F238E27FC236}">
                <a16:creationId xmlns:a16="http://schemas.microsoft.com/office/drawing/2014/main" id="{4D59E755-592C-47C9-B235-995C7D19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6" y="659829"/>
            <a:ext cx="1923016" cy="1923016"/>
          </a:xfrm>
          <a:prstGeom prst="rect">
            <a:avLst/>
          </a:prstGeom>
        </p:spPr>
      </p:pic>
    </p:spTree>
    <p:extLst>
      <p:ext uri="{BB962C8B-B14F-4D97-AF65-F5344CB8AC3E}">
        <p14:creationId xmlns:p14="http://schemas.microsoft.com/office/powerpoint/2010/main" val="2082875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B6BD4-192A-492B-83BE-FECC15336A50}"/>
              </a:ext>
            </a:extLst>
          </p:cNvPr>
          <p:cNvSpPr>
            <a:spLocks noGrp="1"/>
          </p:cNvSpPr>
          <p:nvPr>
            <p:ph type="title"/>
          </p:nvPr>
        </p:nvSpPr>
        <p:spPr>
          <a:xfrm>
            <a:off x="1200150" y="-33447"/>
            <a:ext cx="10515600" cy="1325563"/>
          </a:xfrm>
        </p:spPr>
        <p:txBody>
          <a:bodyPr/>
          <a:lstStyle/>
          <a:p>
            <a:r>
              <a:rPr lang="es-CO" sz="2800" dirty="0">
                <a:solidFill>
                  <a:srgbClr val="071D49"/>
                </a:solidFill>
                <a:latin typeface="Trebuchet MS"/>
              </a:rPr>
              <a:t>General </a:t>
            </a:r>
            <a:r>
              <a:rPr lang="es-CO" sz="2800" dirty="0" err="1">
                <a:solidFill>
                  <a:srgbClr val="071D49"/>
                </a:solidFill>
                <a:latin typeface="Trebuchet MS"/>
              </a:rPr>
              <a:t>reflections</a:t>
            </a:r>
            <a:endParaRPr lang="es-CO" sz="2800" dirty="0">
              <a:solidFill>
                <a:srgbClr val="071D49"/>
              </a:solidFill>
              <a:latin typeface="Trebuchet MS"/>
            </a:endParaRPr>
          </a:p>
        </p:txBody>
      </p:sp>
      <p:sp>
        <p:nvSpPr>
          <p:cNvPr id="3" name="Marcador de contenido 2">
            <a:extLst>
              <a:ext uri="{FF2B5EF4-FFF2-40B4-BE49-F238E27FC236}">
                <a16:creationId xmlns:a16="http://schemas.microsoft.com/office/drawing/2014/main" id="{4D4CE244-7F35-4499-848B-9F4301A574D2}"/>
              </a:ext>
            </a:extLst>
          </p:cNvPr>
          <p:cNvSpPr>
            <a:spLocks noGrp="1"/>
          </p:cNvSpPr>
          <p:nvPr>
            <p:ph idx="1"/>
          </p:nvPr>
        </p:nvSpPr>
        <p:spPr>
          <a:xfrm rot="16200000">
            <a:off x="-448196" y="2643245"/>
            <a:ext cx="3451160" cy="1325563"/>
          </a:xfrm>
        </p:spPr>
        <p:txBody>
          <a:bodyPr>
            <a:normAutofit/>
          </a:bodyPr>
          <a:lstStyle/>
          <a:p>
            <a:pPr marL="0" indent="0">
              <a:buNone/>
            </a:pPr>
            <a:r>
              <a:rPr lang="en-US">
                <a:solidFill>
                  <a:srgbClr val="071D49"/>
                </a:solidFill>
                <a:latin typeface="Trebuchet MS" panose="020B0603020202020204" pitchFamily="34" charset="0"/>
              </a:rPr>
              <a:t>Common mistakes</a:t>
            </a:r>
          </a:p>
        </p:txBody>
      </p:sp>
      <p:sp>
        <p:nvSpPr>
          <p:cNvPr id="5" name="Marcador de contenido 2">
            <a:extLst>
              <a:ext uri="{FF2B5EF4-FFF2-40B4-BE49-F238E27FC236}">
                <a16:creationId xmlns:a16="http://schemas.microsoft.com/office/drawing/2014/main" id="{4AF5FDAC-AE37-4259-B861-FD7E0F180E7B}"/>
              </a:ext>
            </a:extLst>
          </p:cNvPr>
          <p:cNvSpPr txBox="1">
            <a:spLocks/>
          </p:cNvSpPr>
          <p:nvPr/>
        </p:nvSpPr>
        <p:spPr>
          <a:xfrm>
            <a:off x="2155753" y="1423130"/>
            <a:ext cx="9788597" cy="5703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071D49"/>
                </a:solidFill>
                <a:latin typeface="Trebuchet MS" panose="020B0603020202020204" pitchFamily="34" charset="0"/>
              </a:rPr>
              <a:t>Doing a conversation without having a visual of the year, and instead focusing only on the last trimester or in people’s behaviors and contributions that that people didn’t sustain during the year</a:t>
            </a:r>
          </a:p>
          <a:p>
            <a:pPr marL="0" indent="0">
              <a:buFont typeface="Arial" panose="020B0604020202020204" pitchFamily="34" charset="0"/>
              <a:buNone/>
            </a:pPr>
            <a:endParaRPr lang="en-US" sz="2400" dirty="0">
              <a:solidFill>
                <a:srgbClr val="071D49"/>
              </a:solidFill>
              <a:latin typeface="Trebuchet MS" panose="020B0603020202020204" pitchFamily="34" charset="0"/>
            </a:endParaRPr>
          </a:p>
          <a:p>
            <a:pPr marL="0" indent="0">
              <a:buFont typeface="Arial" panose="020B0604020202020204" pitchFamily="34" charset="0"/>
              <a:buNone/>
            </a:pPr>
            <a:endParaRPr lang="en-US" sz="2400" dirty="0">
              <a:solidFill>
                <a:srgbClr val="071D49"/>
              </a:solidFill>
              <a:latin typeface="Trebuchet MS" panose="020B0603020202020204" pitchFamily="34" charset="0"/>
            </a:endParaRPr>
          </a:p>
          <a:p>
            <a:pPr marL="0" indent="0">
              <a:buFont typeface="Arial" panose="020B0604020202020204" pitchFamily="34" charset="0"/>
              <a:buNone/>
            </a:pPr>
            <a:r>
              <a:rPr lang="en-US" sz="2400" dirty="0">
                <a:solidFill>
                  <a:srgbClr val="071D49"/>
                </a:solidFill>
                <a:latin typeface="Trebuchet MS" panose="020B0603020202020204" pitchFamily="34" charset="0"/>
              </a:rPr>
              <a:t>Not making it synchronously (everyone meeting up at the same time, whether it be virtual or in person), assuming that all topics were already addressed during the year.</a:t>
            </a:r>
          </a:p>
          <a:p>
            <a:pPr marL="0" indent="0">
              <a:buFont typeface="Arial" panose="020B0604020202020204" pitchFamily="34" charset="0"/>
              <a:buNone/>
            </a:pPr>
            <a:endParaRPr lang="en-US" sz="2400" dirty="0">
              <a:solidFill>
                <a:srgbClr val="071D49"/>
              </a:solidFill>
              <a:latin typeface="Trebuchet MS" panose="020B0603020202020204" pitchFamily="34" charset="0"/>
            </a:endParaRPr>
          </a:p>
          <a:p>
            <a:pPr marL="0" indent="0">
              <a:buFont typeface="Arial" panose="020B0604020202020204" pitchFamily="34" charset="0"/>
              <a:buNone/>
            </a:pPr>
            <a:r>
              <a:rPr lang="en-US" sz="2400" dirty="0">
                <a:solidFill>
                  <a:srgbClr val="071D49"/>
                </a:solidFill>
                <a:latin typeface="Trebuchet MS" panose="020B0603020202020204" pitchFamily="34" charset="0"/>
              </a:rPr>
              <a:t>Looking for an empathy that will not generate grow and development, people abstain of sharing their perceptions and points of view, avoiding to hurt others or to encourage conflicts </a:t>
            </a:r>
          </a:p>
        </p:txBody>
      </p:sp>
      <p:sp>
        <p:nvSpPr>
          <p:cNvPr id="12" name="Flecha: pentágono 11">
            <a:extLst>
              <a:ext uri="{FF2B5EF4-FFF2-40B4-BE49-F238E27FC236}">
                <a16:creationId xmlns:a16="http://schemas.microsoft.com/office/drawing/2014/main" id="{6DBC1496-7F42-463A-BD42-9BED71B3EFB6}"/>
              </a:ext>
            </a:extLst>
          </p:cNvPr>
          <p:cNvSpPr/>
          <p:nvPr/>
        </p:nvSpPr>
        <p:spPr>
          <a:xfrm rot="5400000">
            <a:off x="-2590801" y="2989816"/>
            <a:ext cx="6858001" cy="878368"/>
          </a:xfrm>
          <a:prstGeom prst="homePlate">
            <a:avLst/>
          </a:prstGeom>
          <a:solidFill>
            <a:schemeClr val="accent2">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descr="Icono&#10;&#10;Descripción generada automáticamente">
            <a:extLst>
              <a:ext uri="{FF2B5EF4-FFF2-40B4-BE49-F238E27FC236}">
                <a16:creationId xmlns:a16="http://schemas.microsoft.com/office/drawing/2014/main" id="{7561BD6C-DE23-461B-B596-944E7BC76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841" y="1757791"/>
            <a:ext cx="895045" cy="895045"/>
          </a:xfrm>
          <a:prstGeom prst="rect">
            <a:avLst/>
          </a:prstGeom>
        </p:spPr>
      </p:pic>
      <p:pic>
        <p:nvPicPr>
          <p:cNvPr id="9" name="Imagen 8" descr="Icono&#10;&#10;Descripción generada automáticamente">
            <a:extLst>
              <a:ext uri="{FF2B5EF4-FFF2-40B4-BE49-F238E27FC236}">
                <a16:creationId xmlns:a16="http://schemas.microsoft.com/office/drawing/2014/main" id="{49BB6A8B-31CC-48DD-9DCB-D2BDE312E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907" y="3537336"/>
            <a:ext cx="895045" cy="895045"/>
          </a:xfrm>
          <a:prstGeom prst="rect">
            <a:avLst/>
          </a:prstGeom>
        </p:spPr>
      </p:pic>
      <p:pic>
        <p:nvPicPr>
          <p:cNvPr id="10" name="Imagen 9" descr="Icono&#10;&#10;Descripción generada automáticamente">
            <a:extLst>
              <a:ext uri="{FF2B5EF4-FFF2-40B4-BE49-F238E27FC236}">
                <a16:creationId xmlns:a16="http://schemas.microsoft.com/office/drawing/2014/main" id="{30151F9F-FA6D-4A47-8C94-1DCCEC041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906" y="5115007"/>
            <a:ext cx="895045" cy="895045"/>
          </a:xfrm>
          <a:prstGeom prst="rect">
            <a:avLst/>
          </a:prstGeom>
        </p:spPr>
      </p:pic>
    </p:spTree>
    <p:extLst>
      <p:ext uri="{BB962C8B-B14F-4D97-AF65-F5344CB8AC3E}">
        <p14:creationId xmlns:p14="http://schemas.microsoft.com/office/powerpoint/2010/main" val="322331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Woman running and checking the time — Healthy Lifestyle, female - Stock  Photo | #180102052">
            <a:extLst>
              <a:ext uri="{FF2B5EF4-FFF2-40B4-BE49-F238E27FC236}">
                <a16:creationId xmlns:a16="http://schemas.microsoft.com/office/drawing/2014/main" id="{B4D52F41-0D4B-46C7-B4B3-9FB67215FF79}"/>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l="5715" r="5715"/>
          <a:stretch/>
        </p:blipFill>
        <p:spPr bwMode="auto">
          <a:xfrm>
            <a:off x="215900" y="193675"/>
            <a:ext cx="8588375" cy="645953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defTabSz="1229502"/>
            <a:fld id="{FB63F895-F671-0944-961B-F6ACBA56E4DC}" type="datetime1">
              <a:rPr lang="en-US">
                <a:latin typeface="Trebuchet MS"/>
              </a:rPr>
              <a:pPr defTabSz="1229502"/>
              <a:t>12/14/2021</a:t>
            </a:fld>
            <a:endParaRPr lang="en-US">
              <a:latin typeface="Trebuchet MS"/>
            </a:endParaRPr>
          </a:p>
        </p:txBody>
      </p:sp>
      <p:sp>
        <p:nvSpPr>
          <p:cNvPr id="4" name="Title 3"/>
          <p:cNvSpPr>
            <a:spLocks noGrp="1"/>
          </p:cNvSpPr>
          <p:nvPr>
            <p:ph type="title"/>
          </p:nvPr>
        </p:nvSpPr>
        <p:spPr>
          <a:xfrm>
            <a:off x="673790" y="4099202"/>
            <a:ext cx="5614467" cy="1820022"/>
          </a:xfrm>
        </p:spPr>
        <p:txBody>
          <a:bodyPr>
            <a:normAutofit/>
          </a:bodyPr>
          <a:lstStyle/>
          <a:p>
            <a:r>
              <a:rPr lang="en-US" b="1" dirty="0">
                <a:solidFill>
                  <a:srgbClr val="071D49"/>
                </a:solidFill>
              </a:rPr>
              <a:t>Thanks</a:t>
            </a:r>
          </a:p>
        </p:txBody>
      </p:sp>
    </p:spTree>
    <p:extLst>
      <p:ext uri="{BB962C8B-B14F-4D97-AF65-F5344CB8AC3E}">
        <p14:creationId xmlns:p14="http://schemas.microsoft.com/office/powerpoint/2010/main" val="351869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C3C80A"/>
            </a:solidFill>
          </a:ln>
        </p:spPr>
        <p:style>
          <a:lnRef idx="1">
            <a:schemeClr val="accent1"/>
          </a:lnRef>
          <a:fillRef idx="0">
            <a:schemeClr val="accent1"/>
          </a:fillRef>
          <a:effectRef idx="0">
            <a:schemeClr val="accent1"/>
          </a:effectRef>
          <a:fontRef idx="minor">
            <a:schemeClr val="tx1"/>
          </a:fontRef>
        </p:style>
      </p:cxnSp>
      <p:pic>
        <p:nvPicPr>
          <p:cNvPr id="2050" name="Picture 2" descr="Bean Time-Lapse - 25 days | Soil cross section - YouTube">
            <a:extLst>
              <a:ext uri="{FF2B5EF4-FFF2-40B4-BE49-F238E27FC236}">
                <a16:creationId xmlns:a16="http://schemas.microsoft.com/office/drawing/2014/main" id="{EC2FA257-F4E4-4313-947C-F0A360982D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1860" y="1463296"/>
            <a:ext cx="7009396" cy="39252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DF5D231-AAC9-4994-8B93-DFB6536C10CB}"/>
              </a:ext>
            </a:extLst>
          </p:cNvPr>
          <p:cNvSpPr txBox="1">
            <a:spLocks/>
          </p:cNvSpPr>
          <p:nvPr/>
        </p:nvSpPr>
        <p:spPr>
          <a:xfrm>
            <a:off x="609600" y="473075"/>
            <a:ext cx="6351639" cy="719138"/>
          </a:xfrm>
          <a:prstGeom prst="rect">
            <a:avLst/>
          </a:prstGeom>
        </p:spPr>
        <p:txBody>
          <a:bodyPr vert="horz" lIns="122950" tIns="61475" rIns="122950" bIns="61475" rtlCol="0" anchor="t">
            <a:noAutofit/>
          </a:bodyPr>
          <a:lstStyle>
            <a:lvl1pPr algn="l" defTabSz="1229502" rtl="0" eaLnBrk="1" latinLnBrk="0" hangingPunct="1">
              <a:spcBef>
                <a:spcPct val="0"/>
              </a:spcBef>
              <a:buNone/>
              <a:defRPr sz="2800" kern="1200">
                <a:solidFill>
                  <a:schemeClr val="tx2"/>
                </a:solidFill>
                <a:latin typeface="+mj-lt"/>
                <a:ea typeface="+mj-ea"/>
                <a:cs typeface="+mj-cs"/>
              </a:defRPr>
            </a:lvl1pPr>
          </a:lstStyle>
          <a:p>
            <a:pPr marL="0" marR="0" lvl="0" indent="0" algn="l" defTabSz="122950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71D49"/>
                </a:solidFill>
                <a:effectLst/>
                <a:uLnTx/>
                <a:uFillTx/>
                <a:latin typeface="Trebuchet MS"/>
                <a:ea typeface="+mj-ea"/>
                <a:cs typeface="+mj-cs"/>
              </a:rPr>
              <a:t>Continuos Performance Management </a:t>
            </a:r>
          </a:p>
        </p:txBody>
      </p:sp>
      <p:sp>
        <p:nvSpPr>
          <p:cNvPr id="4" name="CuadroTexto 3">
            <a:extLst>
              <a:ext uri="{FF2B5EF4-FFF2-40B4-BE49-F238E27FC236}">
                <a16:creationId xmlns:a16="http://schemas.microsoft.com/office/drawing/2014/main" id="{CB037E56-FBD8-495C-9304-588973F1AD66}"/>
              </a:ext>
            </a:extLst>
          </p:cNvPr>
          <p:cNvSpPr txBox="1"/>
          <p:nvPr/>
        </p:nvSpPr>
        <p:spPr>
          <a:xfrm>
            <a:off x="921666" y="1726774"/>
            <a:ext cx="2978366" cy="3398303"/>
          </a:xfrm>
          <a:prstGeom prst="rect">
            <a:avLst/>
          </a:prstGeom>
          <a:noFill/>
        </p:spPr>
        <p:txBody>
          <a:bodyPr wrap="square" rtlCol="0">
            <a:spAutoFit/>
          </a:bodyPr>
          <a:lstStyle/>
          <a:p>
            <a:pPr defTabSz="1229502">
              <a:spcBef>
                <a:spcPct val="20000"/>
              </a:spcBef>
            </a:pPr>
            <a:r>
              <a:rPr lang="es-CO" sz="2400" dirty="0" err="1">
                <a:solidFill>
                  <a:schemeClr val="tx1">
                    <a:lumMod val="65000"/>
                    <a:lumOff val="35000"/>
                  </a:schemeClr>
                </a:solidFill>
                <a:latin typeface="Trebuchet MS" panose="020B0603020202020204" pitchFamily="34" charset="0"/>
              </a:rPr>
              <a:t>Two</a:t>
            </a:r>
            <a:r>
              <a:rPr lang="es-CO" sz="2400" dirty="0">
                <a:solidFill>
                  <a:schemeClr val="tx1">
                    <a:lumMod val="65000"/>
                    <a:lumOff val="35000"/>
                  </a:schemeClr>
                </a:solidFill>
                <a:latin typeface="Trebuchet MS" panose="020B0603020202020204" pitchFamily="34" charset="0"/>
              </a:rPr>
              <a:t> </a:t>
            </a:r>
            <a:r>
              <a:rPr lang="es-CO" sz="2400" dirty="0" err="1">
                <a:solidFill>
                  <a:schemeClr val="tx1">
                    <a:lumMod val="65000"/>
                    <a:lumOff val="35000"/>
                  </a:schemeClr>
                </a:solidFill>
                <a:latin typeface="Trebuchet MS" panose="020B0603020202020204" pitchFamily="34" charset="0"/>
              </a:rPr>
              <a:t>components</a:t>
            </a:r>
            <a:r>
              <a:rPr lang="es-CO" sz="2400" dirty="0">
                <a:solidFill>
                  <a:schemeClr val="tx1">
                    <a:lumMod val="65000"/>
                    <a:lumOff val="35000"/>
                  </a:schemeClr>
                </a:solidFill>
                <a:latin typeface="Trebuchet MS" panose="020B0603020202020204" pitchFamily="34" charset="0"/>
              </a:rPr>
              <a:t>:</a:t>
            </a:r>
          </a:p>
          <a:p>
            <a:pPr defTabSz="1229502">
              <a:spcBef>
                <a:spcPct val="20000"/>
              </a:spcBef>
            </a:pPr>
            <a:endParaRPr lang="es-CO" sz="2400" dirty="0">
              <a:solidFill>
                <a:schemeClr val="tx1">
                  <a:lumMod val="65000"/>
                  <a:lumOff val="35000"/>
                </a:schemeClr>
              </a:solidFill>
              <a:latin typeface="Trebuchet MS" panose="020B0603020202020204" pitchFamily="34" charset="0"/>
            </a:endParaRPr>
          </a:p>
          <a:p>
            <a:pPr lvl="0">
              <a:lnSpc>
                <a:spcPct val="107000"/>
              </a:lnSpc>
              <a:spcAft>
                <a:spcPts val="800"/>
              </a:spcAft>
            </a:pPr>
            <a:r>
              <a:rPr lang="en-US" sz="2400" dirty="0">
                <a:solidFill>
                  <a:schemeClr val="tx1">
                    <a:lumMod val="65000"/>
                    <a:lumOff val="35000"/>
                  </a:schemeClr>
                </a:solidFill>
                <a:latin typeface="Trebuchet MS" panose="020B0603020202020204" pitchFamily="34" charset="0"/>
              </a:rPr>
              <a:t>OKRs (Objectives and Key Results)​</a:t>
            </a:r>
            <a:endParaRPr lang="es-CO" sz="2400" dirty="0">
              <a:solidFill>
                <a:schemeClr val="tx1">
                  <a:lumMod val="65000"/>
                  <a:lumOff val="35000"/>
                </a:schemeClr>
              </a:solidFill>
              <a:latin typeface="Trebuchet MS" panose="020B0603020202020204" pitchFamily="34" charset="0"/>
            </a:endParaRPr>
          </a:p>
          <a:p>
            <a:pPr defTabSz="1229502">
              <a:spcBef>
                <a:spcPct val="20000"/>
              </a:spcBef>
            </a:pPr>
            <a:endParaRPr lang="es-CO" sz="2400" dirty="0">
              <a:solidFill>
                <a:schemeClr val="tx1">
                  <a:lumMod val="65000"/>
                  <a:lumOff val="35000"/>
                </a:schemeClr>
              </a:solidFill>
              <a:latin typeface="Trebuchet MS" panose="020B0603020202020204" pitchFamily="34" charset="0"/>
            </a:endParaRPr>
          </a:p>
          <a:p>
            <a:pPr lvl="0">
              <a:lnSpc>
                <a:spcPct val="107000"/>
              </a:lnSpc>
              <a:spcAft>
                <a:spcPts val="800"/>
              </a:spcAft>
            </a:pPr>
            <a:r>
              <a:rPr lang="en-US" sz="2400" dirty="0">
                <a:solidFill>
                  <a:schemeClr val="tx1">
                    <a:lumMod val="65000"/>
                    <a:lumOff val="35000"/>
                  </a:schemeClr>
                </a:solidFill>
                <a:latin typeface="Trebuchet MS" panose="020B0603020202020204" pitchFamily="34" charset="0"/>
              </a:rPr>
              <a:t>CFRs (Conversation, Feedback and Recognition)​</a:t>
            </a:r>
            <a:endParaRPr lang="es-CO" sz="2400" dirty="0">
              <a:solidFill>
                <a:schemeClr val="tx1">
                  <a:lumMod val="65000"/>
                  <a:lumOff val="35000"/>
                </a:schemeClr>
              </a:solidFill>
              <a:latin typeface="Trebuchet MS" panose="020B0603020202020204" pitchFamily="34" charset="0"/>
            </a:endParaRPr>
          </a:p>
        </p:txBody>
      </p:sp>
    </p:spTree>
    <p:extLst>
      <p:ext uri="{BB962C8B-B14F-4D97-AF65-F5344CB8AC3E}">
        <p14:creationId xmlns:p14="http://schemas.microsoft.com/office/powerpoint/2010/main" val="87597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echa: pentágono 23">
            <a:extLst>
              <a:ext uri="{FF2B5EF4-FFF2-40B4-BE49-F238E27FC236}">
                <a16:creationId xmlns:a16="http://schemas.microsoft.com/office/drawing/2014/main" id="{67D47F27-27DC-4842-9AD3-DC711CD27E6C}"/>
              </a:ext>
            </a:extLst>
          </p:cNvPr>
          <p:cNvSpPr/>
          <p:nvPr/>
        </p:nvSpPr>
        <p:spPr>
          <a:xfrm>
            <a:off x="0" y="377865"/>
            <a:ext cx="12588060" cy="876548"/>
          </a:xfrm>
          <a:prstGeom prst="homePlate">
            <a:avLst/>
          </a:prstGeom>
          <a:solidFill>
            <a:srgbClr val="C9A4E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rgbClr val="071D49"/>
              </a:solidFill>
            </a:endParaRPr>
          </a:p>
        </p:txBody>
      </p:sp>
      <p:sp>
        <p:nvSpPr>
          <p:cNvPr id="2" name="Título 1">
            <a:extLst>
              <a:ext uri="{FF2B5EF4-FFF2-40B4-BE49-F238E27FC236}">
                <a16:creationId xmlns:a16="http://schemas.microsoft.com/office/drawing/2014/main" id="{E3B93261-FAF2-4035-8D1F-740ABC8B58CE}"/>
              </a:ext>
            </a:extLst>
          </p:cNvPr>
          <p:cNvSpPr>
            <a:spLocks noGrp="1"/>
          </p:cNvSpPr>
          <p:nvPr>
            <p:ph type="title"/>
          </p:nvPr>
        </p:nvSpPr>
        <p:spPr/>
        <p:txBody>
          <a:bodyPr/>
          <a:lstStyle/>
          <a:p>
            <a:r>
              <a:rPr lang="es-CO" b="1" dirty="0">
                <a:solidFill>
                  <a:srgbClr val="001A51"/>
                </a:solidFill>
              </a:rPr>
              <a:t>    </a:t>
            </a:r>
            <a:r>
              <a:rPr lang="es-CO" b="1" dirty="0" err="1">
                <a:solidFill>
                  <a:srgbClr val="001A51"/>
                </a:solidFill>
              </a:rPr>
              <a:t>Models</a:t>
            </a:r>
            <a:endParaRPr lang="es-CO" b="1" dirty="0">
              <a:solidFill>
                <a:srgbClr val="001A51"/>
              </a:solidFill>
            </a:endParaRPr>
          </a:p>
        </p:txBody>
      </p:sp>
      <p:graphicFrame>
        <p:nvGraphicFramePr>
          <p:cNvPr id="9" name="Diagrama 8">
            <a:extLst>
              <a:ext uri="{FF2B5EF4-FFF2-40B4-BE49-F238E27FC236}">
                <a16:creationId xmlns:a16="http://schemas.microsoft.com/office/drawing/2014/main" id="{3C63E61D-4379-4FC8-A215-F34D4EC7C11C}"/>
              </a:ext>
            </a:extLst>
          </p:cNvPr>
          <p:cNvGraphicFramePr/>
          <p:nvPr>
            <p:extLst>
              <p:ext uri="{D42A27DB-BD31-4B8C-83A1-F6EECF244321}">
                <p14:modId xmlns:p14="http://schemas.microsoft.com/office/powerpoint/2010/main" val="4210127330"/>
              </p:ext>
            </p:extLst>
          </p:nvPr>
        </p:nvGraphicFramePr>
        <p:xfrm>
          <a:off x="2033059" y="769250"/>
          <a:ext cx="9225490" cy="6167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id="{9B433E26-6E25-4BD8-902E-42017852303D}"/>
              </a:ext>
            </a:extLst>
          </p:cNvPr>
          <p:cNvSpPr txBox="1">
            <a:spLocks/>
          </p:cNvSpPr>
          <p:nvPr/>
        </p:nvSpPr>
        <p:spPr>
          <a:xfrm>
            <a:off x="2910764" y="502350"/>
            <a:ext cx="762493" cy="80437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4400" b="1" spc="600" dirty="0">
                <a:solidFill>
                  <a:srgbClr val="7030A0"/>
                </a:solidFill>
                <a:latin typeface="Trebuchet MS" panose="020B0603020202020204" pitchFamily="34" charset="0"/>
              </a:rPr>
              <a:t>C</a:t>
            </a:r>
          </a:p>
        </p:txBody>
      </p:sp>
      <p:sp>
        <p:nvSpPr>
          <p:cNvPr id="5" name="Título 1">
            <a:extLst>
              <a:ext uri="{FF2B5EF4-FFF2-40B4-BE49-F238E27FC236}">
                <a16:creationId xmlns:a16="http://schemas.microsoft.com/office/drawing/2014/main" id="{44CCD5F9-7F61-45FC-B0A0-C4F3A2934CA5}"/>
              </a:ext>
            </a:extLst>
          </p:cNvPr>
          <p:cNvSpPr txBox="1">
            <a:spLocks/>
          </p:cNvSpPr>
          <p:nvPr/>
        </p:nvSpPr>
        <p:spPr>
          <a:xfrm>
            <a:off x="6264558" y="502350"/>
            <a:ext cx="762493" cy="80437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4400" b="1" spc="600" dirty="0">
                <a:solidFill>
                  <a:srgbClr val="7030A0"/>
                </a:solidFill>
                <a:latin typeface="Trebuchet MS" panose="020B0603020202020204" pitchFamily="34" charset="0"/>
              </a:rPr>
              <a:t>F</a:t>
            </a:r>
          </a:p>
        </p:txBody>
      </p:sp>
      <p:sp>
        <p:nvSpPr>
          <p:cNvPr id="6" name="Título 1">
            <a:extLst>
              <a:ext uri="{FF2B5EF4-FFF2-40B4-BE49-F238E27FC236}">
                <a16:creationId xmlns:a16="http://schemas.microsoft.com/office/drawing/2014/main" id="{92884426-BC4B-4FDB-BCE1-BEDCBEAB562E}"/>
              </a:ext>
            </a:extLst>
          </p:cNvPr>
          <p:cNvSpPr txBox="1">
            <a:spLocks/>
          </p:cNvSpPr>
          <p:nvPr/>
        </p:nvSpPr>
        <p:spPr>
          <a:xfrm>
            <a:off x="9777693" y="502350"/>
            <a:ext cx="762493" cy="80437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4400" b="1" spc="600" dirty="0">
                <a:solidFill>
                  <a:srgbClr val="7030A0"/>
                </a:solidFill>
                <a:latin typeface="Trebuchet MS" panose="020B0603020202020204" pitchFamily="34" charset="0"/>
              </a:rPr>
              <a:t>R</a:t>
            </a:r>
          </a:p>
        </p:txBody>
      </p:sp>
      <p:pic>
        <p:nvPicPr>
          <p:cNvPr id="7" name="Imagen 6" descr="Logotipo, Icono&#10;&#10;Descripción generada automáticamente">
            <a:extLst>
              <a:ext uri="{FF2B5EF4-FFF2-40B4-BE49-F238E27FC236}">
                <a16:creationId xmlns:a16="http://schemas.microsoft.com/office/drawing/2014/main" id="{7C83E4D3-08F5-45A0-8D3D-840356F44A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6696" y="3510396"/>
            <a:ext cx="465956" cy="465956"/>
          </a:xfrm>
          <a:prstGeom prst="rect">
            <a:avLst/>
          </a:prstGeom>
        </p:spPr>
      </p:pic>
      <p:pic>
        <p:nvPicPr>
          <p:cNvPr id="10" name="Imagen 9" descr="Logotipo, Icono&#10;&#10;Descripción generada automáticamente">
            <a:extLst>
              <a:ext uri="{FF2B5EF4-FFF2-40B4-BE49-F238E27FC236}">
                <a16:creationId xmlns:a16="http://schemas.microsoft.com/office/drawing/2014/main" id="{BE530BA8-150F-4E80-AE5A-9491CC1B1A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3305" y="4334201"/>
            <a:ext cx="465956" cy="465956"/>
          </a:xfrm>
          <a:prstGeom prst="rect">
            <a:avLst/>
          </a:prstGeom>
        </p:spPr>
      </p:pic>
      <p:pic>
        <p:nvPicPr>
          <p:cNvPr id="11" name="Imagen 10" descr="Logotipo, Icono&#10;&#10;Descripción generada automáticamente">
            <a:extLst>
              <a:ext uri="{FF2B5EF4-FFF2-40B4-BE49-F238E27FC236}">
                <a16:creationId xmlns:a16="http://schemas.microsoft.com/office/drawing/2014/main" id="{F0CA4923-B1D8-4AF1-A127-58B9B2355A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6696" y="5289172"/>
            <a:ext cx="465956" cy="465956"/>
          </a:xfrm>
          <a:prstGeom prst="rect">
            <a:avLst/>
          </a:prstGeom>
        </p:spPr>
      </p:pic>
      <p:pic>
        <p:nvPicPr>
          <p:cNvPr id="12" name="Imagen 11" descr="Logotipo, Icono&#10;&#10;Descripción generada automáticamente">
            <a:extLst>
              <a:ext uri="{FF2B5EF4-FFF2-40B4-BE49-F238E27FC236}">
                <a16:creationId xmlns:a16="http://schemas.microsoft.com/office/drawing/2014/main" id="{1AFDF1AB-3E2D-43B4-940A-EEEFDFAE38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0352" y="2538693"/>
            <a:ext cx="467509" cy="467509"/>
          </a:xfrm>
          <a:prstGeom prst="rect">
            <a:avLst/>
          </a:prstGeom>
        </p:spPr>
      </p:pic>
      <p:pic>
        <p:nvPicPr>
          <p:cNvPr id="13" name="Imagen 12" descr="Logotipo, Icono&#10;&#10;Descripción generada automáticamente">
            <a:extLst>
              <a:ext uri="{FF2B5EF4-FFF2-40B4-BE49-F238E27FC236}">
                <a16:creationId xmlns:a16="http://schemas.microsoft.com/office/drawing/2014/main" id="{19760431-ACB9-4FCB-B895-5A12C10AA3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6448" y="2475230"/>
            <a:ext cx="467509" cy="467509"/>
          </a:xfrm>
          <a:prstGeom prst="rect">
            <a:avLst/>
          </a:prstGeom>
        </p:spPr>
      </p:pic>
      <p:pic>
        <p:nvPicPr>
          <p:cNvPr id="14" name="Imagen 13" descr="Logotipo, Icono&#10;&#10;Descripción generada automáticamente">
            <a:extLst>
              <a:ext uri="{FF2B5EF4-FFF2-40B4-BE49-F238E27FC236}">
                <a16:creationId xmlns:a16="http://schemas.microsoft.com/office/drawing/2014/main" id="{C944E2E6-FBDB-4197-B049-79A37F65AA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6766" y="6137628"/>
            <a:ext cx="375138" cy="375138"/>
          </a:xfrm>
          <a:prstGeom prst="rect">
            <a:avLst/>
          </a:prstGeom>
        </p:spPr>
      </p:pic>
      <p:sp>
        <p:nvSpPr>
          <p:cNvPr id="8" name="CuadroTexto 7">
            <a:extLst>
              <a:ext uri="{FF2B5EF4-FFF2-40B4-BE49-F238E27FC236}">
                <a16:creationId xmlns:a16="http://schemas.microsoft.com/office/drawing/2014/main" id="{B038FEF0-25E6-4289-BE13-D02F24CBC1DE}"/>
              </a:ext>
            </a:extLst>
          </p:cNvPr>
          <p:cNvSpPr txBox="1"/>
          <p:nvPr/>
        </p:nvSpPr>
        <p:spPr>
          <a:xfrm>
            <a:off x="7763591" y="6096628"/>
            <a:ext cx="3265715" cy="369332"/>
          </a:xfrm>
          <a:prstGeom prst="rect">
            <a:avLst/>
          </a:prstGeom>
          <a:noFill/>
        </p:spPr>
        <p:txBody>
          <a:bodyPr wrap="square" rtlCol="0">
            <a:spAutoFit/>
          </a:bodyPr>
          <a:lstStyle/>
          <a:p>
            <a:r>
              <a:rPr lang="es-CO" dirty="0">
                <a:solidFill>
                  <a:srgbClr val="071D49"/>
                </a:solidFill>
              </a:rPr>
              <a:t>Set up 2021</a:t>
            </a:r>
          </a:p>
        </p:txBody>
      </p:sp>
      <p:sp>
        <p:nvSpPr>
          <p:cNvPr id="23" name="Flecha: pentágono 22">
            <a:extLst>
              <a:ext uri="{FF2B5EF4-FFF2-40B4-BE49-F238E27FC236}">
                <a16:creationId xmlns:a16="http://schemas.microsoft.com/office/drawing/2014/main" id="{ECBE7994-E66F-4D6D-BBFF-45EB70D85A3C}"/>
              </a:ext>
            </a:extLst>
          </p:cNvPr>
          <p:cNvSpPr/>
          <p:nvPr/>
        </p:nvSpPr>
        <p:spPr>
          <a:xfrm>
            <a:off x="10296" y="2825091"/>
            <a:ext cx="2033060" cy="603909"/>
          </a:xfrm>
          <a:prstGeom prst="homePlate">
            <a:avLst/>
          </a:prstGeom>
          <a:solidFill>
            <a:srgbClr val="FFFF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err="1">
                <a:solidFill>
                  <a:srgbClr val="071D49"/>
                </a:solidFill>
              </a:rPr>
              <a:t>January</a:t>
            </a:r>
            <a:r>
              <a:rPr lang="es-CO" b="1" dirty="0">
                <a:solidFill>
                  <a:srgbClr val="071D49"/>
                </a:solidFill>
              </a:rPr>
              <a:t> 31</a:t>
            </a:r>
          </a:p>
          <a:p>
            <a:pPr algn="ctr"/>
            <a:r>
              <a:rPr lang="es-CO" b="1" dirty="0">
                <a:solidFill>
                  <a:srgbClr val="071D49"/>
                </a:solidFill>
              </a:rPr>
              <a:t>2022</a:t>
            </a:r>
          </a:p>
        </p:txBody>
      </p:sp>
    </p:spTree>
    <p:extLst>
      <p:ext uri="{BB962C8B-B14F-4D97-AF65-F5344CB8AC3E}">
        <p14:creationId xmlns:p14="http://schemas.microsoft.com/office/powerpoint/2010/main" val="297895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81EB847-206A-4EFD-9D73-AEE957AC2BE9}"/>
              </a:ext>
            </a:extLst>
          </p:cNvPr>
          <p:cNvPicPr>
            <a:picLocks noChangeAspect="1"/>
          </p:cNvPicPr>
          <p:nvPr/>
        </p:nvPicPr>
        <p:blipFill rotWithShape="1">
          <a:blip r:embed="rId2"/>
          <a:srcRect b="1334"/>
          <a:stretch/>
        </p:blipFill>
        <p:spPr>
          <a:xfrm>
            <a:off x="2768043" y="229496"/>
            <a:ext cx="6655913" cy="3743257"/>
          </a:xfrm>
          <a:prstGeom prst="rect">
            <a:avLst/>
          </a:prstGeom>
        </p:spPr>
      </p:pic>
      <p:sp>
        <p:nvSpPr>
          <p:cNvPr id="5" name="Título 1">
            <a:extLst>
              <a:ext uri="{FF2B5EF4-FFF2-40B4-BE49-F238E27FC236}">
                <a16:creationId xmlns:a16="http://schemas.microsoft.com/office/drawing/2014/main" id="{D3F85C18-C9EB-4E25-A63C-B27EF777CB9F}"/>
              </a:ext>
            </a:extLst>
          </p:cNvPr>
          <p:cNvSpPr txBox="1">
            <a:spLocks/>
          </p:cNvSpPr>
          <p:nvPr/>
        </p:nvSpPr>
        <p:spPr>
          <a:xfrm>
            <a:off x="1321114"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2000" b="1" spc="600" dirty="0">
                <a:solidFill>
                  <a:srgbClr val="7030A0"/>
                </a:solidFill>
                <a:latin typeface="Trebuchet MS" panose="020B0603020202020204" pitchFamily="34" charset="0"/>
              </a:rPr>
              <a:t>Jan</a:t>
            </a:r>
          </a:p>
        </p:txBody>
      </p:sp>
      <p:sp>
        <p:nvSpPr>
          <p:cNvPr id="6" name="Título 1">
            <a:extLst>
              <a:ext uri="{FF2B5EF4-FFF2-40B4-BE49-F238E27FC236}">
                <a16:creationId xmlns:a16="http://schemas.microsoft.com/office/drawing/2014/main" id="{FE7551F6-0CB0-43B3-9CF1-02E5F4E42B0C}"/>
              </a:ext>
            </a:extLst>
          </p:cNvPr>
          <p:cNvSpPr txBox="1">
            <a:spLocks/>
          </p:cNvSpPr>
          <p:nvPr/>
        </p:nvSpPr>
        <p:spPr>
          <a:xfrm>
            <a:off x="2918246"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2000" b="1" spc="600" dirty="0">
                <a:solidFill>
                  <a:srgbClr val="7030A0"/>
                </a:solidFill>
                <a:latin typeface="Trebuchet MS" panose="020B0603020202020204" pitchFamily="34" charset="0"/>
              </a:rPr>
              <a:t>Mar</a:t>
            </a:r>
          </a:p>
        </p:txBody>
      </p:sp>
      <p:sp>
        <p:nvSpPr>
          <p:cNvPr id="7" name="Título 1">
            <a:extLst>
              <a:ext uri="{FF2B5EF4-FFF2-40B4-BE49-F238E27FC236}">
                <a16:creationId xmlns:a16="http://schemas.microsoft.com/office/drawing/2014/main" id="{35ACC76B-D313-4275-900C-DF271B97D4D0}"/>
              </a:ext>
            </a:extLst>
          </p:cNvPr>
          <p:cNvSpPr txBox="1">
            <a:spLocks/>
          </p:cNvSpPr>
          <p:nvPr/>
        </p:nvSpPr>
        <p:spPr>
          <a:xfrm>
            <a:off x="2119680" y="4463871"/>
            <a:ext cx="1182935" cy="518437"/>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2000" b="1" spc="600" dirty="0">
                <a:solidFill>
                  <a:srgbClr val="7030A0"/>
                </a:solidFill>
                <a:latin typeface="Trebuchet MS" panose="020B0603020202020204" pitchFamily="34" charset="0"/>
              </a:rPr>
              <a:t>Feb</a:t>
            </a:r>
          </a:p>
        </p:txBody>
      </p:sp>
      <p:sp>
        <p:nvSpPr>
          <p:cNvPr id="8" name="Título 1">
            <a:extLst>
              <a:ext uri="{FF2B5EF4-FFF2-40B4-BE49-F238E27FC236}">
                <a16:creationId xmlns:a16="http://schemas.microsoft.com/office/drawing/2014/main" id="{9CBC2617-9982-47E4-BCAD-B369DB1E634D}"/>
              </a:ext>
            </a:extLst>
          </p:cNvPr>
          <p:cNvSpPr txBox="1">
            <a:spLocks/>
          </p:cNvSpPr>
          <p:nvPr/>
        </p:nvSpPr>
        <p:spPr>
          <a:xfrm>
            <a:off x="3716812"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2000" b="1" spc="600" dirty="0" err="1">
                <a:solidFill>
                  <a:srgbClr val="7030A0"/>
                </a:solidFill>
                <a:latin typeface="Trebuchet MS" panose="020B0603020202020204" pitchFamily="34" charset="0"/>
              </a:rPr>
              <a:t>Apr</a:t>
            </a:r>
            <a:endParaRPr lang="es-CO" sz="2000" b="1" spc="600" dirty="0">
              <a:solidFill>
                <a:srgbClr val="7030A0"/>
              </a:solidFill>
              <a:latin typeface="Trebuchet MS" panose="020B0603020202020204" pitchFamily="34" charset="0"/>
            </a:endParaRPr>
          </a:p>
        </p:txBody>
      </p:sp>
      <p:sp>
        <p:nvSpPr>
          <p:cNvPr id="9" name="Título 1">
            <a:extLst>
              <a:ext uri="{FF2B5EF4-FFF2-40B4-BE49-F238E27FC236}">
                <a16:creationId xmlns:a16="http://schemas.microsoft.com/office/drawing/2014/main" id="{12B71455-2400-4DC5-AD0E-B3F516DEF62B}"/>
              </a:ext>
            </a:extLst>
          </p:cNvPr>
          <p:cNvSpPr txBox="1">
            <a:spLocks/>
          </p:cNvSpPr>
          <p:nvPr/>
        </p:nvSpPr>
        <p:spPr>
          <a:xfrm>
            <a:off x="5313944"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2000" b="1" spc="600" dirty="0">
                <a:solidFill>
                  <a:srgbClr val="7030A0"/>
                </a:solidFill>
                <a:latin typeface="Trebuchet MS" panose="020B0603020202020204" pitchFamily="34" charset="0"/>
              </a:rPr>
              <a:t>Jun</a:t>
            </a:r>
          </a:p>
        </p:txBody>
      </p:sp>
      <p:sp>
        <p:nvSpPr>
          <p:cNvPr id="10" name="Título 1">
            <a:extLst>
              <a:ext uri="{FF2B5EF4-FFF2-40B4-BE49-F238E27FC236}">
                <a16:creationId xmlns:a16="http://schemas.microsoft.com/office/drawing/2014/main" id="{BA95BEE4-C9A9-409A-BD4F-30E236A6B088}"/>
              </a:ext>
            </a:extLst>
          </p:cNvPr>
          <p:cNvSpPr txBox="1">
            <a:spLocks/>
          </p:cNvSpPr>
          <p:nvPr/>
        </p:nvSpPr>
        <p:spPr>
          <a:xfrm>
            <a:off x="4515378" y="4463871"/>
            <a:ext cx="1182935" cy="518437"/>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2000" b="1" spc="600" dirty="0">
                <a:solidFill>
                  <a:srgbClr val="7030A0"/>
                </a:solidFill>
                <a:latin typeface="Trebuchet MS" panose="020B0603020202020204" pitchFamily="34" charset="0"/>
              </a:rPr>
              <a:t>May</a:t>
            </a:r>
          </a:p>
        </p:txBody>
      </p:sp>
      <p:sp>
        <p:nvSpPr>
          <p:cNvPr id="11" name="Título 1">
            <a:extLst>
              <a:ext uri="{FF2B5EF4-FFF2-40B4-BE49-F238E27FC236}">
                <a16:creationId xmlns:a16="http://schemas.microsoft.com/office/drawing/2014/main" id="{9AAA1449-11CF-4163-8392-A1C49BF577B7}"/>
              </a:ext>
            </a:extLst>
          </p:cNvPr>
          <p:cNvSpPr txBox="1">
            <a:spLocks/>
          </p:cNvSpPr>
          <p:nvPr/>
        </p:nvSpPr>
        <p:spPr>
          <a:xfrm>
            <a:off x="6112510"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2000" b="1" spc="600" dirty="0">
                <a:solidFill>
                  <a:srgbClr val="7030A0"/>
                </a:solidFill>
                <a:latin typeface="Trebuchet MS" panose="020B0603020202020204" pitchFamily="34" charset="0"/>
              </a:rPr>
              <a:t>Jul</a:t>
            </a:r>
          </a:p>
        </p:txBody>
      </p:sp>
      <p:sp>
        <p:nvSpPr>
          <p:cNvPr id="12" name="Título 1">
            <a:extLst>
              <a:ext uri="{FF2B5EF4-FFF2-40B4-BE49-F238E27FC236}">
                <a16:creationId xmlns:a16="http://schemas.microsoft.com/office/drawing/2014/main" id="{867473DC-F9C9-46BB-BDE0-5D73685D3879}"/>
              </a:ext>
            </a:extLst>
          </p:cNvPr>
          <p:cNvSpPr txBox="1">
            <a:spLocks/>
          </p:cNvSpPr>
          <p:nvPr/>
        </p:nvSpPr>
        <p:spPr>
          <a:xfrm>
            <a:off x="7709642"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2000" b="1" spc="600" dirty="0" err="1">
                <a:solidFill>
                  <a:srgbClr val="7030A0"/>
                </a:solidFill>
                <a:latin typeface="Trebuchet MS" panose="020B0603020202020204" pitchFamily="34" charset="0"/>
              </a:rPr>
              <a:t>Sep</a:t>
            </a:r>
            <a:endParaRPr lang="es-CO" sz="2000" b="1" spc="600" dirty="0">
              <a:solidFill>
                <a:srgbClr val="7030A0"/>
              </a:solidFill>
              <a:latin typeface="Trebuchet MS" panose="020B0603020202020204" pitchFamily="34" charset="0"/>
            </a:endParaRPr>
          </a:p>
        </p:txBody>
      </p:sp>
      <p:sp>
        <p:nvSpPr>
          <p:cNvPr id="13" name="Título 1">
            <a:extLst>
              <a:ext uri="{FF2B5EF4-FFF2-40B4-BE49-F238E27FC236}">
                <a16:creationId xmlns:a16="http://schemas.microsoft.com/office/drawing/2014/main" id="{7C706BBB-88DB-4051-B5CE-05723A805AAC}"/>
              </a:ext>
            </a:extLst>
          </p:cNvPr>
          <p:cNvSpPr txBox="1">
            <a:spLocks/>
          </p:cNvSpPr>
          <p:nvPr/>
        </p:nvSpPr>
        <p:spPr>
          <a:xfrm>
            <a:off x="6911076" y="4463871"/>
            <a:ext cx="1182935" cy="518437"/>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2000" b="1" spc="600" dirty="0" err="1">
                <a:solidFill>
                  <a:srgbClr val="7030A0"/>
                </a:solidFill>
                <a:latin typeface="Trebuchet MS" panose="020B0603020202020204" pitchFamily="34" charset="0"/>
              </a:rPr>
              <a:t>Ago</a:t>
            </a:r>
            <a:endParaRPr lang="es-CO" sz="2000" b="1" spc="600" dirty="0">
              <a:solidFill>
                <a:srgbClr val="7030A0"/>
              </a:solidFill>
              <a:latin typeface="Trebuchet MS" panose="020B0603020202020204" pitchFamily="34" charset="0"/>
            </a:endParaRPr>
          </a:p>
        </p:txBody>
      </p:sp>
      <p:sp>
        <p:nvSpPr>
          <p:cNvPr id="14" name="Título 1">
            <a:extLst>
              <a:ext uri="{FF2B5EF4-FFF2-40B4-BE49-F238E27FC236}">
                <a16:creationId xmlns:a16="http://schemas.microsoft.com/office/drawing/2014/main" id="{5DE668DF-9870-4A32-9F3B-411647B55748}"/>
              </a:ext>
            </a:extLst>
          </p:cNvPr>
          <p:cNvSpPr txBox="1">
            <a:spLocks/>
          </p:cNvSpPr>
          <p:nvPr/>
        </p:nvSpPr>
        <p:spPr>
          <a:xfrm>
            <a:off x="8600097"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2000" b="1" spc="600" dirty="0">
                <a:solidFill>
                  <a:srgbClr val="7030A0"/>
                </a:solidFill>
                <a:latin typeface="Trebuchet MS" panose="020B0603020202020204" pitchFamily="34" charset="0"/>
              </a:rPr>
              <a:t>Oct</a:t>
            </a:r>
          </a:p>
        </p:txBody>
      </p:sp>
      <p:sp>
        <p:nvSpPr>
          <p:cNvPr id="15" name="Título 1">
            <a:extLst>
              <a:ext uri="{FF2B5EF4-FFF2-40B4-BE49-F238E27FC236}">
                <a16:creationId xmlns:a16="http://schemas.microsoft.com/office/drawing/2014/main" id="{301732D3-2825-4E1D-B2B4-4448D3332DF8}"/>
              </a:ext>
            </a:extLst>
          </p:cNvPr>
          <p:cNvSpPr txBox="1">
            <a:spLocks/>
          </p:cNvSpPr>
          <p:nvPr/>
        </p:nvSpPr>
        <p:spPr>
          <a:xfrm>
            <a:off x="10197229"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2000" b="1" spc="600" dirty="0">
                <a:solidFill>
                  <a:srgbClr val="7030A0"/>
                </a:solidFill>
                <a:latin typeface="Trebuchet MS" panose="020B0603020202020204" pitchFamily="34" charset="0"/>
              </a:rPr>
              <a:t>Dic</a:t>
            </a:r>
          </a:p>
        </p:txBody>
      </p:sp>
      <p:sp>
        <p:nvSpPr>
          <p:cNvPr id="16" name="Título 1">
            <a:extLst>
              <a:ext uri="{FF2B5EF4-FFF2-40B4-BE49-F238E27FC236}">
                <a16:creationId xmlns:a16="http://schemas.microsoft.com/office/drawing/2014/main" id="{F1F0497E-6E3C-4CF2-BC3C-45828EBD9FCB}"/>
              </a:ext>
            </a:extLst>
          </p:cNvPr>
          <p:cNvSpPr txBox="1">
            <a:spLocks/>
          </p:cNvSpPr>
          <p:nvPr/>
        </p:nvSpPr>
        <p:spPr>
          <a:xfrm>
            <a:off x="9398663" y="4463871"/>
            <a:ext cx="1182935" cy="518437"/>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CO" sz="2000" b="1" spc="600" dirty="0">
                <a:solidFill>
                  <a:srgbClr val="7030A0"/>
                </a:solidFill>
                <a:latin typeface="Trebuchet MS" panose="020B0603020202020204" pitchFamily="34" charset="0"/>
              </a:rPr>
              <a:t>Nov</a:t>
            </a:r>
          </a:p>
        </p:txBody>
      </p:sp>
      <p:cxnSp>
        <p:nvCxnSpPr>
          <p:cNvPr id="18" name="Conector recto 17">
            <a:extLst>
              <a:ext uri="{FF2B5EF4-FFF2-40B4-BE49-F238E27FC236}">
                <a16:creationId xmlns:a16="http://schemas.microsoft.com/office/drawing/2014/main" id="{569CE3C0-785B-4ACA-B7FE-D8AB5AC640B7}"/>
              </a:ext>
            </a:extLst>
          </p:cNvPr>
          <p:cNvCxnSpPr>
            <a:cxnSpLocks/>
          </p:cNvCxnSpPr>
          <p:nvPr/>
        </p:nvCxnSpPr>
        <p:spPr>
          <a:xfrm>
            <a:off x="2119680"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FCF4F28A-ED4B-4421-A5D6-A1896A09C22A}"/>
              </a:ext>
            </a:extLst>
          </p:cNvPr>
          <p:cNvCxnSpPr>
            <a:cxnSpLocks/>
          </p:cNvCxnSpPr>
          <p:nvPr/>
        </p:nvCxnSpPr>
        <p:spPr>
          <a:xfrm>
            <a:off x="2918246"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9B03CB6-9597-4F0E-B316-32C8E5B16C16}"/>
              </a:ext>
            </a:extLst>
          </p:cNvPr>
          <p:cNvCxnSpPr>
            <a:cxnSpLocks/>
          </p:cNvCxnSpPr>
          <p:nvPr/>
        </p:nvCxnSpPr>
        <p:spPr>
          <a:xfrm>
            <a:off x="4508492"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2D93D781-98A8-4F13-A96F-F470AB988686}"/>
              </a:ext>
            </a:extLst>
          </p:cNvPr>
          <p:cNvCxnSpPr>
            <a:cxnSpLocks/>
          </p:cNvCxnSpPr>
          <p:nvPr/>
        </p:nvCxnSpPr>
        <p:spPr>
          <a:xfrm>
            <a:off x="5335193"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AF5EF994-453A-44EC-AB2A-9D1F2BFFF431}"/>
              </a:ext>
            </a:extLst>
          </p:cNvPr>
          <p:cNvCxnSpPr>
            <a:cxnSpLocks/>
          </p:cNvCxnSpPr>
          <p:nvPr/>
        </p:nvCxnSpPr>
        <p:spPr>
          <a:xfrm>
            <a:off x="6112510"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0D79F74-2FCB-47CC-B6FD-3A6993AF23E1}"/>
              </a:ext>
            </a:extLst>
          </p:cNvPr>
          <p:cNvCxnSpPr>
            <a:cxnSpLocks/>
          </p:cNvCxnSpPr>
          <p:nvPr/>
        </p:nvCxnSpPr>
        <p:spPr>
          <a:xfrm>
            <a:off x="6861987"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581A6683-DABE-4DC1-8FF3-8A1F5CF5A6C7}"/>
              </a:ext>
            </a:extLst>
          </p:cNvPr>
          <p:cNvCxnSpPr>
            <a:cxnSpLocks/>
          </p:cNvCxnSpPr>
          <p:nvPr/>
        </p:nvCxnSpPr>
        <p:spPr>
          <a:xfrm>
            <a:off x="7709642"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AFAF009C-8D87-45F7-B4E4-3163EB51BDF2}"/>
              </a:ext>
            </a:extLst>
          </p:cNvPr>
          <p:cNvCxnSpPr>
            <a:cxnSpLocks/>
          </p:cNvCxnSpPr>
          <p:nvPr/>
        </p:nvCxnSpPr>
        <p:spPr>
          <a:xfrm>
            <a:off x="8600097"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EDB73322-F917-4BCE-86E2-607E4CF54105}"/>
              </a:ext>
            </a:extLst>
          </p:cNvPr>
          <p:cNvCxnSpPr>
            <a:cxnSpLocks/>
          </p:cNvCxnSpPr>
          <p:nvPr/>
        </p:nvCxnSpPr>
        <p:spPr>
          <a:xfrm>
            <a:off x="9398663"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E6BE051-5F0B-48E2-A000-126156E7CEA9}"/>
              </a:ext>
            </a:extLst>
          </p:cNvPr>
          <p:cNvCxnSpPr>
            <a:cxnSpLocks/>
          </p:cNvCxnSpPr>
          <p:nvPr/>
        </p:nvCxnSpPr>
        <p:spPr>
          <a:xfrm>
            <a:off x="10190343"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DAA74EA5-7272-40C9-816E-90ECB92FC340}"/>
              </a:ext>
            </a:extLst>
          </p:cNvPr>
          <p:cNvCxnSpPr>
            <a:cxnSpLocks/>
          </p:cNvCxnSpPr>
          <p:nvPr/>
        </p:nvCxnSpPr>
        <p:spPr>
          <a:xfrm>
            <a:off x="3748836"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7A8D494B-0B2C-4523-B24E-948724B562D6}"/>
              </a:ext>
            </a:extLst>
          </p:cNvPr>
          <p:cNvSpPr txBox="1"/>
          <p:nvPr/>
        </p:nvSpPr>
        <p:spPr>
          <a:xfrm rot="16200000">
            <a:off x="1046617" y="4945944"/>
            <a:ext cx="1347562" cy="830997"/>
          </a:xfrm>
          <a:prstGeom prst="rect">
            <a:avLst/>
          </a:prstGeom>
          <a:noFill/>
        </p:spPr>
        <p:txBody>
          <a:bodyPr wrap="square" rtlCol="0">
            <a:spAutoFit/>
          </a:bodyPr>
          <a:lstStyle/>
          <a:p>
            <a:r>
              <a:rPr lang="es-CO" sz="1600">
                <a:solidFill>
                  <a:srgbClr val="071D49"/>
                </a:solidFill>
              </a:rPr>
              <a:t>Performance Appraisal Conversation</a:t>
            </a:r>
            <a:endParaRPr lang="es-CO" sz="1600" dirty="0">
              <a:solidFill>
                <a:srgbClr val="071D49"/>
              </a:solidFill>
            </a:endParaRPr>
          </a:p>
        </p:txBody>
      </p:sp>
      <p:sp>
        <p:nvSpPr>
          <p:cNvPr id="31" name="CuadroTexto 30">
            <a:extLst>
              <a:ext uri="{FF2B5EF4-FFF2-40B4-BE49-F238E27FC236}">
                <a16:creationId xmlns:a16="http://schemas.microsoft.com/office/drawing/2014/main" id="{07D9D573-B4FB-4270-8BC2-79C15122D78B}"/>
              </a:ext>
            </a:extLst>
          </p:cNvPr>
          <p:cNvSpPr txBox="1"/>
          <p:nvPr/>
        </p:nvSpPr>
        <p:spPr>
          <a:xfrm rot="16200000">
            <a:off x="2536946" y="5206610"/>
            <a:ext cx="1347560" cy="584775"/>
          </a:xfrm>
          <a:prstGeom prst="rect">
            <a:avLst/>
          </a:prstGeom>
          <a:noFill/>
        </p:spPr>
        <p:txBody>
          <a:bodyPr wrap="square" rtlCol="0">
            <a:spAutoFit/>
          </a:bodyPr>
          <a:lstStyle/>
          <a:p>
            <a:r>
              <a:rPr lang="en-US" sz="1600">
                <a:solidFill>
                  <a:srgbClr val="071D49"/>
                </a:solidFill>
              </a:rPr>
              <a:t> Development conversation</a:t>
            </a:r>
          </a:p>
        </p:txBody>
      </p:sp>
      <p:pic>
        <p:nvPicPr>
          <p:cNvPr id="33" name="Imagen 32">
            <a:extLst>
              <a:ext uri="{FF2B5EF4-FFF2-40B4-BE49-F238E27FC236}">
                <a16:creationId xmlns:a16="http://schemas.microsoft.com/office/drawing/2014/main" id="{716D7CDD-C580-468D-8C7C-23ED0B78A506}"/>
              </a:ext>
            </a:extLst>
          </p:cNvPr>
          <p:cNvPicPr>
            <a:picLocks noChangeAspect="1"/>
          </p:cNvPicPr>
          <p:nvPr/>
        </p:nvPicPr>
        <p:blipFill>
          <a:blip r:embed="rId3"/>
          <a:stretch>
            <a:fillRect/>
          </a:stretch>
        </p:blipFill>
        <p:spPr>
          <a:xfrm>
            <a:off x="1483956" y="4173108"/>
            <a:ext cx="428625" cy="266700"/>
          </a:xfrm>
          <a:prstGeom prst="rect">
            <a:avLst/>
          </a:prstGeom>
        </p:spPr>
      </p:pic>
      <p:pic>
        <p:nvPicPr>
          <p:cNvPr id="35" name="Imagen 34">
            <a:extLst>
              <a:ext uri="{FF2B5EF4-FFF2-40B4-BE49-F238E27FC236}">
                <a16:creationId xmlns:a16="http://schemas.microsoft.com/office/drawing/2014/main" id="{F75DE41B-588A-4850-A1D2-1788DAF73AC8}"/>
              </a:ext>
            </a:extLst>
          </p:cNvPr>
          <p:cNvPicPr>
            <a:picLocks noChangeAspect="1"/>
          </p:cNvPicPr>
          <p:nvPr/>
        </p:nvPicPr>
        <p:blipFill>
          <a:blip r:embed="rId3"/>
          <a:stretch>
            <a:fillRect/>
          </a:stretch>
        </p:blipFill>
        <p:spPr>
          <a:xfrm>
            <a:off x="3886868" y="4147708"/>
            <a:ext cx="428625" cy="266700"/>
          </a:xfrm>
          <a:prstGeom prst="rect">
            <a:avLst/>
          </a:prstGeom>
        </p:spPr>
      </p:pic>
      <p:pic>
        <p:nvPicPr>
          <p:cNvPr id="37" name="Imagen 36">
            <a:extLst>
              <a:ext uri="{FF2B5EF4-FFF2-40B4-BE49-F238E27FC236}">
                <a16:creationId xmlns:a16="http://schemas.microsoft.com/office/drawing/2014/main" id="{246C36A7-D4D2-4332-9697-F4A3DEA565AB}"/>
              </a:ext>
            </a:extLst>
          </p:cNvPr>
          <p:cNvPicPr>
            <a:picLocks noChangeAspect="1"/>
          </p:cNvPicPr>
          <p:nvPr/>
        </p:nvPicPr>
        <p:blipFill>
          <a:blip r:embed="rId3"/>
          <a:stretch>
            <a:fillRect/>
          </a:stretch>
        </p:blipFill>
        <p:spPr>
          <a:xfrm>
            <a:off x="6272936" y="4215313"/>
            <a:ext cx="428625" cy="266700"/>
          </a:xfrm>
          <a:prstGeom prst="rect">
            <a:avLst/>
          </a:prstGeom>
        </p:spPr>
      </p:pic>
      <p:pic>
        <p:nvPicPr>
          <p:cNvPr id="39" name="Imagen 38">
            <a:extLst>
              <a:ext uri="{FF2B5EF4-FFF2-40B4-BE49-F238E27FC236}">
                <a16:creationId xmlns:a16="http://schemas.microsoft.com/office/drawing/2014/main" id="{D1B84A06-F942-4ACF-BA0B-DAD46FA09F0D}"/>
              </a:ext>
            </a:extLst>
          </p:cNvPr>
          <p:cNvPicPr>
            <a:picLocks noChangeAspect="1"/>
          </p:cNvPicPr>
          <p:nvPr/>
        </p:nvPicPr>
        <p:blipFill>
          <a:blip r:embed="rId3"/>
          <a:stretch>
            <a:fillRect/>
          </a:stretch>
        </p:blipFill>
        <p:spPr>
          <a:xfrm>
            <a:off x="8871263" y="4233456"/>
            <a:ext cx="428625" cy="266700"/>
          </a:xfrm>
          <a:prstGeom prst="rect">
            <a:avLst/>
          </a:prstGeom>
        </p:spPr>
      </p:pic>
      <p:pic>
        <p:nvPicPr>
          <p:cNvPr id="41" name="Imagen 40">
            <a:extLst>
              <a:ext uri="{FF2B5EF4-FFF2-40B4-BE49-F238E27FC236}">
                <a16:creationId xmlns:a16="http://schemas.microsoft.com/office/drawing/2014/main" id="{C85841F2-0572-4DED-8581-F3BC3706C697}"/>
              </a:ext>
            </a:extLst>
          </p:cNvPr>
          <p:cNvPicPr>
            <a:picLocks noChangeAspect="1"/>
          </p:cNvPicPr>
          <p:nvPr/>
        </p:nvPicPr>
        <p:blipFill>
          <a:blip r:embed="rId4"/>
          <a:stretch>
            <a:fillRect/>
          </a:stretch>
        </p:blipFill>
        <p:spPr>
          <a:xfrm>
            <a:off x="2684882" y="4216017"/>
            <a:ext cx="466725" cy="285750"/>
          </a:xfrm>
          <a:prstGeom prst="rect">
            <a:avLst/>
          </a:prstGeom>
        </p:spPr>
      </p:pic>
      <p:pic>
        <p:nvPicPr>
          <p:cNvPr id="43" name="Imagen 42">
            <a:extLst>
              <a:ext uri="{FF2B5EF4-FFF2-40B4-BE49-F238E27FC236}">
                <a16:creationId xmlns:a16="http://schemas.microsoft.com/office/drawing/2014/main" id="{A245AC26-FE04-4158-8B19-2DE55A7C4FFB}"/>
              </a:ext>
            </a:extLst>
          </p:cNvPr>
          <p:cNvPicPr>
            <a:picLocks noChangeAspect="1"/>
          </p:cNvPicPr>
          <p:nvPr/>
        </p:nvPicPr>
        <p:blipFill>
          <a:blip r:embed="rId4"/>
          <a:stretch>
            <a:fillRect/>
          </a:stretch>
        </p:blipFill>
        <p:spPr>
          <a:xfrm>
            <a:off x="5122711" y="4214406"/>
            <a:ext cx="466725" cy="285750"/>
          </a:xfrm>
          <a:prstGeom prst="rect">
            <a:avLst/>
          </a:prstGeom>
        </p:spPr>
      </p:pic>
      <p:pic>
        <p:nvPicPr>
          <p:cNvPr id="45" name="Imagen 44">
            <a:extLst>
              <a:ext uri="{FF2B5EF4-FFF2-40B4-BE49-F238E27FC236}">
                <a16:creationId xmlns:a16="http://schemas.microsoft.com/office/drawing/2014/main" id="{78EDF5B8-1DDE-41E6-ACF1-894C7AFAE828}"/>
              </a:ext>
            </a:extLst>
          </p:cNvPr>
          <p:cNvPicPr>
            <a:picLocks noChangeAspect="1"/>
          </p:cNvPicPr>
          <p:nvPr/>
        </p:nvPicPr>
        <p:blipFill>
          <a:blip r:embed="rId4"/>
          <a:stretch>
            <a:fillRect/>
          </a:stretch>
        </p:blipFill>
        <p:spPr>
          <a:xfrm>
            <a:off x="7455870" y="4215313"/>
            <a:ext cx="466725" cy="285750"/>
          </a:xfrm>
          <a:prstGeom prst="rect">
            <a:avLst/>
          </a:prstGeom>
        </p:spPr>
      </p:pic>
      <p:pic>
        <p:nvPicPr>
          <p:cNvPr id="47" name="Imagen 46">
            <a:extLst>
              <a:ext uri="{FF2B5EF4-FFF2-40B4-BE49-F238E27FC236}">
                <a16:creationId xmlns:a16="http://schemas.microsoft.com/office/drawing/2014/main" id="{1C9E5EB4-499B-4A61-804E-D088231F9C8F}"/>
              </a:ext>
            </a:extLst>
          </p:cNvPr>
          <p:cNvPicPr>
            <a:picLocks noChangeAspect="1"/>
          </p:cNvPicPr>
          <p:nvPr/>
        </p:nvPicPr>
        <p:blipFill>
          <a:blip r:embed="rId4"/>
          <a:stretch>
            <a:fillRect/>
          </a:stretch>
        </p:blipFill>
        <p:spPr>
          <a:xfrm>
            <a:off x="9974937" y="4199892"/>
            <a:ext cx="466725" cy="285750"/>
          </a:xfrm>
          <a:prstGeom prst="rect">
            <a:avLst/>
          </a:prstGeom>
        </p:spPr>
      </p:pic>
      <p:sp>
        <p:nvSpPr>
          <p:cNvPr id="48" name="CuadroTexto 47">
            <a:extLst>
              <a:ext uri="{FF2B5EF4-FFF2-40B4-BE49-F238E27FC236}">
                <a16:creationId xmlns:a16="http://schemas.microsoft.com/office/drawing/2014/main" id="{77FA8AAF-BBC4-45CB-8073-00A95BC7EE38}"/>
              </a:ext>
            </a:extLst>
          </p:cNvPr>
          <p:cNvSpPr txBox="1"/>
          <p:nvPr/>
        </p:nvSpPr>
        <p:spPr>
          <a:xfrm>
            <a:off x="1321114" y="6238098"/>
            <a:ext cx="9637172" cy="523220"/>
          </a:xfrm>
          <a:prstGeom prst="rect">
            <a:avLst/>
          </a:prstGeom>
          <a:noFill/>
          <a:ln>
            <a:solidFill>
              <a:srgbClr val="7030A0"/>
            </a:solidFill>
          </a:ln>
        </p:spPr>
        <p:txBody>
          <a:bodyPr wrap="square" rtlCol="0">
            <a:spAutoFit/>
          </a:bodyPr>
          <a:lstStyle/>
          <a:p>
            <a:pPr algn="ctr"/>
            <a:r>
              <a:rPr lang="es-CO" sz="2800" b="1" dirty="0" err="1">
                <a:solidFill>
                  <a:srgbClr val="071D49"/>
                </a:solidFill>
              </a:rPr>
              <a:t>Feedback</a:t>
            </a:r>
            <a:r>
              <a:rPr lang="es-CO" sz="2800" b="1" dirty="0">
                <a:solidFill>
                  <a:srgbClr val="071D49"/>
                </a:solidFill>
              </a:rPr>
              <a:t> and </a:t>
            </a:r>
            <a:r>
              <a:rPr lang="es-CO" sz="2800" b="1" dirty="0" err="1">
                <a:solidFill>
                  <a:srgbClr val="071D49"/>
                </a:solidFill>
              </a:rPr>
              <a:t>Recognition</a:t>
            </a:r>
            <a:endParaRPr lang="es-CO" sz="2800" b="1" dirty="0">
              <a:solidFill>
                <a:srgbClr val="071D49"/>
              </a:solidFill>
            </a:endParaRPr>
          </a:p>
        </p:txBody>
      </p:sp>
    </p:spTree>
    <p:extLst>
      <p:ext uri="{BB962C8B-B14F-4D97-AF65-F5344CB8AC3E}">
        <p14:creationId xmlns:p14="http://schemas.microsoft.com/office/powerpoint/2010/main" val="390511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Performance </a:t>
            </a:r>
            <a:r>
              <a:rPr lang="es-CO" dirty="0" err="1"/>
              <a:t>Appraisal</a:t>
            </a:r>
            <a:r>
              <a:rPr lang="es-CO" dirty="0"/>
              <a:t> </a:t>
            </a:r>
            <a:r>
              <a:rPr lang="es-CO" dirty="0" err="1"/>
              <a:t>Conversation</a:t>
            </a:r>
            <a:r>
              <a:rPr lang="es-CO" dirty="0"/>
              <a:t> </a:t>
            </a:r>
          </a:p>
        </p:txBody>
      </p:sp>
      <p:sp>
        <p:nvSpPr>
          <p:cNvPr id="3" name="Text Placeholder 2"/>
          <p:cNvSpPr>
            <a:spLocks noGrp="1"/>
          </p:cNvSpPr>
          <p:nvPr>
            <p:ph type="body" idx="10"/>
          </p:nvPr>
        </p:nvSpPr>
        <p:spPr>
          <a:xfrm>
            <a:off x="4601212" y="1885325"/>
            <a:ext cx="7022310" cy="3087349"/>
          </a:xfrm>
        </p:spPr>
        <p:txBody>
          <a:bodyPr/>
          <a:lstStyle/>
          <a:p>
            <a:r>
              <a:rPr lang="en-US" sz="2400" spc="15" dirty="0">
                <a:solidFill>
                  <a:srgbClr val="555559"/>
                </a:solidFill>
                <a:effectLst/>
                <a:latin typeface="Helvetica" panose="020B0604020202020204" pitchFamily="34" charset="0"/>
                <a:ea typeface="Times New Roman" panose="02020603050405020304" pitchFamily="18" charset="0"/>
                <a:cs typeface="Times New Roman" panose="02020603050405020304" pitchFamily="18" charset="0"/>
              </a:rPr>
              <a:t>The objective of the Annual Performance Appraisal Conversation is to assess each person’s individual contribution to the company’s objectives and key results and, in turn, to evaluate behaviors during the performance cycle that allow to show the culture of Argos.</a:t>
            </a:r>
            <a:r>
              <a:rPr lang="es-CO" sz="2400" spc="15" dirty="0">
                <a:solidFill>
                  <a:srgbClr val="555559"/>
                </a:solidFill>
                <a:effectLst/>
                <a:latin typeface="Helvetica" panose="020B0604020202020204" pitchFamily="34" charset="0"/>
                <a:ea typeface="Times New Roman" panose="02020603050405020304" pitchFamily="18" charset="0"/>
                <a:cs typeface="Times New Roman" panose="02020603050405020304" pitchFamily="18" charset="0"/>
              </a:rPr>
              <a:t>.</a:t>
            </a:r>
          </a:p>
          <a:p>
            <a:endParaRPr lang="en-US" dirty="0"/>
          </a:p>
        </p:txBody>
      </p:sp>
      <p:pic>
        <p:nvPicPr>
          <p:cNvPr id="10" name="Marcador de posición de imagen 9" descr="Imagen que contiene agua, esquí, cielo, exterior&#10;&#10;Descripción generada con confianza muy alta">
            <a:extLst>
              <a:ext uri="{FF2B5EF4-FFF2-40B4-BE49-F238E27FC236}">
                <a16:creationId xmlns:a16="http://schemas.microsoft.com/office/drawing/2014/main" id="{FCDF9132-AEA7-4676-A771-0BF211BC3136}"/>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l="28572" r="28572"/>
          <a:stretch>
            <a:fillRect/>
          </a:stretch>
        </p:blipFill>
        <p:spPr>
          <a:xfrm>
            <a:off x="609600" y="1555750"/>
            <a:ext cx="3713163" cy="4873625"/>
          </a:xfrm>
          <a:prstGeom prst="rect">
            <a:avLst/>
          </a:prstGeom>
        </p:spPr>
      </p:pic>
      <p:sp>
        <p:nvSpPr>
          <p:cNvPr id="11" name="Text Placeholder 2">
            <a:extLst>
              <a:ext uri="{FF2B5EF4-FFF2-40B4-BE49-F238E27FC236}">
                <a16:creationId xmlns:a16="http://schemas.microsoft.com/office/drawing/2014/main" id="{290B38D9-DA63-414B-9AF7-E551A714EAD7}"/>
              </a:ext>
            </a:extLst>
          </p:cNvPr>
          <p:cNvSpPr txBox="1">
            <a:spLocks/>
          </p:cNvSpPr>
          <p:nvPr/>
        </p:nvSpPr>
        <p:spPr>
          <a:xfrm>
            <a:off x="5380038" y="5163631"/>
            <a:ext cx="6563433" cy="983952"/>
          </a:xfrm>
          <a:prstGeom prst="rect">
            <a:avLst/>
          </a:prstGeom>
        </p:spPr>
        <p:txBody>
          <a:bodyPr vert="horz" lIns="91440" tIns="45720" rIns="91440" bIns="45720" rtlCol="0">
            <a:normAutofit/>
          </a:bodyPr>
          <a:lstStyle>
            <a:lvl1pPr marL="0" indent="0" algn="l" defTabSz="1229502"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1pPr>
            <a:lvl2pPr marL="614752" indent="0" algn="l" defTabSz="1229502"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2pPr>
            <a:lvl3pPr marL="1229502" indent="0" algn="l" defTabSz="1229502" rtl="0" eaLnBrk="1" latinLnBrk="0" hangingPunct="1">
              <a:spcBef>
                <a:spcPct val="20000"/>
              </a:spcBef>
              <a:buFont typeface="Arial" pitchFamily="34" charset="0"/>
              <a:buNone/>
              <a:defRPr sz="2000" kern="1200">
                <a:solidFill>
                  <a:schemeClr val="tx1">
                    <a:lumMod val="65000"/>
                    <a:lumOff val="35000"/>
                  </a:schemeClr>
                </a:solidFill>
                <a:latin typeface="+mn-lt"/>
                <a:ea typeface="+mn-ea"/>
                <a:cs typeface="+mn-cs"/>
              </a:defRPr>
            </a:lvl3pPr>
            <a:lvl4pPr marL="1844253" indent="0" algn="l" defTabSz="1229502"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4pPr>
            <a:lvl5pPr marL="2459004" indent="0" algn="l" defTabSz="1229502"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5pPr>
            <a:lvl6pPr marL="3381131"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5882"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10633"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5385"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ctr"/>
            <a:r>
              <a:rPr lang="en-US" i="1" spc="15" dirty="0">
                <a:solidFill>
                  <a:srgbClr val="7030A0"/>
                </a:solidFill>
                <a:latin typeface="Helvetica" panose="020B0604020202020204" pitchFamily="34" charset="0"/>
                <a:ea typeface="Times New Roman" panose="02020603050405020304" pitchFamily="18" charset="0"/>
                <a:cs typeface="Times New Roman" panose="02020603050405020304" pitchFamily="18" charset="0"/>
              </a:rPr>
              <a:t>“</a:t>
            </a:r>
            <a:r>
              <a:rPr lang="en-US" b="1" i="1" spc="600" dirty="0">
                <a:solidFill>
                  <a:srgbClr val="7030A0"/>
                </a:solidFill>
                <a:latin typeface="Helvetica" panose="020B0604020202020204" pitchFamily="34" charset="0"/>
                <a:ea typeface="Times New Roman" panose="02020603050405020304" pitchFamily="18" charset="0"/>
                <a:cs typeface="Times New Roman" panose="02020603050405020304" pitchFamily="18" charset="0"/>
              </a:rPr>
              <a:t>Conversation </a:t>
            </a:r>
            <a:r>
              <a:rPr lang="en-US" i="1" spc="15" dirty="0">
                <a:solidFill>
                  <a:srgbClr val="7030A0"/>
                </a:solidFill>
                <a:latin typeface="Helvetica" panose="020B0604020202020204" pitchFamily="34" charset="0"/>
                <a:ea typeface="Times New Roman" panose="02020603050405020304" pitchFamily="18" charset="0"/>
                <a:cs typeface="Times New Roman" panose="02020603050405020304" pitchFamily="18" charset="0"/>
              </a:rPr>
              <a:t>as an opportunity for </a:t>
            </a:r>
            <a:r>
              <a:rPr lang="en-US" sz="3200" b="1" i="1" spc="300" dirty="0">
                <a:solidFill>
                  <a:srgbClr val="7030A0"/>
                </a:solidFill>
                <a:latin typeface="Helvetica" panose="020B0604020202020204" pitchFamily="34" charset="0"/>
                <a:ea typeface="Times New Roman" panose="02020603050405020304" pitchFamily="18" charset="0"/>
                <a:cs typeface="Times New Roman" panose="02020603050405020304" pitchFamily="18" charset="0"/>
              </a:rPr>
              <a:t>feedback</a:t>
            </a:r>
            <a:r>
              <a:rPr lang="en-US" i="1" spc="15" dirty="0">
                <a:solidFill>
                  <a:srgbClr val="7030A0"/>
                </a:solidFill>
                <a:latin typeface="Helvetica" panose="020B0604020202020204" pitchFamily="34" charset="0"/>
                <a:ea typeface="Times New Roman" panose="02020603050405020304" pitchFamily="18" charset="0"/>
                <a:cs typeface="Times New Roman" panose="02020603050405020304" pitchFamily="18" charset="0"/>
              </a:rPr>
              <a:t>”</a:t>
            </a:r>
          </a:p>
          <a:p>
            <a:endParaRPr lang="en-US" dirty="0">
              <a:solidFill>
                <a:srgbClr val="7030A0"/>
              </a:solidFill>
            </a:endParaRPr>
          </a:p>
        </p:txBody>
      </p:sp>
    </p:spTree>
    <p:extLst>
      <p:ext uri="{BB962C8B-B14F-4D97-AF65-F5344CB8AC3E}">
        <p14:creationId xmlns:p14="http://schemas.microsoft.com/office/powerpoint/2010/main" val="191102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a:t>Coversing</a:t>
            </a:r>
            <a:r>
              <a:rPr lang="es-CO" dirty="0"/>
              <a:t> as a </a:t>
            </a:r>
            <a:r>
              <a:rPr lang="es-CO" dirty="0" err="1"/>
              <a:t>habit</a:t>
            </a:r>
            <a:endParaRPr lang="es-CO" dirty="0"/>
          </a:p>
        </p:txBody>
      </p:sp>
      <p:sp>
        <p:nvSpPr>
          <p:cNvPr id="3" name="Text Placeholder 2"/>
          <p:cNvSpPr>
            <a:spLocks noGrp="1"/>
          </p:cNvSpPr>
          <p:nvPr>
            <p:ph type="body" idx="10"/>
          </p:nvPr>
        </p:nvSpPr>
        <p:spPr/>
        <p:txBody>
          <a:bodyPr/>
          <a:lstStyle/>
          <a:p>
            <a:pPr marL="0" indent="0">
              <a:buNone/>
            </a:pPr>
            <a:r>
              <a:rPr lang="en-US" dirty="0"/>
              <a:t>Natural</a:t>
            </a:r>
          </a:p>
          <a:p>
            <a:pPr marL="0" indent="0">
              <a:buNone/>
            </a:pPr>
            <a:endParaRPr lang="en-US" dirty="0"/>
          </a:p>
          <a:p>
            <a:pPr marL="0" indent="0">
              <a:buNone/>
            </a:pPr>
            <a:r>
              <a:rPr lang="en-US" dirty="0"/>
              <a:t>Practical</a:t>
            </a:r>
          </a:p>
          <a:p>
            <a:pPr marL="0" indent="0">
              <a:buNone/>
            </a:pPr>
            <a:endParaRPr lang="en-US" dirty="0"/>
          </a:p>
          <a:p>
            <a:pPr marL="0" indent="0">
              <a:buNone/>
            </a:pPr>
            <a:r>
              <a:rPr lang="en-US" dirty="0"/>
              <a:t>Value ¿For what?</a:t>
            </a:r>
          </a:p>
          <a:p>
            <a:pPr marL="0" indent="0">
              <a:buNone/>
            </a:pPr>
            <a:endParaRPr lang="en-US" dirty="0"/>
          </a:p>
          <a:p>
            <a:pPr marL="0" indent="0">
              <a:buNone/>
            </a:pPr>
            <a:r>
              <a:rPr lang="en-US" dirty="0"/>
              <a:t>Signal + routine + reward + habit</a:t>
            </a:r>
          </a:p>
        </p:txBody>
      </p:sp>
      <p:pic>
        <p:nvPicPr>
          <p:cNvPr id="1028" name="Picture 4" descr="How To Make Brushing Your Teeth A Habit - Oral Health | Dr. Bill Dorfman,  DDS - Century City Aesthetic Dentistry">
            <a:extLst>
              <a:ext uri="{FF2B5EF4-FFF2-40B4-BE49-F238E27FC236}">
                <a16:creationId xmlns:a16="http://schemas.microsoft.com/office/drawing/2014/main" id="{D91458B0-1A94-4A57-910E-7AC1B21F4180}"/>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18099" r="18099"/>
          <a:stretch>
            <a:fillRect/>
          </a:stretch>
        </p:blipFill>
        <p:spPr bwMode="auto">
          <a:xfrm>
            <a:off x="6122990" y="1"/>
            <a:ext cx="5519737" cy="64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33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1F30E-1507-4BB9-AFD2-D6EBB73A84B6}"/>
              </a:ext>
            </a:extLst>
          </p:cNvPr>
          <p:cNvSpPr>
            <a:spLocks noGrp="1"/>
          </p:cNvSpPr>
          <p:nvPr>
            <p:ph type="title"/>
          </p:nvPr>
        </p:nvSpPr>
        <p:spPr>
          <a:xfrm>
            <a:off x="625093" y="379466"/>
            <a:ext cx="10620727" cy="718951"/>
          </a:xfrm>
        </p:spPr>
        <p:txBody>
          <a:bodyPr>
            <a:noAutofit/>
          </a:bodyPr>
          <a:lstStyle/>
          <a:p>
            <a:r>
              <a:rPr lang="en-US" b="1" dirty="0">
                <a:solidFill>
                  <a:srgbClr val="001A51"/>
                </a:solidFill>
                <a:latin typeface="Trebuchet MS" panose="020B0603020202020204" pitchFamily="34" charset="0"/>
              </a:rPr>
              <a:t>Feedback structure</a:t>
            </a:r>
          </a:p>
        </p:txBody>
      </p:sp>
      <p:grpSp>
        <p:nvGrpSpPr>
          <p:cNvPr id="14" name="Grupo 13">
            <a:extLst>
              <a:ext uri="{FF2B5EF4-FFF2-40B4-BE49-F238E27FC236}">
                <a16:creationId xmlns:a16="http://schemas.microsoft.com/office/drawing/2014/main" id="{61DBFD11-CFEE-41A4-B1A9-99DD37500361}"/>
              </a:ext>
            </a:extLst>
          </p:cNvPr>
          <p:cNvGrpSpPr/>
          <p:nvPr/>
        </p:nvGrpSpPr>
        <p:grpSpPr>
          <a:xfrm>
            <a:off x="3383676" y="4852304"/>
            <a:ext cx="7954496" cy="1434531"/>
            <a:chOff x="1722451" y="2560320"/>
            <a:chExt cx="7956568" cy="1434905"/>
          </a:xfrm>
        </p:grpSpPr>
        <p:grpSp>
          <p:nvGrpSpPr>
            <p:cNvPr id="12" name="Grupo 11">
              <a:extLst>
                <a:ext uri="{FF2B5EF4-FFF2-40B4-BE49-F238E27FC236}">
                  <a16:creationId xmlns:a16="http://schemas.microsoft.com/office/drawing/2014/main" id="{31F9D9EC-D743-4E5B-8874-7E5367D18D82}"/>
                </a:ext>
              </a:extLst>
            </p:cNvPr>
            <p:cNvGrpSpPr/>
            <p:nvPr/>
          </p:nvGrpSpPr>
          <p:grpSpPr>
            <a:xfrm>
              <a:off x="1722451" y="2972132"/>
              <a:ext cx="7956568" cy="685457"/>
              <a:chOff x="1038410" y="3014335"/>
              <a:chExt cx="7956568" cy="685457"/>
            </a:xfrm>
          </p:grpSpPr>
          <p:sp>
            <p:nvSpPr>
              <p:cNvPr id="4" name="CuadroTexto 3">
                <a:extLst>
                  <a:ext uri="{FF2B5EF4-FFF2-40B4-BE49-F238E27FC236}">
                    <a16:creationId xmlns:a16="http://schemas.microsoft.com/office/drawing/2014/main" id="{8F8697F2-CA9A-4A11-8E63-23FA4654979F}"/>
                  </a:ext>
                </a:extLst>
              </p:cNvPr>
              <p:cNvSpPr txBox="1"/>
              <p:nvPr/>
            </p:nvSpPr>
            <p:spPr>
              <a:xfrm>
                <a:off x="1038410" y="3053292"/>
                <a:ext cx="2757268" cy="646500"/>
              </a:xfrm>
              <a:prstGeom prst="rect">
                <a:avLst/>
              </a:prstGeom>
              <a:noFill/>
            </p:spPr>
            <p:txBody>
              <a:bodyPr wrap="square" rtlCol="0">
                <a:spAutoFit/>
              </a:bodyPr>
              <a:lstStyle/>
              <a:p>
                <a:pPr algn="ctr" defTabSz="914126"/>
                <a:r>
                  <a:rPr lang="en-US" sz="1799">
                    <a:solidFill>
                      <a:prstClr val="black"/>
                    </a:solidFill>
                    <a:latin typeface="Trebuchet MS" panose="020B0603020202020204" pitchFamily="34" charset="0"/>
                  </a:rPr>
                  <a:t>Performance </a:t>
                </a:r>
              </a:p>
              <a:p>
                <a:pPr algn="ctr" defTabSz="914126"/>
                <a:r>
                  <a:rPr lang="en-US" sz="1799">
                    <a:solidFill>
                      <a:prstClr val="black"/>
                    </a:solidFill>
                    <a:latin typeface="Trebuchet MS" panose="020B0603020202020204" pitchFamily="34" charset="0"/>
                  </a:rPr>
                  <a:t>effect</a:t>
                </a:r>
              </a:p>
            </p:txBody>
          </p:sp>
          <p:sp>
            <p:nvSpPr>
              <p:cNvPr id="5" name="CuadroTexto 4">
                <a:extLst>
                  <a:ext uri="{FF2B5EF4-FFF2-40B4-BE49-F238E27FC236}">
                    <a16:creationId xmlns:a16="http://schemas.microsoft.com/office/drawing/2014/main" id="{BBC5D28E-C870-41EB-BC5B-5345A39C644D}"/>
                  </a:ext>
                </a:extLst>
              </p:cNvPr>
              <p:cNvSpPr txBox="1"/>
              <p:nvPr/>
            </p:nvSpPr>
            <p:spPr>
              <a:xfrm>
                <a:off x="3592537" y="3092249"/>
                <a:ext cx="2757268" cy="369332"/>
              </a:xfrm>
              <a:prstGeom prst="rect">
                <a:avLst/>
              </a:prstGeom>
              <a:noFill/>
            </p:spPr>
            <p:txBody>
              <a:bodyPr wrap="square" rtlCol="0">
                <a:spAutoFit/>
              </a:bodyPr>
              <a:lstStyle/>
              <a:p>
                <a:pPr algn="ctr" defTabSz="914126"/>
                <a:r>
                  <a:rPr lang="en-US" sz="1800" dirty="0">
                    <a:effectLst/>
                    <a:latin typeface="Calibri" panose="020F0502020204030204" pitchFamily="34" charset="0"/>
                    <a:ea typeface="Calibri" panose="020F0502020204030204" pitchFamily="34" charset="0"/>
                    <a:cs typeface="Times New Roman" panose="02020603050405020304" pitchFamily="18" charset="0"/>
                  </a:rPr>
                  <a:t> Perceptions</a:t>
                </a:r>
                <a:endParaRPr lang="en-US" sz="1799" dirty="0">
                  <a:solidFill>
                    <a:prstClr val="black"/>
                  </a:solidFill>
                  <a:latin typeface="Trebuchet MS" panose="020B0603020202020204" pitchFamily="34" charset="0"/>
                </a:endParaRPr>
              </a:p>
            </p:txBody>
          </p:sp>
          <p:sp>
            <p:nvSpPr>
              <p:cNvPr id="7" name="CuadroTexto 6">
                <a:extLst>
                  <a:ext uri="{FF2B5EF4-FFF2-40B4-BE49-F238E27FC236}">
                    <a16:creationId xmlns:a16="http://schemas.microsoft.com/office/drawing/2014/main" id="{2651A453-7C79-4300-B329-14F74E0D58B3}"/>
                  </a:ext>
                </a:extLst>
              </p:cNvPr>
              <p:cNvSpPr txBox="1"/>
              <p:nvPr/>
            </p:nvSpPr>
            <p:spPr>
              <a:xfrm>
                <a:off x="6237710" y="3061471"/>
                <a:ext cx="2757268" cy="369428"/>
              </a:xfrm>
              <a:prstGeom prst="rect">
                <a:avLst/>
              </a:prstGeom>
              <a:noFill/>
            </p:spPr>
            <p:txBody>
              <a:bodyPr wrap="square" rtlCol="0">
                <a:spAutoFit/>
              </a:bodyPr>
              <a:lstStyle/>
              <a:p>
                <a:pPr algn="ctr" defTabSz="914126"/>
                <a:r>
                  <a:rPr lang="en-US" sz="1800" dirty="0">
                    <a:effectLst/>
                    <a:latin typeface="Calibri" panose="020F0502020204030204" pitchFamily="34" charset="0"/>
                    <a:ea typeface="Calibri" panose="020F0502020204030204" pitchFamily="34" charset="0"/>
                    <a:cs typeface="Times New Roman" panose="02020603050405020304" pitchFamily="18" charset="0"/>
                  </a:rPr>
                  <a:t>Conclusions</a:t>
                </a:r>
                <a:endParaRPr lang="en-US" sz="1999" dirty="0">
                  <a:solidFill>
                    <a:prstClr val="black"/>
                  </a:solidFill>
                  <a:latin typeface="Trebuchet MS" panose="020B0603020202020204" pitchFamily="34" charset="0"/>
                </a:endParaRPr>
              </a:p>
            </p:txBody>
          </p:sp>
          <p:sp>
            <p:nvSpPr>
              <p:cNvPr id="10" name="Cruz 9">
                <a:extLst>
                  <a:ext uri="{FF2B5EF4-FFF2-40B4-BE49-F238E27FC236}">
                    <a16:creationId xmlns:a16="http://schemas.microsoft.com/office/drawing/2014/main" id="{A3464F75-755B-4B02-B761-7B0081222AB7}"/>
                  </a:ext>
                </a:extLst>
              </p:cNvPr>
              <p:cNvSpPr/>
              <p:nvPr/>
            </p:nvSpPr>
            <p:spPr>
              <a:xfrm>
                <a:off x="3396252" y="3014335"/>
                <a:ext cx="621490" cy="601826"/>
              </a:xfrm>
              <a:prstGeom prst="plus">
                <a:avLst>
                  <a:gd name="adj" fmla="val 43585"/>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Trebuchet MS" panose="020B0603020202020204" pitchFamily="34" charset="0"/>
                </a:endParaRPr>
              </a:p>
            </p:txBody>
          </p:sp>
          <p:sp>
            <p:nvSpPr>
              <p:cNvPr id="11" name="Cruz 10">
                <a:extLst>
                  <a:ext uri="{FF2B5EF4-FFF2-40B4-BE49-F238E27FC236}">
                    <a16:creationId xmlns:a16="http://schemas.microsoft.com/office/drawing/2014/main" id="{3836EFE7-E026-446F-BF71-DDFD8B681991}"/>
                  </a:ext>
                </a:extLst>
              </p:cNvPr>
              <p:cNvSpPr/>
              <p:nvPr/>
            </p:nvSpPr>
            <p:spPr>
              <a:xfrm>
                <a:off x="5912088" y="3029416"/>
                <a:ext cx="621490" cy="601826"/>
              </a:xfrm>
              <a:prstGeom prst="plus">
                <a:avLst>
                  <a:gd name="adj" fmla="val 43585"/>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Trebuchet MS" panose="020B0603020202020204" pitchFamily="34" charset="0"/>
                </a:endParaRPr>
              </a:p>
            </p:txBody>
          </p:sp>
        </p:grpSp>
        <p:sp>
          <p:nvSpPr>
            <p:cNvPr id="13" name="Rectángulo 12">
              <a:extLst>
                <a:ext uri="{FF2B5EF4-FFF2-40B4-BE49-F238E27FC236}">
                  <a16:creationId xmlns:a16="http://schemas.microsoft.com/office/drawing/2014/main" id="{ABEC541E-1DCB-4F60-8218-362D9965A0A1}"/>
                </a:ext>
              </a:extLst>
            </p:cNvPr>
            <p:cNvSpPr/>
            <p:nvPr/>
          </p:nvSpPr>
          <p:spPr>
            <a:xfrm>
              <a:off x="1927274" y="2560320"/>
              <a:ext cx="7455877" cy="1434905"/>
            </a:xfrm>
            <a:prstGeom prst="rect">
              <a:avLst/>
            </a:prstGeom>
            <a:noFill/>
            <a:ln w="28575">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Trebuchet MS" panose="020B0603020202020204" pitchFamily="34" charset="0"/>
              </a:endParaRPr>
            </a:p>
          </p:txBody>
        </p:sp>
      </p:grpSp>
      <p:sp>
        <p:nvSpPr>
          <p:cNvPr id="17" name="Elipse 16">
            <a:extLst>
              <a:ext uri="{FF2B5EF4-FFF2-40B4-BE49-F238E27FC236}">
                <a16:creationId xmlns:a16="http://schemas.microsoft.com/office/drawing/2014/main" id="{F6A65513-3A9C-4F80-BEBB-9BA4C5BFEECD}"/>
              </a:ext>
            </a:extLst>
          </p:cNvPr>
          <p:cNvSpPr/>
          <p:nvPr/>
        </p:nvSpPr>
        <p:spPr>
          <a:xfrm>
            <a:off x="1374456" y="4674136"/>
            <a:ext cx="1893369" cy="1760997"/>
          </a:xfrm>
          <a:prstGeom prst="ellipse">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500">
              <a:solidFill>
                <a:prstClr val="black"/>
              </a:solidFill>
              <a:latin typeface="Trebuchet MS" panose="020B0603020202020204" pitchFamily="34" charset="0"/>
            </a:endParaRPr>
          </a:p>
        </p:txBody>
      </p:sp>
      <p:sp>
        <p:nvSpPr>
          <p:cNvPr id="21" name="CuadroTexto 20">
            <a:extLst>
              <a:ext uri="{FF2B5EF4-FFF2-40B4-BE49-F238E27FC236}">
                <a16:creationId xmlns:a16="http://schemas.microsoft.com/office/drawing/2014/main" id="{6364DDB4-F8A0-43FB-B264-AADF87CCFFB0}"/>
              </a:ext>
            </a:extLst>
          </p:cNvPr>
          <p:cNvSpPr txBox="1"/>
          <p:nvPr/>
        </p:nvSpPr>
        <p:spPr>
          <a:xfrm>
            <a:off x="1441338" y="5287915"/>
            <a:ext cx="1732218" cy="553854"/>
          </a:xfrm>
          <a:prstGeom prst="rect">
            <a:avLst/>
          </a:prstGeom>
          <a:noFill/>
        </p:spPr>
        <p:txBody>
          <a:bodyPr wrap="square">
            <a:spAutoFit/>
          </a:bodyPr>
          <a:lstStyle/>
          <a:p>
            <a:pPr algn="ctr" defTabSz="914126"/>
            <a:r>
              <a:rPr lang="en-US" sz="1500">
                <a:solidFill>
                  <a:prstClr val="black"/>
                </a:solidFill>
                <a:latin typeface="Trebuchet MS" panose="020B0603020202020204" pitchFamily="34" charset="0"/>
              </a:rPr>
              <a:t>Observed behavior</a:t>
            </a:r>
          </a:p>
        </p:txBody>
      </p:sp>
      <p:pic>
        <p:nvPicPr>
          <p:cNvPr id="19" name="Picture 2" descr="▷ Burrito【una receta clásica】 » Receta Venezolana">
            <a:extLst>
              <a:ext uri="{FF2B5EF4-FFF2-40B4-BE49-F238E27FC236}">
                <a16:creationId xmlns:a16="http://schemas.microsoft.com/office/drawing/2014/main" id="{A9C9265E-3AF9-410E-8C61-5677A1FF0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268" y="1572119"/>
            <a:ext cx="4192816" cy="235583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2976E509-4E28-41FC-BF6D-CBFBABFECB1D}"/>
              </a:ext>
            </a:extLst>
          </p:cNvPr>
          <p:cNvSpPr/>
          <p:nvPr/>
        </p:nvSpPr>
        <p:spPr>
          <a:xfrm>
            <a:off x="6711918" y="2196557"/>
            <a:ext cx="4397800" cy="1569660"/>
          </a:xfrm>
          <a:prstGeom prst="rect">
            <a:avLst/>
          </a:prstGeom>
        </p:spPr>
        <p:txBody>
          <a:bodyPr wrap="square">
            <a:spAutoFit/>
          </a:bodyPr>
          <a:lstStyle/>
          <a:p>
            <a:pPr defTabSz="1229502"/>
            <a:r>
              <a:rPr lang="en-US" sz="2400" dirty="0">
                <a:solidFill>
                  <a:prstClr val="black"/>
                </a:solidFill>
                <a:latin typeface="Calibri" panose="020F0502020204030204"/>
              </a:rPr>
              <a:t>Feedback is built on layers, one ingredient at a time.</a:t>
            </a:r>
          </a:p>
          <a:p>
            <a:pPr defTabSz="1229502"/>
            <a:endParaRPr lang="es-CO" sz="2400" dirty="0">
              <a:solidFill>
                <a:prstClr val="black"/>
              </a:solidFill>
              <a:latin typeface="Calibri" panose="020F0502020204030204"/>
            </a:endParaRPr>
          </a:p>
          <a:p>
            <a:pPr defTabSz="1229502"/>
            <a:r>
              <a:rPr lang="es-CO" sz="2400" dirty="0" err="1">
                <a:solidFill>
                  <a:prstClr val="black"/>
                </a:solidFill>
                <a:latin typeface="Calibri" panose="020F0502020204030204"/>
              </a:rPr>
              <a:t>To</a:t>
            </a:r>
            <a:r>
              <a:rPr lang="es-CO" sz="2400" dirty="0">
                <a:solidFill>
                  <a:prstClr val="black"/>
                </a:solidFill>
                <a:latin typeface="Calibri" panose="020F0502020204030204"/>
              </a:rPr>
              <a:t> serve </a:t>
            </a:r>
            <a:r>
              <a:rPr lang="es-CO" sz="2400" dirty="0" err="1">
                <a:solidFill>
                  <a:prstClr val="black"/>
                </a:solidFill>
                <a:latin typeface="Calibri" panose="020F0502020204030204"/>
              </a:rPr>
              <a:t>while</a:t>
            </a:r>
            <a:r>
              <a:rPr lang="es-CO" sz="2400" dirty="0">
                <a:solidFill>
                  <a:prstClr val="black"/>
                </a:solidFill>
                <a:latin typeface="Calibri" panose="020F0502020204030204"/>
              </a:rPr>
              <a:t> </a:t>
            </a:r>
            <a:r>
              <a:rPr lang="es-CO" sz="2400" dirty="0" err="1">
                <a:solidFill>
                  <a:prstClr val="black"/>
                </a:solidFill>
                <a:latin typeface="Calibri" panose="020F0502020204030204"/>
              </a:rPr>
              <a:t>hot</a:t>
            </a:r>
            <a:r>
              <a:rPr lang="es-CO" sz="2400" dirty="0">
                <a:solidFill>
                  <a:prstClr val="black"/>
                </a:solidFill>
                <a:latin typeface="Calibri" panose="020F0502020204030204"/>
              </a:rPr>
              <a:t>.</a:t>
            </a:r>
          </a:p>
        </p:txBody>
      </p:sp>
    </p:spTree>
    <p:extLst>
      <p:ext uri="{BB962C8B-B14F-4D97-AF65-F5344CB8AC3E}">
        <p14:creationId xmlns:p14="http://schemas.microsoft.com/office/powerpoint/2010/main" val="104941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1F30E-1507-4BB9-AFD2-D6EBB73A84B6}"/>
              </a:ext>
            </a:extLst>
          </p:cNvPr>
          <p:cNvSpPr>
            <a:spLocks noGrp="1"/>
          </p:cNvSpPr>
          <p:nvPr>
            <p:ph type="title"/>
          </p:nvPr>
        </p:nvSpPr>
        <p:spPr>
          <a:xfrm>
            <a:off x="625093" y="379466"/>
            <a:ext cx="10620727" cy="718951"/>
          </a:xfrm>
        </p:spPr>
        <p:txBody>
          <a:bodyPr>
            <a:noAutofit/>
          </a:bodyPr>
          <a:lstStyle/>
          <a:p>
            <a:r>
              <a:rPr lang="es-CO" b="1" dirty="0" err="1">
                <a:solidFill>
                  <a:srgbClr val="001A51"/>
                </a:solidFill>
                <a:latin typeface="Trebuchet MS" panose="020B0603020202020204" pitchFamily="34" charset="0"/>
              </a:rPr>
              <a:t>Feedback</a:t>
            </a:r>
            <a:r>
              <a:rPr lang="es-CO" b="1" dirty="0">
                <a:solidFill>
                  <a:srgbClr val="001A51"/>
                </a:solidFill>
                <a:latin typeface="Trebuchet MS" panose="020B0603020202020204" pitchFamily="34" charset="0"/>
              </a:rPr>
              <a:t> </a:t>
            </a:r>
            <a:r>
              <a:rPr lang="es-CO" b="1" dirty="0" err="1">
                <a:solidFill>
                  <a:srgbClr val="001A51"/>
                </a:solidFill>
                <a:latin typeface="Trebuchet MS" panose="020B0603020202020204" pitchFamily="34" charset="0"/>
              </a:rPr>
              <a:t>structure</a:t>
            </a:r>
            <a:endParaRPr lang="es-CO" b="1" dirty="0">
              <a:solidFill>
                <a:srgbClr val="001A51"/>
              </a:solidFill>
              <a:latin typeface="Trebuchet MS" panose="020B0603020202020204" pitchFamily="34" charset="0"/>
            </a:endParaRPr>
          </a:p>
        </p:txBody>
      </p:sp>
      <p:sp>
        <p:nvSpPr>
          <p:cNvPr id="9" name="CuadroTexto 8">
            <a:extLst>
              <a:ext uri="{FF2B5EF4-FFF2-40B4-BE49-F238E27FC236}">
                <a16:creationId xmlns:a16="http://schemas.microsoft.com/office/drawing/2014/main" id="{11A9D0F3-1005-435A-9F2E-C161EFCFAD01}"/>
              </a:ext>
            </a:extLst>
          </p:cNvPr>
          <p:cNvSpPr txBox="1"/>
          <p:nvPr/>
        </p:nvSpPr>
        <p:spPr>
          <a:xfrm>
            <a:off x="3291744" y="3414440"/>
            <a:ext cx="2530874" cy="1382430"/>
          </a:xfrm>
          <a:prstGeom prst="rect">
            <a:avLst/>
          </a:prstGeom>
          <a:noFill/>
        </p:spPr>
        <p:txBody>
          <a:bodyPr wrap="square">
            <a:spAutoFit/>
          </a:bodyPr>
          <a:lstStyle/>
          <a:p>
            <a:pPr defTabSz="914126" fontAlgn="base">
              <a:spcBef>
                <a:spcPts val="700"/>
              </a:spcBef>
              <a:spcAft>
                <a:spcPct val="0"/>
              </a:spcAft>
              <a:tabLst>
                <a:tab pos="347559" algn="l"/>
              </a:tabLst>
              <a:defRPr/>
            </a:pPr>
            <a:r>
              <a:rPr lang="es-VE" altLang="en-US" sz="1300" dirty="0">
                <a:solidFill>
                  <a:prstClr val="black"/>
                </a:solidFill>
                <a:latin typeface="Trebuchet MS" panose="020B0603020202020204" pitchFamily="34" charset="0"/>
                <a:ea typeface="MS PGothic" panose="020B0600070205080204" pitchFamily="34" charset="-128"/>
              </a:rPr>
              <a:t>D</a:t>
            </a:r>
            <a:r>
              <a:rPr lang="en-US" altLang="en-US" sz="1300" dirty="0">
                <a:solidFill>
                  <a:prstClr val="black"/>
                </a:solidFill>
                <a:latin typeface="Trebuchet MS" panose="020B0603020202020204" pitchFamily="34" charset="0"/>
                <a:ea typeface="MS PGothic" panose="020B0600070205080204" pitchFamily="34" charset="-128"/>
              </a:rPr>
              <a:t>escribes without judgment, results you observe were achieved by the person or the actions and activities they used to reach them.</a:t>
            </a:r>
            <a:endParaRPr lang="es-VE" altLang="en-US" sz="1300" dirty="0">
              <a:solidFill>
                <a:prstClr val="black"/>
              </a:solidFill>
              <a:latin typeface="Trebuchet MS" panose="020B0603020202020204" pitchFamily="34" charset="0"/>
              <a:ea typeface="MS PGothic" panose="020B0600070205080204" pitchFamily="34" charset="-128"/>
            </a:endParaRPr>
          </a:p>
          <a:p>
            <a:pPr defTabSz="914126" fontAlgn="base">
              <a:spcBef>
                <a:spcPts val="700"/>
              </a:spcBef>
              <a:spcAft>
                <a:spcPct val="0"/>
              </a:spcAft>
              <a:tabLst>
                <a:tab pos="347559" algn="l"/>
              </a:tabLst>
              <a:defRPr/>
            </a:pPr>
            <a:r>
              <a:rPr lang="es-VE" altLang="en-US" sz="1300" dirty="0">
                <a:solidFill>
                  <a:prstClr val="black"/>
                </a:solidFill>
                <a:latin typeface="Trebuchet MS" panose="020B0603020202020204" pitchFamily="34" charset="0"/>
                <a:ea typeface="MS PGothic" panose="020B0600070205080204" pitchFamily="34" charset="-128"/>
              </a:rPr>
              <a:t>Examine </a:t>
            </a:r>
            <a:r>
              <a:rPr lang="es-VE" altLang="en-US" sz="1300" dirty="0" err="1">
                <a:solidFill>
                  <a:prstClr val="black"/>
                </a:solidFill>
                <a:latin typeface="Trebuchet MS" panose="020B0603020202020204" pitchFamily="34" charset="0"/>
                <a:ea typeface="MS PGothic" panose="020B0600070205080204" pitchFamily="34" charset="-128"/>
              </a:rPr>
              <a:t>perceptions</a:t>
            </a:r>
            <a:r>
              <a:rPr lang="es-VE" altLang="en-US" sz="1300" dirty="0">
                <a:solidFill>
                  <a:prstClr val="black"/>
                </a:solidFill>
                <a:latin typeface="Trebuchet MS" panose="020B0603020202020204" pitchFamily="34" charset="0"/>
                <a:ea typeface="MS PGothic" panose="020B0600070205080204" pitchFamily="34" charset="-128"/>
              </a:rPr>
              <a:t>.</a:t>
            </a:r>
          </a:p>
        </p:txBody>
      </p:sp>
      <p:sp>
        <p:nvSpPr>
          <p:cNvPr id="15" name="CuadroTexto 14">
            <a:extLst>
              <a:ext uri="{FF2B5EF4-FFF2-40B4-BE49-F238E27FC236}">
                <a16:creationId xmlns:a16="http://schemas.microsoft.com/office/drawing/2014/main" id="{DA7117EC-8877-46A6-965C-4DBE03DEE162}"/>
              </a:ext>
            </a:extLst>
          </p:cNvPr>
          <p:cNvSpPr txBox="1"/>
          <p:nvPr/>
        </p:nvSpPr>
        <p:spPr>
          <a:xfrm>
            <a:off x="6272981" y="3414441"/>
            <a:ext cx="1809136" cy="1492716"/>
          </a:xfrm>
          <a:prstGeom prst="rect">
            <a:avLst/>
          </a:prstGeom>
          <a:noFill/>
        </p:spPr>
        <p:txBody>
          <a:bodyPr wrap="square">
            <a:spAutoFit/>
          </a:bodyPr>
          <a:lstStyle/>
          <a:p>
            <a:pPr defTabSz="914126" fontAlgn="base">
              <a:spcBef>
                <a:spcPts val="700"/>
              </a:spcBef>
              <a:spcAft>
                <a:spcPct val="0"/>
              </a:spcAft>
              <a:tabLst>
                <a:tab pos="347559" algn="l"/>
              </a:tabLst>
              <a:defRPr/>
            </a:pPr>
            <a:r>
              <a:rPr lang="en-US" altLang="en-US" sz="1300" dirty="0">
                <a:solidFill>
                  <a:prstClr val="black"/>
                </a:solidFill>
                <a:latin typeface="Trebuchet MS" panose="020B0603020202020204" pitchFamily="34" charset="0"/>
                <a:ea typeface="MS PGothic" panose="020B0600070205080204" pitchFamily="34" charset="-128"/>
              </a:rPr>
              <a:t>Mention your perception about the situation, whether it is of approval or disapproval, and how did that make you feel.</a:t>
            </a:r>
            <a:endParaRPr lang="es-VE" altLang="en-US" sz="1300" dirty="0">
              <a:solidFill>
                <a:prstClr val="black"/>
              </a:solidFill>
              <a:latin typeface="Trebuchet MS" panose="020B0603020202020204" pitchFamily="34" charset="0"/>
              <a:ea typeface="MS PGothic" panose="020B0600070205080204" pitchFamily="34" charset="-128"/>
            </a:endParaRPr>
          </a:p>
        </p:txBody>
      </p:sp>
      <p:sp>
        <p:nvSpPr>
          <p:cNvPr id="16" name="CuadroTexto 15">
            <a:extLst>
              <a:ext uri="{FF2B5EF4-FFF2-40B4-BE49-F238E27FC236}">
                <a16:creationId xmlns:a16="http://schemas.microsoft.com/office/drawing/2014/main" id="{70DB694A-3DD8-4BD8-B735-CA64A3EBCFC4}"/>
              </a:ext>
            </a:extLst>
          </p:cNvPr>
          <p:cNvSpPr txBox="1"/>
          <p:nvPr/>
        </p:nvSpPr>
        <p:spPr>
          <a:xfrm>
            <a:off x="9048784" y="3414440"/>
            <a:ext cx="2530874" cy="2431435"/>
          </a:xfrm>
          <a:prstGeom prst="rect">
            <a:avLst/>
          </a:prstGeom>
          <a:noFill/>
        </p:spPr>
        <p:txBody>
          <a:bodyPr wrap="square">
            <a:spAutoFit/>
          </a:bodyPr>
          <a:lstStyle/>
          <a:p>
            <a:pPr defTabSz="914126" fontAlgn="base">
              <a:spcBef>
                <a:spcPts val="700"/>
              </a:spcBef>
              <a:spcAft>
                <a:spcPct val="0"/>
              </a:spcAft>
              <a:tabLst>
                <a:tab pos="347559" algn="l"/>
              </a:tabLst>
              <a:defRPr/>
            </a:pPr>
            <a:r>
              <a:rPr lang="en-US" altLang="en-US" sz="1300" dirty="0">
                <a:solidFill>
                  <a:prstClr val="black"/>
                </a:solidFill>
                <a:latin typeface="Trebuchet MS" panose="020B0603020202020204" pitchFamily="34" charset="0"/>
                <a:ea typeface="MS PGothic" panose="020B0600070205080204" pitchFamily="34" charset="-128"/>
              </a:rPr>
              <a:t>Agree on the steps to follow:</a:t>
            </a:r>
          </a:p>
          <a:p>
            <a:pPr marL="285750" indent="-285750" defTabSz="914126" fontAlgn="base">
              <a:spcBef>
                <a:spcPts val="700"/>
              </a:spcBef>
              <a:spcAft>
                <a:spcPct val="0"/>
              </a:spcAft>
              <a:buFont typeface="Arial" panose="020B0604020202020204" pitchFamily="34" charset="0"/>
              <a:buChar char="•"/>
              <a:tabLst>
                <a:tab pos="347559" algn="l"/>
              </a:tabLst>
              <a:defRPr/>
            </a:pPr>
            <a:r>
              <a:rPr lang="en-US" altLang="en-US" sz="1300" dirty="0">
                <a:solidFill>
                  <a:prstClr val="black"/>
                </a:solidFill>
                <a:latin typeface="Trebuchet MS" panose="020B0603020202020204" pitchFamily="34" charset="0"/>
                <a:ea typeface="MS PGothic" panose="020B0600070205080204" pitchFamily="34" charset="-128"/>
              </a:rPr>
              <a:t>Recommendations</a:t>
            </a:r>
          </a:p>
          <a:p>
            <a:pPr marL="285750" indent="-285750" defTabSz="914126" fontAlgn="base">
              <a:spcBef>
                <a:spcPts val="700"/>
              </a:spcBef>
              <a:spcAft>
                <a:spcPct val="0"/>
              </a:spcAft>
              <a:buFont typeface="Arial" panose="020B0604020202020204" pitchFamily="34" charset="0"/>
              <a:buChar char="•"/>
              <a:tabLst>
                <a:tab pos="347559" algn="l"/>
              </a:tabLst>
              <a:defRPr/>
            </a:pPr>
            <a:r>
              <a:rPr lang="en-US" altLang="en-US" sz="1300" dirty="0">
                <a:solidFill>
                  <a:prstClr val="black"/>
                </a:solidFill>
                <a:latin typeface="Trebuchet MS" panose="020B0603020202020204" pitchFamily="34" charset="0"/>
                <a:ea typeface="MS PGothic" panose="020B0600070205080204" pitchFamily="34" charset="-128"/>
              </a:rPr>
              <a:t>Possible consequences</a:t>
            </a:r>
          </a:p>
          <a:p>
            <a:pPr marL="285750" indent="-285750" defTabSz="914126" fontAlgn="base">
              <a:spcBef>
                <a:spcPts val="700"/>
              </a:spcBef>
              <a:spcAft>
                <a:spcPct val="0"/>
              </a:spcAft>
              <a:buFont typeface="Arial" panose="020B0604020202020204" pitchFamily="34" charset="0"/>
              <a:buChar char="•"/>
              <a:tabLst>
                <a:tab pos="347559" algn="l"/>
              </a:tabLst>
              <a:defRPr/>
            </a:pPr>
            <a:r>
              <a:rPr lang="en-US" altLang="en-US" sz="1300" dirty="0">
                <a:solidFill>
                  <a:prstClr val="black"/>
                </a:solidFill>
                <a:latin typeface="Trebuchet MS" panose="020B0603020202020204" pitchFamily="34" charset="0"/>
                <a:ea typeface="MS PGothic" panose="020B0600070205080204" pitchFamily="34" charset="-128"/>
              </a:rPr>
              <a:t>Resources</a:t>
            </a:r>
          </a:p>
          <a:p>
            <a:pPr marL="285750" indent="-285750" defTabSz="914126" fontAlgn="base">
              <a:spcBef>
                <a:spcPts val="700"/>
              </a:spcBef>
              <a:spcAft>
                <a:spcPct val="0"/>
              </a:spcAft>
              <a:buFont typeface="Arial" panose="020B0604020202020204" pitchFamily="34" charset="0"/>
              <a:buChar char="•"/>
              <a:tabLst>
                <a:tab pos="347559" algn="l"/>
              </a:tabLst>
              <a:defRPr/>
            </a:pPr>
            <a:r>
              <a:rPr lang="en-US" altLang="en-US" sz="1300" dirty="0">
                <a:solidFill>
                  <a:prstClr val="black"/>
                </a:solidFill>
                <a:latin typeface="Trebuchet MS" panose="020B0603020202020204" pitchFamily="34" charset="0"/>
                <a:ea typeface="MS PGothic" panose="020B0600070205080204" pitchFamily="34" charset="-128"/>
              </a:rPr>
              <a:t>Help from the person giving feedback or from other people</a:t>
            </a:r>
          </a:p>
          <a:p>
            <a:pPr marL="285750" indent="-285750" defTabSz="914126" fontAlgn="base">
              <a:spcBef>
                <a:spcPts val="700"/>
              </a:spcBef>
              <a:spcAft>
                <a:spcPct val="0"/>
              </a:spcAft>
              <a:buFont typeface="Arial" panose="020B0604020202020204" pitchFamily="34" charset="0"/>
              <a:buChar char="•"/>
              <a:tabLst>
                <a:tab pos="347559" algn="l"/>
              </a:tabLst>
              <a:defRPr/>
            </a:pPr>
            <a:r>
              <a:rPr lang="en-US" altLang="en-US" sz="1300" dirty="0">
                <a:solidFill>
                  <a:prstClr val="black"/>
                </a:solidFill>
                <a:latin typeface="Trebuchet MS" panose="020B0603020202020204" pitchFamily="34" charset="0"/>
                <a:ea typeface="MS PGothic" panose="020B0600070205080204" pitchFamily="34" charset="-128"/>
              </a:rPr>
              <a:t>Follow-up</a:t>
            </a:r>
          </a:p>
          <a:p>
            <a:pPr marL="285664" indent="-285664" defTabSz="914126" fontAlgn="base">
              <a:spcBef>
                <a:spcPts val="700"/>
              </a:spcBef>
              <a:spcAft>
                <a:spcPct val="0"/>
              </a:spcAft>
              <a:buFont typeface="Arial" panose="020B0604020202020204" pitchFamily="34" charset="0"/>
              <a:buChar char="•"/>
              <a:tabLst>
                <a:tab pos="347559" algn="l"/>
              </a:tabLst>
              <a:defRPr/>
            </a:pPr>
            <a:endParaRPr lang="es-VE" altLang="en-US" sz="1300" dirty="0">
              <a:solidFill>
                <a:prstClr val="black"/>
              </a:solidFill>
              <a:latin typeface="Trebuchet MS" panose="020B0603020202020204" pitchFamily="34" charset="0"/>
              <a:ea typeface="MS PGothic" panose="020B0600070205080204" pitchFamily="34" charset="-128"/>
            </a:endParaRPr>
          </a:p>
        </p:txBody>
      </p:sp>
      <p:sp>
        <p:nvSpPr>
          <p:cNvPr id="18" name="CuadroTexto 17">
            <a:extLst>
              <a:ext uri="{FF2B5EF4-FFF2-40B4-BE49-F238E27FC236}">
                <a16:creationId xmlns:a16="http://schemas.microsoft.com/office/drawing/2014/main" id="{E7C049FB-76B6-4B6C-A904-191B2F3A69F2}"/>
              </a:ext>
            </a:extLst>
          </p:cNvPr>
          <p:cNvSpPr txBox="1"/>
          <p:nvPr/>
        </p:nvSpPr>
        <p:spPr>
          <a:xfrm>
            <a:off x="1236568" y="3491207"/>
            <a:ext cx="1881635" cy="1292662"/>
          </a:xfrm>
          <a:prstGeom prst="rect">
            <a:avLst/>
          </a:prstGeom>
          <a:noFill/>
        </p:spPr>
        <p:txBody>
          <a:bodyPr wrap="square">
            <a:spAutoFit/>
          </a:bodyPr>
          <a:lstStyle/>
          <a:p>
            <a:pPr defTabSz="914126" fontAlgn="base">
              <a:spcBef>
                <a:spcPts val="700"/>
              </a:spcBef>
              <a:spcAft>
                <a:spcPct val="0"/>
              </a:spcAft>
              <a:tabLst>
                <a:tab pos="347559" algn="l"/>
              </a:tabLst>
              <a:defRPr/>
            </a:pPr>
            <a:r>
              <a:rPr lang="en-US" altLang="en-US" sz="1300" dirty="0">
                <a:solidFill>
                  <a:prstClr val="black"/>
                </a:solidFill>
                <a:latin typeface="Trebuchet MS" panose="020B0603020202020204" pitchFamily="34" charset="0"/>
                <a:ea typeface="MS PGothic" panose="020B0600070205080204" pitchFamily="34" charset="-128"/>
              </a:rPr>
              <a:t>Describes when and where did the behavior occurred, who was there and what happened. It must be specific</a:t>
            </a:r>
            <a:endParaRPr lang="es-VE" altLang="en-US" sz="1300" dirty="0">
              <a:solidFill>
                <a:prstClr val="black"/>
              </a:solidFill>
              <a:latin typeface="Trebuchet MS" panose="020B0603020202020204" pitchFamily="34" charset="0"/>
              <a:ea typeface="MS PGothic" panose="020B0600070205080204" pitchFamily="34" charset="-128"/>
            </a:endParaRPr>
          </a:p>
        </p:txBody>
      </p:sp>
      <p:grpSp>
        <p:nvGrpSpPr>
          <p:cNvPr id="19" name="Grupo 18">
            <a:extLst>
              <a:ext uri="{FF2B5EF4-FFF2-40B4-BE49-F238E27FC236}">
                <a16:creationId xmlns:a16="http://schemas.microsoft.com/office/drawing/2014/main" id="{31DE25F7-F43D-4179-B95D-830FC2BD795D}"/>
              </a:ext>
            </a:extLst>
          </p:cNvPr>
          <p:cNvGrpSpPr/>
          <p:nvPr/>
        </p:nvGrpSpPr>
        <p:grpSpPr>
          <a:xfrm>
            <a:off x="3118203" y="1607651"/>
            <a:ext cx="7954496" cy="1434531"/>
            <a:chOff x="1722451" y="2560320"/>
            <a:chExt cx="7956568" cy="1434905"/>
          </a:xfrm>
        </p:grpSpPr>
        <p:grpSp>
          <p:nvGrpSpPr>
            <p:cNvPr id="20" name="Grupo 19">
              <a:extLst>
                <a:ext uri="{FF2B5EF4-FFF2-40B4-BE49-F238E27FC236}">
                  <a16:creationId xmlns:a16="http://schemas.microsoft.com/office/drawing/2014/main" id="{18D584DF-ED0F-4A05-BA22-5B73B15B0B0E}"/>
                </a:ext>
              </a:extLst>
            </p:cNvPr>
            <p:cNvGrpSpPr/>
            <p:nvPr/>
          </p:nvGrpSpPr>
          <p:grpSpPr>
            <a:xfrm>
              <a:off x="1722451" y="2972132"/>
              <a:ext cx="7956568" cy="685457"/>
              <a:chOff x="1038410" y="3014335"/>
              <a:chExt cx="7956568" cy="685457"/>
            </a:xfrm>
          </p:grpSpPr>
          <p:sp>
            <p:nvSpPr>
              <p:cNvPr id="23" name="CuadroTexto 22">
                <a:extLst>
                  <a:ext uri="{FF2B5EF4-FFF2-40B4-BE49-F238E27FC236}">
                    <a16:creationId xmlns:a16="http://schemas.microsoft.com/office/drawing/2014/main" id="{C3B0C1F7-2ABB-4C36-A6B9-102C231A91A4}"/>
                  </a:ext>
                </a:extLst>
              </p:cNvPr>
              <p:cNvSpPr txBox="1"/>
              <p:nvPr/>
            </p:nvSpPr>
            <p:spPr>
              <a:xfrm>
                <a:off x="1038410" y="3053292"/>
                <a:ext cx="2757268" cy="646500"/>
              </a:xfrm>
              <a:prstGeom prst="rect">
                <a:avLst/>
              </a:prstGeom>
              <a:noFill/>
            </p:spPr>
            <p:txBody>
              <a:bodyPr wrap="square" rtlCol="0">
                <a:spAutoFit/>
              </a:bodyPr>
              <a:lstStyle/>
              <a:p>
                <a:pPr algn="ctr" defTabSz="914126"/>
                <a:r>
                  <a:rPr lang="en-US" sz="1799">
                    <a:solidFill>
                      <a:prstClr val="black"/>
                    </a:solidFill>
                    <a:latin typeface="Trebuchet MS" panose="020B0603020202020204" pitchFamily="34" charset="0"/>
                  </a:rPr>
                  <a:t>Performance </a:t>
                </a:r>
              </a:p>
              <a:p>
                <a:pPr algn="ctr" defTabSz="914126"/>
                <a:r>
                  <a:rPr lang="en-US" sz="1799">
                    <a:solidFill>
                      <a:prstClr val="black"/>
                    </a:solidFill>
                    <a:latin typeface="Trebuchet MS" panose="020B0603020202020204" pitchFamily="34" charset="0"/>
                  </a:rPr>
                  <a:t>effect</a:t>
                </a:r>
              </a:p>
            </p:txBody>
          </p:sp>
          <p:sp>
            <p:nvSpPr>
              <p:cNvPr id="24" name="CuadroTexto 23">
                <a:extLst>
                  <a:ext uri="{FF2B5EF4-FFF2-40B4-BE49-F238E27FC236}">
                    <a16:creationId xmlns:a16="http://schemas.microsoft.com/office/drawing/2014/main" id="{1AC0D496-9604-42DC-96C1-2CBF20A991A6}"/>
                  </a:ext>
                </a:extLst>
              </p:cNvPr>
              <p:cNvSpPr txBox="1"/>
              <p:nvPr/>
            </p:nvSpPr>
            <p:spPr>
              <a:xfrm>
                <a:off x="3592537" y="3092249"/>
                <a:ext cx="2757268" cy="369332"/>
              </a:xfrm>
              <a:prstGeom prst="rect">
                <a:avLst/>
              </a:prstGeom>
              <a:noFill/>
            </p:spPr>
            <p:txBody>
              <a:bodyPr wrap="square" rtlCol="0">
                <a:spAutoFit/>
              </a:bodyPr>
              <a:lstStyle/>
              <a:p>
                <a:pPr algn="ctr" defTabSz="914126"/>
                <a:r>
                  <a:rPr lang="en-US" sz="1800" dirty="0">
                    <a:effectLst/>
                    <a:latin typeface="Calibri" panose="020F0502020204030204" pitchFamily="34" charset="0"/>
                    <a:ea typeface="Calibri" panose="020F0502020204030204" pitchFamily="34" charset="0"/>
                    <a:cs typeface="Times New Roman" panose="02020603050405020304" pitchFamily="18" charset="0"/>
                  </a:rPr>
                  <a:t> Perceptions</a:t>
                </a:r>
                <a:endParaRPr lang="en-US" sz="1799" dirty="0">
                  <a:solidFill>
                    <a:prstClr val="black"/>
                  </a:solidFill>
                  <a:latin typeface="Trebuchet MS" panose="020B0603020202020204" pitchFamily="34" charset="0"/>
                </a:endParaRPr>
              </a:p>
            </p:txBody>
          </p:sp>
          <p:sp>
            <p:nvSpPr>
              <p:cNvPr id="25" name="CuadroTexto 24">
                <a:extLst>
                  <a:ext uri="{FF2B5EF4-FFF2-40B4-BE49-F238E27FC236}">
                    <a16:creationId xmlns:a16="http://schemas.microsoft.com/office/drawing/2014/main" id="{240D9AA0-C1D5-4BD0-8A0E-4EF51856A397}"/>
                  </a:ext>
                </a:extLst>
              </p:cNvPr>
              <p:cNvSpPr txBox="1"/>
              <p:nvPr/>
            </p:nvSpPr>
            <p:spPr>
              <a:xfrm>
                <a:off x="6237710" y="3061471"/>
                <a:ext cx="2757268" cy="369428"/>
              </a:xfrm>
              <a:prstGeom prst="rect">
                <a:avLst/>
              </a:prstGeom>
              <a:noFill/>
            </p:spPr>
            <p:txBody>
              <a:bodyPr wrap="square" rtlCol="0">
                <a:spAutoFit/>
              </a:bodyPr>
              <a:lstStyle/>
              <a:p>
                <a:pPr algn="ctr" defTabSz="914126"/>
                <a:r>
                  <a:rPr lang="en-US" sz="1800" dirty="0">
                    <a:effectLst/>
                    <a:latin typeface="Calibri" panose="020F0502020204030204" pitchFamily="34" charset="0"/>
                    <a:ea typeface="Calibri" panose="020F0502020204030204" pitchFamily="34" charset="0"/>
                    <a:cs typeface="Times New Roman" panose="02020603050405020304" pitchFamily="18" charset="0"/>
                  </a:rPr>
                  <a:t>Conclusions</a:t>
                </a:r>
                <a:endParaRPr lang="en-US" sz="1999" dirty="0">
                  <a:solidFill>
                    <a:prstClr val="black"/>
                  </a:solidFill>
                  <a:latin typeface="Trebuchet MS" panose="020B0603020202020204" pitchFamily="34" charset="0"/>
                </a:endParaRPr>
              </a:p>
            </p:txBody>
          </p:sp>
          <p:sp>
            <p:nvSpPr>
              <p:cNvPr id="26" name="Cruz 25">
                <a:extLst>
                  <a:ext uri="{FF2B5EF4-FFF2-40B4-BE49-F238E27FC236}">
                    <a16:creationId xmlns:a16="http://schemas.microsoft.com/office/drawing/2014/main" id="{D235CDAD-92C9-497E-A611-D815A4794883}"/>
                  </a:ext>
                </a:extLst>
              </p:cNvPr>
              <p:cNvSpPr/>
              <p:nvPr/>
            </p:nvSpPr>
            <p:spPr>
              <a:xfrm>
                <a:off x="3396252" y="3014335"/>
                <a:ext cx="621490" cy="601826"/>
              </a:xfrm>
              <a:prstGeom prst="plus">
                <a:avLst>
                  <a:gd name="adj" fmla="val 43585"/>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Trebuchet MS" panose="020B0603020202020204" pitchFamily="34" charset="0"/>
                </a:endParaRPr>
              </a:p>
            </p:txBody>
          </p:sp>
          <p:sp>
            <p:nvSpPr>
              <p:cNvPr id="27" name="Cruz 26">
                <a:extLst>
                  <a:ext uri="{FF2B5EF4-FFF2-40B4-BE49-F238E27FC236}">
                    <a16:creationId xmlns:a16="http://schemas.microsoft.com/office/drawing/2014/main" id="{EEB7FA35-21B3-44AD-ABD6-BE32F00A7D41}"/>
                  </a:ext>
                </a:extLst>
              </p:cNvPr>
              <p:cNvSpPr/>
              <p:nvPr/>
            </p:nvSpPr>
            <p:spPr>
              <a:xfrm>
                <a:off x="5912088" y="3029416"/>
                <a:ext cx="621490" cy="601826"/>
              </a:xfrm>
              <a:prstGeom prst="plus">
                <a:avLst>
                  <a:gd name="adj" fmla="val 43585"/>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Trebuchet MS" panose="020B0603020202020204" pitchFamily="34" charset="0"/>
                </a:endParaRPr>
              </a:p>
            </p:txBody>
          </p:sp>
        </p:grpSp>
        <p:sp>
          <p:nvSpPr>
            <p:cNvPr id="22" name="Rectángulo 21">
              <a:extLst>
                <a:ext uri="{FF2B5EF4-FFF2-40B4-BE49-F238E27FC236}">
                  <a16:creationId xmlns:a16="http://schemas.microsoft.com/office/drawing/2014/main" id="{328240A6-3613-4B06-B617-36B9F15761E4}"/>
                </a:ext>
              </a:extLst>
            </p:cNvPr>
            <p:cNvSpPr/>
            <p:nvPr/>
          </p:nvSpPr>
          <p:spPr>
            <a:xfrm>
              <a:off x="1927274" y="2560320"/>
              <a:ext cx="7455877" cy="1434905"/>
            </a:xfrm>
            <a:prstGeom prst="rect">
              <a:avLst/>
            </a:prstGeom>
            <a:noFill/>
            <a:ln w="28575">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Trebuchet MS" panose="020B0603020202020204" pitchFamily="34" charset="0"/>
              </a:endParaRPr>
            </a:p>
          </p:txBody>
        </p:sp>
      </p:grpSp>
      <p:sp>
        <p:nvSpPr>
          <p:cNvPr id="28" name="Elipse 27">
            <a:extLst>
              <a:ext uri="{FF2B5EF4-FFF2-40B4-BE49-F238E27FC236}">
                <a16:creationId xmlns:a16="http://schemas.microsoft.com/office/drawing/2014/main" id="{E6D450B9-8E81-4569-8726-A7685E76E764}"/>
              </a:ext>
            </a:extLst>
          </p:cNvPr>
          <p:cNvSpPr/>
          <p:nvPr/>
        </p:nvSpPr>
        <p:spPr>
          <a:xfrm>
            <a:off x="1108983" y="1429483"/>
            <a:ext cx="1893369" cy="1760997"/>
          </a:xfrm>
          <a:prstGeom prst="ellipse">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500">
              <a:solidFill>
                <a:prstClr val="black"/>
              </a:solidFill>
              <a:latin typeface="Trebuchet MS" panose="020B0603020202020204" pitchFamily="34" charset="0"/>
            </a:endParaRPr>
          </a:p>
        </p:txBody>
      </p:sp>
      <p:sp>
        <p:nvSpPr>
          <p:cNvPr id="29" name="CuadroTexto 28">
            <a:extLst>
              <a:ext uri="{FF2B5EF4-FFF2-40B4-BE49-F238E27FC236}">
                <a16:creationId xmlns:a16="http://schemas.microsoft.com/office/drawing/2014/main" id="{E85F4AFF-F6DD-4C80-9CEC-5A72CC6CB95E}"/>
              </a:ext>
            </a:extLst>
          </p:cNvPr>
          <p:cNvSpPr txBox="1"/>
          <p:nvPr/>
        </p:nvSpPr>
        <p:spPr>
          <a:xfrm>
            <a:off x="1175865" y="2043262"/>
            <a:ext cx="1732218" cy="553854"/>
          </a:xfrm>
          <a:prstGeom prst="rect">
            <a:avLst/>
          </a:prstGeom>
          <a:noFill/>
        </p:spPr>
        <p:txBody>
          <a:bodyPr wrap="square">
            <a:spAutoFit/>
          </a:bodyPr>
          <a:lstStyle/>
          <a:p>
            <a:pPr algn="ctr" defTabSz="914126"/>
            <a:r>
              <a:rPr lang="en-US" sz="1500">
                <a:solidFill>
                  <a:prstClr val="black"/>
                </a:solidFill>
                <a:latin typeface="Trebuchet MS" panose="020B0603020202020204" pitchFamily="34" charset="0"/>
              </a:rPr>
              <a:t>Observed behavior</a:t>
            </a:r>
          </a:p>
        </p:txBody>
      </p:sp>
    </p:spTree>
    <p:extLst>
      <p:ext uri="{BB962C8B-B14F-4D97-AF65-F5344CB8AC3E}">
        <p14:creationId xmlns:p14="http://schemas.microsoft.com/office/powerpoint/2010/main" val="403682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an Time-Lapse - 25 days | Soil cross section - YouTube">
            <a:extLst>
              <a:ext uri="{FF2B5EF4-FFF2-40B4-BE49-F238E27FC236}">
                <a16:creationId xmlns:a16="http://schemas.microsoft.com/office/drawing/2014/main" id="{EC2FA257-F4E4-4313-947C-F0A360982D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3472" y="2788860"/>
            <a:ext cx="5124343" cy="286963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DF5D231-AAC9-4994-8B93-DFB6536C10CB}"/>
              </a:ext>
            </a:extLst>
          </p:cNvPr>
          <p:cNvSpPr txBox="1">
            <a:spLocks/>
          </p:cNvSpPr>
          <p:nvPr/>
        </p:nvSpPr>
        <p:spPr>
          <a:xfrm>
            <a:off x="756151" y="374600"/>
            <a:ext cx="11024382" cy="877423"/>
          </a:xfrm>
          <a:prstGeom prst="rect">
            <a:avLst/>
          </a:prstGeom>
        </p:spPr>
        <p:txBody>
          <a:bodyPr vert="horz" lIns="122950" tIns="61475" rIns="122950" bIns="61475" rtlCol="0" anchor="t">
            <a:noAutofit/>
          </a:bodyPr>
          <a:lstStyle>
            <a:lvl1pPr algn="l" defTabSz="1229502" rtl="0" eaLnBrk="1" latinLnBrk="0" hangingPunct="1">
              <a:spcBef>
                <a:spcPct val="0"/>
              </a:spcBef>
              <a:buNone/>
              <a:defRPr sz="2800" kern="1200">
                <a:solidFill>
                  <a:schemeClr val="tx2"/>
                </a:solidFill>
                <a:latin typeface="+mj-lt"/>
                <a:ea typeface="+mj-ea"/>
                <a:cs typeface="+mj-cs"/>
              </a:defRPr>
            </a:lvl1pPr>
          </a:lstStyle>
          <a:p>
            <a:r>
              <a:rPr lang="es-ES" dirty="0" err="1">
                <a:solidFill>
                  <a:srgbClr val="071D49"/>
                </a:solidFill>
                <a:latin typeface="Trebuchet MS"/>
              </a:rPr>
              <a:t>Components</a:t>
            </a:r>
            <a:r>
              <a:rPr lang="es-ES" dirty="0">
                <a:solidFill>
                  <a:srgbClr val="071D49"/>
                </a:solidFill>
                <a:latin typeface="Trebuchet MS"/>
              </a:rPr>
              <a:t> </a:t>
            </a:r>
          </a:p>
          <a:p>
            <a:r>
              <a:rPr lang="es-ES" dirty="0">
                <a:solidFill>
                  <a:srgbClr val="071D49"/>
                </a:solidFill>
                <a:latin typeface="Trebuchet MS"/>
              </a:rPr>
              <a:t>Performance </a:t>
            </a:r>
            <a:r>
              <a:rPr lang="es-ES" dirty="0" err="1">
                <a:solidFill>
                  <a:srgbClr val="071D49"/>
                </a:solidFill>
                <a:latin typeface="Trebuchet MS"/>
              </a:rPr>
              <a:t>Appraisal</a:t>
            </a:r>
            <a:r>
              <a:rPr lang="es-ES" dirty="0">
                <a:solidFill>
                  <a:srgbClr val="071D49"/>
                </a:solidFill>
                <a:latin typeface="Trebuchet MS"/>
              </a:rPr>
              <a:t> </a:t>
            </a:r>
            <a:r>
              <a:rPr lang="es-ES" dirty="0" err="1">
                <a:solidFill>
                  <a:srgbClr val="071D49"/>
                </a:solidFill>
                <a:latin typeface="Trebuchet MS"/>
              </a:rPr>
              <a:t>Conversation</a:t>
            </a:r>
            <a:r>
              <a:rPr lang="es-ES" dirty="0">
                <a:solidFill>
                  <a:srgbClr val="071D49"/>
                </a:solidFill>
                <a:latin typeface="Trebuchet MS"/>
              </a:rPr>
              <a:t> </a:t>
            </a:r>
            <a:endParaRPr lang="en-US" dirty="0">
              <a:solidFill>
                <a:srgbClr val="071D49"/>
              </a:solidFill>
              <a:latin typeface="Trebuchet MS"/>
            </a:endParaRPr>
          </a:p>
        </p:txBody>
      </p:sp>
      <p:sp>
        <p:nvSpPr>
          <p:cNvPr id="4" name="CuadroTexto 3">
            <a:extLst>
              <a:ext uri="{FF2B5EF4-FFF2-40B4-BE49-F238E27FC236}">
                <a16:creationId xmlns:a16="http://schemas.microsoft.com/office/drawing/2014/main" id="{CB037E56-FBD8-495C-9304-588973F1AD66}"/>
              </a:ext>
            </a:extLst>
          </p:cNvPr>
          <p:cNvSpPr txBox="1"/>
          <p:nvPr/>
        </p:nvSpPr>
        <p:spPr>
          <a:xfrm>
            <a:off x="694186" y="1633404"/>
            <a:ext cx="5551870" cy="4225965"/>
          </a:xfrm>
          <a:prstGeom prst="rect">
            <a:avLst/>
          </a:prstGeom>
          <a:noFill/>
        </p:spPr>
        <p:txBody>
          <a:bodyPr wrap="square" rtlCol="0">
            <a:spAutoFit/>
          </a:bodyPr>
          <a:lstStyle/>
          <a:p>
            <a:pPr>
              <a:lnSpc>
                <a:spcPct val="107000"/>
              </a:lnSpc>
              <a:spcAft>
                <a:spcPts val="750"/>
              </a:spcAft>
            </a:pPr>
            <a:r>
              <a:rPr lang="en-US" sz="2000" spc="15" dirty="0">
                <a:solidFill>
                  <a:srgbClr val="555559"/>
                </a:solidFill>
                <a:effectLst/>
                <a:latin typeface="Trebuchet MS" panose="020B0603020202020204" pitchFamily="34" charset="0"/>
                <a:ea typeface="Times New Roman" panose="02020603050405020304" pitchFamily="18" charset="0"/>
                <a:cs typeface="Times New Roman" panose="02020603050405020304" pitchFamily="18" charset="0"/>
              </a:rPr>
              <a:t>1.Objectives and Key Results Assessment, for which it must be considered each OKR cycle’s performance during the whole year.</a:t>
            </a:r>
          </a:p>
          <a:p>
            <a:pPr marL="457200" indent="-457200">
              <a:lnSpc>
                <a:spcPct val="107000"/>
              </a:lnSpc>
              <a:spcAft>
                <a:spcPts val="750"/>
              </a:spcAft>
              <a:buAutoNum type="arabicPeriod"/>
            </a:pPr>
            <a:endParaRPr lang="es-CO" sz="2000" dirty="0">
              <a:effectLst/>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000" spc="15" dirty="0">
                <a:solidFill>
                  <a:srgbClr val="555559"/>
                </a:solidFill>
                <a:effectLst/>
                <a:latin typeface="Trebuchet MS" panose="020B0603020202020204" pitchFamily="34" charset="0"/>
                <a:ea typeface="Times New Roman" panose="02020603050405020304" pitchFamily="18" charset="0"/>
                <a:cs typeface="Times New Roman" panose="02020603050405020304" pitchFamily="18" charset="0"/>
              </a:rPr>
              <a:t>2. Conversation and Appraisal of Cultural Adjustment, for which it must be considered each pillar of culture, their description, and behaviors. Keep in mind that you’re going to evaluate the pillar, the information associated with description and behaviors of each pillar, they are elements to enhance the conversation</a:t>
            </a:r>
            <a:endParaRPr lang="es-CO" sz="2000" dirty="0">
              <a:solidFill>
                <a:schemeClr val="tx1">
                  <a:lumMod val="65000"/>
                  <a:lumOff val="35000"/>
                </a:schemeClr>
              </a:solidFill>
              <a:latin typeface="Trebuchet MS" panose="020B0603020202020204" pitchFamily="34" charset="0"/>
            </a:endParaRPr>
          </a:p>
        </p:txBody>
      </p:sp>
    </p:spTree>
    <p:extLst>
      <p:ext uri="{BB962C8B-B14F-4D97-AF65-F5344CB8AC3E}">
        <p14:creationId xmlns:p14="http://schemas.microsoft.com/office/powerpoint/2010/main" val="16138414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GOS_plantilla">
  <a:themeElements>
    <a:clrScheme name="ARGOS">
      <a:dk1>
        <a:sysClr val="windowText" lastClr="000000"/>
      </a:dk1>
      <a:lt1>
        <a:sysClr val="window" lastClr="FFFFFF"/>
      </a:lt1>
      <a:dk2>
        <a:srgbClr val="071D49"/>
      </a:dk2>
      <a:lt2>
        <a:srgbClr val="EEECE1"/>
      </a:lt2>
      <a:accent1>
        <a:srgbClr val="C4D600"/>
      </a:accent1>
      <a:accent2>
        <a:srgbClr val="00C389"/>
      </a:accent2>
      <a:accent3>
        <a:srgbClr val="00A3E0"/>
      </a:accent3>
      <a:accent4>
        <a:srgbClr val="753BBD"/>
      </a:accent4>
      <a:accent5>
        <a:srgbClr val="FF6A13"/>
      </a:accent5>
      <a:accent6>
        <a:srgbClr val="F0B323"/>
      </a:accent6>
      <a:hlink>
        <a:srgbClr val="6CC24A"/>
      </a:hlink>
      <a:folHlink>
        <a:srgbClr val="ACA39A"/>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RGOS_plantilla">
  <a:themeElements>
    <a:clrScheme name="ARGOS">
      <a:dk1>
        <a:sysClr val="windowText" lastClr="000000"/>
      </a:dk1>
      <a:lt1>
        <a:sysClr val="window" lastClr="FFFFFF"/>
      </a:lt1>
      <a:dk2>
        <a:srgbClr val="071D49"/>
      </a:dk2>
      <a:lt2>
        <a:srgbClr val="EEECE1"/>
      </a:lt2>
      <a:accent1>
        <a:srgbClr val="C4D600"/>
      </a:accent1>
      <a:accent2>
        <a:srgbClr val="00C389"/>
      </a:accent2>
      <a:accent3>
        <a:srgbClr val="00A3E0"/>
      </a:accent3>
      <a:accent4>
        <a:srgbClr val="753BBD"/>
      </a:accent4>
      <a:accent5>
        <a:srgbClr val="FF6A13"/>
      </a:accent5>
      <a:accent6>
        <a:srgbClr val="F0B323"/>
      </a:accent6>
      <a:hlink>
        <a:srgbClr val="6CC24A"/>
      </a:hlink>
      <a:folHlink>
        <a:srgbClr val="ACA39A"/>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terior fondo blanco">
  <a:themeElements>
    <a:clrScheme name="ARGOS">
      <a:dk1>
        <a:sysClr val="windowText" lastClr="000000"/>
      </a:dk1>
      <a:lt1>
        <a:sysClr val="window" lastClr="FFFFFF"/>
      </a:lt1>
      <a:dk2>
        <a:srgbClr val="071D49"/>
      </a:dk2>
      <a:lt2>
        <a:srgbClr val="EEECE1"/>
      </a:lt2>
      <a:accent1>
        <a:srgbClr val="C4D600"/>
      </a:accent1>
      <a:accent2>
        <a:srgbClr val="00C389"/>
      </a:accent2>
      <a:accent3>
        <a:srgbClr val="00A3E0"/>
      </a:accent3>
      <a:accent4>
        <a:srgbClr val="753BBD"/>
      </a:accent4>
      <a:accent5>
        <a:srgbClr val="FF6A13"/>
      </a:accent5>
      <a:accent6>
        <a:srgbClr val="F0B323"/>
      </a:accent6>
      <a:hlink>
        <a:srgbClr val="6CC24A"/>
      </a:hlink>
      <a:folHlink>
        <a:srgbClr val="ACA39A"/>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genda">
  <a:themeElements>
    <a:clrScheme name="ARGOS">
      <a:dk1>
        <a:sysClr val="windowText" lastClr="000000"/>
      </a:dk1>
      <a:lt1>
        <a:sysClr val="window" lastClr="FFFFFF"/>
      </a:lt1>
      <a:dk2>
        <a:srgbClr val="071D49"/>
      </a:dk2>
      <a:lt2>
        <a:srgbClr val="EEECE1"/>
      </a:lt2>
      <a:accent1>
        <a:srgbClr val="C4D600"/>
      </a:accent1>
      <a:accent2>
        <a:srgbClr val="00C389"/>
      </a:accent2>
      <a:accent3>
        <a:srgbClr val="00A3E0"/>
      </a:accent3>
      <a:accent4>
        <a:srgbClr val="753BBD"/>
      </a:accent4>
      <a:accent5>
        <a:srgbClr val="FF6A13"/>
      </a:accent5>
      <a:accent6>
        <a:srgbClr val="F0B323"/>
      </a:accent6>
      <a:hlink>
        <a:srgbClr val="6CC24A"/>
      </a:hlink>
      <a:folHlink>
        <a:srgbClr val="ACA39A"/>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943</Words>
  <Application>Microsoft Office PowerPoint</Application>
  <PresentationFormat>Panorámica</PresentationFormat>
  <Paragraphs>130</Paragraphs>
  <Slides>17</Slides>
  <Notes>4</Notes>
  <HiddenSlides>0</HiddenSlides>
  <MMClips>0</MMClips>
  <ScaleCrop>false</ScaleCrop>
  <HeadingPairs>
    <vt:vector size="6" baseType="variant">
      <vt:variant>
        <vt:lpstr>Fuentes usadas</vt:lpstr>
      </vt:variant>
      <vt:variant>
        <vt:i4>5</vt:i4>
      </vt:variant>
      <vt:variant>
        <vt:lpstr>Tema</vt:lpstr>
      </vt:variant>
      <vt:variant>
        <vt:i4>6</vt:i4>
      </vt:variant>
      <vt:variant>
        <vt:lpstr>Títulos de diapositiva</vt:lpstr>
      </vt:variant>
      <vt:variant>
        <vt:i4>17</vt:i4>
      </vt:variant>
    </vt:vector>
  </HeadingPairs>
  <TitlesOfParts>
    <vt:vector size="28" baseType="lpstr">
      <vt:lpstr>Arial</vt:lpstr>
      <vt:lpstr>Calibri</vt:lpstr>
      <vt:lpstr>Calibri Light</vt:lpstr>
      <vt:lpstr>Helvetica</vt:lpstr>
      <vt:lpstr>Trebuchet MS</vt:lpstr>
      <vt:lpstr>Tema de Office</vt:lpstr>
      <vt:lpstr>ARGOS_plantilla</vt:lpstr>
      <vt:lpstr>1_ARGOS_plantilla</vt:lpstr>
      <vt:lpstr>Interior fondo blanco</vt:lpstr>
      <vt:lpstr>Agenda</vt:lpstr>
      <vt:lpstr>1_Tema de Office</vt:lpstr>
      <vt:lpstr>PERFORMANCE APPRAISAL CONVERSATION</vt:lpstr>
      <vt:lpstr>Presentación de PowerPoint</vt:lpstr>
      <vt:lpstr>    Models</vt:lpstr>
      <vt:lpstr>Presentación de PowerPoint</vt:lpstr>
      <vt:lpstr>Performance Appraisal Conversation </vt:lpstr>
      <vt:lpstr>Coversing as a habit</vt:lpstr>
      <vt:lpstr>Feedback structure</vt:lpstr>
      <vt:lpstr>Feedback structure</vt:lpstr>
      <vt:lpstr>Presentación de PowerPoint</vt:lpstr>
      <vt:lpstr>Final assessment of each component ​</vt:lpstr>
      <vt:lpstr>Presentación de PowerPoint</vt:lpstr>
      <vt:lpstr>General reflections</vt:lpstr>
      <vt:lpstr>General reflections</vt:lpstr>
      <vt:lpstr>General reflections</vt:lpstr>
      <vt:lpstr>General reflections</vt:lpstr>
      <vt:lpstr>General reflections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Conversación Evaluación del Desempeño</dc:title>
  <dc:creator>Yolanda Mercedes Parra</dc:creator>
  <cp:lastModifiedBy>Monica Lucia Ospino Osorio</cp:lastModifiedBy>
  <cp:revision>17</cp:revision>
  <dcterms:created xsi:type="dcterms:W3CDTF">2021-12-08T19:32:52Z</dcterms:created>
  <dcterms:modified xsi:type="dcterms:W3CDTF">2021-12-14T18:05:48Z</dcterms:modified>
</cp:coreProperties>
</file>