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70" r:id="rId4"/>
    <p:sldMasterId id="2147483676" r:id="rId5"/>
    <p:sldMasterId id="2147483679" r:id="rId6"/>
  </p:sldMasterIdLst>
  <p:notesMasterIdLst>
    <p:notesMasterId r:id="rId24"/>
  </p:notesMasterIdLst>
  <p:sldIdLst>
    <p:sldId id="269" r:id="rId7"/>
    <p:sldId id="270" r:id="rId8"/>
    <p:sldId id="294" r:id="rId9"/>
    <p:sldId id="295" r:id="rId10"/>
    <p:sldId id="297" r:id="rId11"/>
    <p:sldId id="298" r:id="rId12"/>
    <p:sldId id="282" r:id="rId13"/>
    <p:sldId id="1267" r:id="rId14"/>
    <p:sldId id="1268" r:id="rId15"/>
    <p:sldId id="1273" r:id="rId16"/>
    <p:sldId id="262" r:id="rId17"/>
    <p:sldId id="263" r:id="rId18"/>
    <p:sldId id="1269" r:id="rId19"/>
    <p:sldId id="1270" r:id="rId20"/>
    <p:sldId id="1271" r:id="rId21"/>
    <p:sldId id="1272" r:id="rId22"/>
    <p:sldId id="1274" r:id="rId2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A4E4"/>
    <a:srgbClr val="071D49"/>
    <a:srgbClr val="FFFF66"/>
    <a:srgbClr val="FF33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1918" autoAdjust="0"/>
  </p:normalViewPr>
  <p:slideViewPr>
    <p:cSldViewPr snapToGrid="0">
      <p:cViewPr varScale="1">
        <p:scale>
          <a:sx n="60" d="100"/>
          <a:sy n="60" d="100"/>
        </p:scale>
        <p:origin x="113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89FD17-85E2-4BB0-A90F-BD769C7AE4E5}" type="doc">
      <dgm:prSet loTypeId="urn:microsoft.com/office/officeart/2005/8/layout/hList1" loCatId="list" qsTypeId="urn:microsoft.com/office/officeart/2005/8/quickstyle/simple1" qsCatId="simple" csTypeId="urn:microsoft.com/office/officeart/2005/8/colors/colorful1#4" csCatId="colorful" phldr="1"/>
      <dgm:spPr/>
      <dgm:t>
        <a:bodyPr/>
        <a:lstStyle/>
        <a:p>
          <a:endParaRPr lang="es-CO"/>
        </a:p>
      </dgm:t>
    </dgm:pt>
    <dgm:pt modelId="{AB05A171-B9AD-478E-A708-400FBF65700A}">
      <dgm:prSet phldrT="[Texto]"/>
      <dgm:spPr/>
      <dgm:t>
        <a:bodyPr/>
        <a:lstStyle/>
        <a:p>
          <a:r>
            <a:rPr lang="fr-FR" noProof="0" dirty="0"/>
            <a:t>Conversations</a:t>
          </a:r>
        </a:p>
      </dgm:t>
    </dgm:pt>
    <dgm:pt modelId="{37EF7624-243F-4902-A445-2D4A22E2CBE4}" type="parTrans" cxnId="{88517DF0-C5F6-4BC4-AD8E-0143313DD50F}">
      <dgm:prSet/>
      <dgm:spPr/>
      <dgm:t>
        <a:bodyPr/>
        <a:lstStyle/>
        <a:p>
          <a:endParaRPr lang="es-CO"/>
        </a:p>
      </dgm:t>
    </dgm:pt>
    <dgm:pt modelId="{74CEEB03-D6B8-4E6C-B883-622126EA92F1}" type="sibTrans" cxnId="{88517DF0-C5F6-4BC4-AD8E-0143313DD50F}">
      <dgm:prSet/>
      <dgm:spPr/>
      <dgm:t>
        <a:bodyPr/>
        <a:lstStyle/>
        <a:p>
          <a:endParaRPr lang="es-CO"/>
        </a:p>
      </dgm:t>
    </dgm:pt>
    <dgm:pt modelId="{10E5734B-C630-4D6D-9BE9-14A59CC4AB14}">
      <dgm:prSet phldrT="[Texto]" custT="1"/>
      <dgm:spPr/>
      <dgm:t>
        <a:bodyPr/>
        <a:lstStyle/>
        <a:p>
          <a:pPr>
            <a:buNone/>
          </a:pPr>
          <a:r>
            <a:rPr lang="fr-FR" sz="2300" b="0" u="sng" kern="1200" noProof="0" dirty="0">
              <a:solidFill>
                <a:srgbClr val="071D49"/>
              </a:solidFill>
            </a:rPr>
            <a:t>Prévu</a:t>
          </a:r>
        </a:p>
      </dgm:t>
    </dgm:pt>
    <dgm:pt modelId="{3D631A2D-9588-41B8-9A55-9000804C2170}" type="parTrans" cxnId="{4E96D826-9406-4A98-8B77-4BA113BF3BCD}">
      <dgm:prSet/>
      <dgm:spPr/>
      <dgm:t>
        <a:bodyPr/>
        <a:lstStyle/>
        <a:p>
          <a:endParaRPr lang="es-CO"/>
        </a:p>
      </dgm:t>
    </dgm:pt>
    <dgm:pt modelId="{B2742DE2-5DC1-4AC9-88C6-2D9AC7B73EA5}" type="sibTrans" cxnId="{4E96D826-9406-4A98-8B77-4BA113BF3BCD}">
      <dgm:prSet/>
      <dgm:spPr/>
      <dgm:t>
        <a:bodyPr/>
        <a:lstStyle/>
        <a:p>
          <a:endParaRPr lang="es-CO"/>
        </a:p>
      </dgm:t>
    </dgm:pt>
    <dgm:pt modelId="{96136D32-F7AE-4780-9F21-5F7357980902}">
      <dgm:prSet phldrT="[Texto]" custT="1"/>
      <dgm:spPr/>
      <dgm:t>
        <a:bodyPr/>
        <a:lstStyle/>
        <a:p>
          <a:pPr>
            <a:buNone/>
          </a:pPr>
          <a:r>
            <a:rPr lang="fr-FR" sz="2300" u="sng" kern="1200" noProof="0" dirty="0">
              <a:solidFill>
                <a:srgbClr val="071D49"/>
              </a:solidFill>
            </a:rPr>
            <a:t>Non prévu</a:t>
          </a:r>
        </a:p>
      </dgm:t>
    </dgm:pt>
    <dgm:pt modelId="{CB9E76BB-FCA3-45BE-8D3D-ABD34D81F6CF}" type="parTrans" cxnId="{649EEA0E-6063-47E4-A154-33FB44F8260B}">
      <dgm:prSet/>
      <dgm:spPr/>
      <dgm:t>
        <a:bodyPr/>
        <a:lstStyle/>
        <a:p>
          <a:endParaRPr lang="es-CO"/>
        </a:p>
      </dgm:t>
    </dgm:pt>
    <dgm:pt modelId="{13E3E754-787F-4852-B200-15CA162896B4}" type="sibTrans" cxnId="{649EEA0E-6063-47E4-A154-33FB44F8260B}">
      <dgm:prSet/>
      <dgm:spPr/>
      <dgm:t>
        <a:bodyPr/>
        <a:lstStyle/>
        <a:p>
          <a:endParaRPr lang="es-CO"/>
        </a:p>
      </dgm:t>
    </dgm:pt>
    <dgm:pt modelId="{F21C5659-ABE9-4BFE-B5D5-1D7C90D6AF13}">
      <dgm:prSet phldrT="[Texto]"/>
      <dgm:spPr/>
      <dgm:t>
        <a:bodyPr/>
        <a:lstStyle/>
        <a:p>
          <a:r>
            <a:rPr lang="fr-FR" noProof="0" dirty="0"/>
            <a:t>Feedback</a:t>
          </a:r>
        </a:p>
      </dgm:t>
    </dgm:pt>
    <dgm:pt modelId="{6E2E96B3-D4C2-485B-BC84-823426BEC5AD}" type="parTrans" cxnId="{8EBD2074-6F7A-4FD4-A973-CF9945DFF5EE}">
      <dgm:prSet/>
      <dgm:spPr/>
      <dgm:t>
        <a:bodyPr/>
        <a:lstStyle/>
        <a:p>
          <a:endParaRPr lang="es-CO"/>
        </a:p>
      </dgm:t>
    </dgm:pt>
    <dgm:pt modelId="{E699EBEB-56AA-453F-8D14-7D1512AD6216}" type="sibTrans" cxnId="{8EBD2074-6F7A-4FD4-A973-CF9945DFF5EE}">
      <dgm:prSet/>
      <dgm:spPr/>
      <dgm:t>
        <a:bodyPr/>
        <a:lstStyle/>
        <a:p>
          <a:endParaRPr lang="es-CO"/>
        </a:p>
      </dgm:t>
    </dgm:pt>
    <dgm:pt modelId="{02A599BB-07D1-4A2F-A6F0-5AE29F4DC4A3}">
      <dgm:prSet phldrT="[Texto]"/>
      <dgm:spPr/>
      <dgm:t>
        <a:bodyPr/>
        <a:lstStyle/>
        <a:p>
          <a:r>
            <a:rPr lang="fr-FR" noProof="0" dirty="0"/>
            <a:t>Reconnaissances</a:t>
          </a:r>
        </a:p>
      </dgm:t>
    </dgm:pt>
    <dgm:pt modelId="{D118DC45-2AD8-4979-B033-014D88FDF6F8}" type="parTrans" cxnId="{BCC397A6-3892-4FE2-96C0-008871D8F851}">
      <dgm:prSet/>
      <dgm:spPr/>
      <dgm:t>
        <a:bodyPr/>
        <a:lstStyle/>
        <a:p>
          <a:endParaRPr lang="es-CO"/>
        </a:p>
      </dgm:t>
    </dgm:pt>
    <dgm:pt modelId="{03914524-78A0-4339-B62A-BC9D3DF0B86B}" type="sibTrans" cxnId="{BCC397A6-3892-4FE2-96C0-008871D8F851}">
      <dgm:prSet/>
      <dgm:spPr/>
      <dgm:t>
        <a:bodyPr/>
        <a:lstStyle/>
        <a:p>
          <a:endParaRPr lang="es-CO"/>
        </a:p>
      </dgm:t>
    </dgm:pt>
    <dgm:pt modelId="{D142FAA8-E33C-453A-9B29-191E41F10988}">
      <dgm:prSet phldrT="[Texto]"/>
      <dgm:spPr/>
      <dgm:t>
        <a:bodyPr/>
        <a:lstStyle/>
        <a:p>
          <a:pPr>
            <a:buNone/>
          </a:pPr>
          <a:r>
            <a:rPr lang="fr-FR" noProof="0" dirty="0">
              <a:solidFill>
                <a:srgbClr val="071D49"/>
              </a:solidFill>
            </a:rPr>
            <a:t>Non prévu</a:t>
          </a:r>
        </a:p>
      </dgm:t>
    </dgm:pt>
    <dgm:pt modelId="{641A4D9F-27F3-40DF-A66E-CACE45E7F3E4}" type="parTrans" cxnId="{ADF92B72-D5FD-4797-B5EC-A802EADA5A19}">
      <dgm:prSet/>
      <dgm:spPr/>
      <dgm:t>
        <a:bodyPr/>
        <a:lstStyle/>
        <a:p>
          <a:endParaRPr lang="es-CO"/>
        </a:p>
      </dgm:t>
    </dgm:pt>
    <dgm:pt modelId="{009CFE6F-30EE-4456-A8CB-3676D6735B1A}" type="sibTrans" cxnId="{ADF92B72-D5FD-4797-B5EC-A802EADA5A19}">
      <dgm:prSet/>
      <dgm:spPr/>
      <dgm:t>
        <a:bodyPr/>
        <a:lstStyle/>
        <a:p>
          <a:endParaRPr lang="es-CO"/>
        </a:p>
      </dgm:t>
    </dgm:pt>
    <dgm:pt modelId="{B3ED0CFD-A0CC-4787-BA9F-CF0C0A008F08}">
      <dgm:prSet phldrT="[Texto]" custT="1"/>
      <dgm:spPr/>
      <dgm:t>
        <a:bodyPr/>
        <a:lstStyle/>
        <a:p>
          <a:pPr>
            <a:buFont typeface="Arial" panose="020B0604020202020204" pitchFamily="34" charset="0"/>
            <a:buNone/>
          </a:pPr>
          <a:r>
            <a:rPr lang="fr-FR" sz="2300" kern="1200" noProof="0" dirty="0">
              <a:solidFill>
                <a:srgbClr val="071D49"/>
              </a:solidFill>
            </a:rPr>
            <a:t>•	</a:t>
          </a:r>
          <a:r>
            <a:rPr lang="fr-FR" sz="2300" i="1" kern="1200" noProof="0" dirty="0">
              <a:solidFill>
                <a:srgbClr val="FF0000"/>
              </a:solidFill>
            </a:rPr>
            <a:t>Réflexion et définition des </a:t>
          </a:r>
          <a:r>
            <a:rPr lang="fr-FR" sz="2300" i="1" kern="1200" noProof="0" dirty="0" err="1">
              <a:solidFill>
                <a:srgbClr val="FF0000"/>
              </a:solidFill>
            </a:rPr>
            <a:t>OKR</a:t>
          </a:r>
          <a:endParaRPr lang="fr-FR" sz="2300" i="1" kern="1200" noProof="0" dirty="0">
            <a:solidFill>
              <a:srgbClr val="FF0000"/>
            </a:solidFill>
          </a:endParaRPr>
        </a:p>
      </dgm:t>
    </dgm:pt>
    <dgm:pt modelId="{5345E11F-3BB2-40CC-B044-BE27B803F471}" type="parTrans" cxnId="{9B44667B-2F7D-4063-9714-9CC08E7145CA}">
      <dgm:prSet/>
      <dgm:spPr/>
      <dgm:t>
        <a:bodyPr/>
        <a:lstStyle/>
        <a:p>
          <a:endParaRPr lang="es-CO"/>
        </a:p>
      </dgm:t>
    </dgm:pt>
    <dgm:pt modelId="{EC98C838-1C2E-4539-A657-1E50F450A200}" type="sibTrans" cxnId="{9B44667B-2F7D-4063-9714-9CC08E7145CA}">
      <dgm:prSet/>
      <dgm:spPr/>
      <dgm:t>
        <a:bodyPr/>
        <a:lstStyle/>
        <a:p>
          <a:endParaRPr lang="es-CO"/>
        </a:p>
      </dgm:t>
    </dgm:pt>
    <dgm:pt modelId="{818E987B-C9D6-4A6F-9D05-A02DE3D40789}">
      <dgm:prSet phldrT="[Texto]" custT="1"/>
      <dgm:spPr/>
      <dgm:t>
        <a:bodyPr/>
        <a:lstStyle/>
        <a:p>
          <a:pPr>
            <a:buFont typeface="Arial" panose="020B0604020202020204" pitchFamily="34" charset="0"/>
            <a:buNone/>
          </a:pPr>
          <a:r>
            <a:rPr lang="fr-FR" sz="2300" i="1" kern="1200" noProof="0" dirty="0">
              <a:solidFill>
                <a:srgbClr val="FF0000"/>
              </a:solidFill>
            </a:rPr>
            <a:t>Progression des </a:t>
          </a:r>
          <a:r>
            <a:rPr lang="fr-FR" sz="2300" i="1" kern="1200" noProof="0" dirty="0" err="1">
              <a:solidFill>
                <a:srgbClr val="FF0000"/>
              </a:solidFill>
            </a:rPr>
            <a:t>OKR</a:t>
          </a:r>
          <a:endParaRPr lang="fr-FR" sz="2300" i="1" kern="1200" noProof="0" dirty="0">
            <a:solidFill>
              <a:srgbClr val="FF0000"/>
            </a:solidFill>
          </a:endParaRPr>
        </a:p>
      </dgm:t>
    </dgm:pt>
    <dgm:pt modelId="{D428F3C4-9168-4FBC-98BE-63EBFB5D8020}" type="parTrans" cxnId="{51BFBBA4-B890-48FA-B8EF-50F1B53AA06A}">
      <dgm:prSet/>
      <dgm:spPr/>
      <dgm:t>
        <a:bodyPr/>
        <a:lstStyle/>
        <a:p>
          <a:endParaRPr lang="es-CO"/>
        </a:p>
      </dgm:t>
    </dgm:pt>
    <dgm:pt modelId="{3B75FDEB-1DD6-42D8-9AB2-41695BD4E24C}" type="sibTrans" cxnId="{51BFBBA4-B890-48FA-B8EF-50F1B53AA06A}">
      <dgm:prSet/>
      <dgm:spPr/>
      <dgm:t>
        <a:bodyPr/>
        <a:lstStyle/>
        <a:p>
          <a:endParaRPr lang="es-CO"/>
        </a:p>
      </dgm:t>
    </dgm:pt>
    <dgm:pt modelId="{0B4683F8-F181-4974-BD4E-6A5FC29AFC56}">
      <dgm:prSet phldrT="[Texto]" custT="1"/>
      <dgm:spPr/>
      <dgm:t>
        <a:bodyPr/>
        <a:lstStyle/>
        <a:p>
          <a:endParaRPr lang="fr-FR" sz="2300" b="1" kern="1200" noProof="0" dirty="0">
            <a:solidFill>
              <a:srgbClr val="071D49"/>
            </a:solidFill>
            <a:effectLst>
              <a:outerShdw blurRad="38100" dist="38100" dir="2700000" algn="tl">
                <a:srgbClr val="000000">
                  <a:alpha val="43137"/>
                </a:srgbClr>
              </a:outerShdw>
            </a:effectLst>
          </a:endParaRPr>
        </a:p>
      </dgm:t>
    </dgm:pt>
    <dgm:pt modelId="{31FB05A4-FAF2-4E96-8E2F-C24026081CEB}" type="parTrans" cxnId="{4EEE2D6C-2DB8-4CFF-91A8-9B62268F5434}">
      <dgm:prSet/>
      <dgm:spPr/>
      <dgm:t>
        <a:bodyPr/>
        <a:lstStyle/>
        <a:p>
          <a:endParaRPr lang="es-CO"/>
        </a:p>
      </dgm:t>
    </dgm:pt>
    <dgm:pt modelId="{83A56B6A-1702-48C9-ABD9-3850DCD0059C}" type="sibTrans" cxnId="{4EEE2D6C-2DB8-4CFF-91A8-9B62268F5434}">
      <dgm:prSet/>
      <dgm:spPr/>
      <dgm:t>
        <a:bodyPr/>
        <a:lstStyle/>
        <a:p>
          <a:endParaRPr lang="es-CO"/>
        </a:p>
      </dgm:t>
    </dgm:pt>
    <dgm:pt modelId="{37A751ED-6ACF-4033-938D-B587E90F13EE}">
      <dgm:prSet phldrT="[Texto]" custT="1"/>
      <dgm:spPr/>
      <dgm:t>
        <a:bodyPr/>
        <a:lstStyle/>
        <a:p>
          <a:pPr>
            <a:buFont typeface="Arial" panose="020B0604020202020204" pitchFamily="34" charset="0"/>
            <a:buNone/>
          </a:pPr>
          <a:r>
            <a:rPr lang="fr-FR" sz="2300" b="1" kern="1200" noProof="0" dirty="0">
              <a:solidFill>
                <a:srgbClr val="071D49"/>
              </a:solidFill>
              <a:effectLst/>
            </a:rPr>
            <a:t>Évaluation des performances</a:t>
          </a:r>
          <a:endParaRPr lang="fr-FR" sz="2300" b="0" u="sng" kern="1200" noProof="0" dirty="0">
            <a:solidFill>
              <a:srgbClr val="071D49"/>
            </a:solidFill>
            <a:effectLst/>
          </a:endParaRPr>
        </a:p>
      </dgm:t>
    </dgm:pt>
    <dgm:pt modelId="{6F853894-EBB4-4E45-AB1F-AC3BB2283786}" type="parTrans" cxnId="{0FD1DB4F-022F-4EFE-8A0C-7468759EB4EE}">
      <dgm:prSet/>
      <dgm:spPr/>
      <dgm:t>
        <a:bodyPr/>
        <a:lstStyle/>
        <a:p>
          <a:endParaRPr lang="es-CO"/>
        </a:p>
      </dgm:t>
    </dgm:pt>
    <dgm:pt modelId="{B4DD088D-754D-4494-8F2E-987DB703D8D9}" type="sibTrans" cxnId="{0FD1DB4F-022F-4EFE-8A0C-7468759EB4EE}">
      <dgm:prSet/>
      <dgm:spPr/>
      <dgm:t>
        <a:bodyPr/>
        <a:lstStyle/>
        <a:p>
          <a:endParaRPr lang="es-CO"/>
        </a:p>
      </dgm:t>
    </dgm:pt>
    <dgm:pt modelId="{7ACE8757-DA9B-4CED-AA68-3960D30645F7}">
      <dgm:prSet phldrT="[Texto]" custT="1"/>
      <dgm:spPr/>
      <dgm:t>
        <a:bodyPr/>
        <a:lstStyle/>
        <a:p>
          <a:pPr>
            <a:buNone/>
          </a:pPr>
          <a:r>
            <a:rPr lang="fr-FR" sz="2300" kern="1200" noProof="0" dirty="0">
              <a:solidFill>
                <a:srgbClr val="071D49"/>
              </a:solidFill>
              <a:latin typeface="Trebuchet MS"/>
              <a:ea typeface="+mn-ea"/>
              <a:cs typeface="+mn-cs"/>
            </a:rPr>
            <a:t>Développement</a:t>
          </a:r>
          <a:endParaRPr lang="fr-FR" sz="2300" b="0" u="sng" kern="1200" noProof="0" dirty="0">
            <a:solidFill>
              <a:srgbClr val="071D49"/>
            </a:solidFill>
          </a:endParaRPr>
        </a:p>
      </dgm:t>
    </dgm:pt>
    <dgm:pt modelId="{61F4C521-19D9-4C21-9217-62C3948E1AE7}" type="parTrans" cxnId="{93335F7B-50BB-400B-B2ED-E2C5E6B6E52D}">
      <dgm:prSet/>
      <dgm:spPr/>
      <dgm:t>
        <a:bodyPr/>
        <a:lstStyle/>
        <a:p>
          <a:endParaRPr lang="es-CO"/>
        </a:p>
      </dgm:t>
    </dgm:pt>
    <dgm:pt modelId="{1BD699AF-070F-4385-A427-F3B4827CE42F}" type="sibTrans" cxnId="{93335F7B-50BB-400B-B2ED-E2C5E6B6E52D}">
      <dgm:prSet/>
      <dgm:spPr/>
      <dgm:t>
        <a:bodyPr/>
        <a:lstStyle/>
        <a:p>
          <a:endParaRPr lang="es-CO"/>
        </a:p>
      </dgm:t>
    </dgm:pt>
    <dgm:pt modelId="{84167DE1-5BC8-43FC-B875-4FAC9674776C}">
      <dgm:prSet phldrT="[Texto]"/>
      <dgm:spPr/>
      <dgm:t>
        <a:bodyPr/>
        <a:lstStyle/>
        <a:p>
          <a:pPr>
            <a:buNone/>
          </a:pPr>
          <a:r>
            <a:rPr lang="fr-FR" noProof="0" dirty="0">
              <a:solidFill>
                <a:srgbClr val="071D49"/>
              </a:solidFill>
            </a:rPr>
            <a:t>360</a:t>
          </a:r>
        </a:p>
      </dgm:t>
    </dgm:pt>
    <dgm:pt modelId="{B23E4814-E536-42BA-B82A-F5C9DA1A6C67}" type="parTrans" cxnId="{E683F7C1-EDDD-4CED-8B55-CC360349ECD2}">
      <dgm:prSet/>
      <dgm:spPr/>
      <dgm:t>
        <a:bodyPr/>
        <a:lstStyle/>
        <a:p>
          <a:endParaRPr lang="es-CO"/>
        </a:p>
      </dgm:t>
    </dgm:pt>
    <dgm:pt modelId="{1AF73B81-6BE4-4B7E-8555-55EA06D65FD7}" type="sibTrans" cxnId="{E683F7C1-EDDD-4CED-8B55-CC360349ECD2}">
      <dgm:prSet/>
      <dgm:spPr/>
      <dgm:t>
        <a:bodyPr/>
        <a:lstStyle/>
        <a:p>
          <a:endParaRPr lang="es-CO"/>
        </a:p>
      </dgm:t>
    </dgm:pt>
    <dgm:pt modelId="{C0348AFC-240B-464C-836D-FEAE34085E51}">
      <dgm:prSet phldrT="[Texto]"/>
      <dgm:spPr/>
      <dgm:t>
        <a:bodyPr/>
        <a:lstStyle/>
        <a:p>
          <a:pPr>
            <a:buNone/>
          </a:pPr>
          <a:r>
            <a:rPr lang="fr-FR" noProof="0" dirty="0">
              <a:solidFill>
                <a:srgbClr val="071D49"/>
              </a:solidFill>
            </a:rPr>
            <a:t>Non prévu</a:t>
          </a:r>
        </a:p>
      </dgm:t>
    </dgm:pt>
    <dgm:pt modelId="{E0B285D5-D2B4-416C-8BE6-13402F1CC286}" type="parTrans" cxnId="{B8C7FC32-1C7B-4247-BDC1-99C9E148DDD8}">
      <dgm:prSet/>
      <dgm:spPr/>
      <dgm:t>
        <a:bodyPr/>
        <a:lstStyle/>
        <a:p>
          <a:endParaRPr lang="es-CO"/>
        </a:p>
      </dgm:t>
    </dgm:pt>
    <dgm:pt modelId="{50030206-D747-4D89-8AF6-0F6D04085BA3}" type="sibTrans" cxnId="{B8C7FC32-1C7B-4247-BDC1-99C9E148DDD8}">
      <dgm:prSet/>
      <dgm:spPr/>
      <dgm:t>
        <a:bodyPr/>
        <a:lstStyle/>
        <a:p>
          <a:endParaRPr lang="es-CO"/>
        </a:p>
      </dgm:t>
    </dgm:pt>
    <dgm:pt modelId="{AC01B1D2-4096-40C4-B5AD-FFB09D5AE8DB}">
      <dgm:prSet phldrT="[Texto]"/>
      <dgm:spPr/>
      <dgm:t>
        <a:bodyPr/>
        <a:lstStyle/>
        <a:p>
          <a:pPr>
            <a:buNone/>
          </a:pPr>
          <a:r>
            <a:rPr lang="fr-FR" noProof="0" dirty="0">
              <a:solidFill>
                <a:srgbClr val="071D49"/>
              </a:solidFill>
            </a:rPr>
            <a:t>Évaluation de l’adéquation culturelle (Cultural fit)</a:t>
          </a:r>
        </a:p>
      </dgm:t>
    </dgm:pt>
    <dgm:pt modelId="{B7B5D39D-F63A-4B99-8477-18CB71EE7545}" type="parTrans" cxnId="{C67CBEF0-BFA8-4CEA-82FD-108EE03C9839}">
      <dgm:prSet/>
      <dgm:spPr/>
      <dgm:t>
        <a:bodyPr/>
        <a:lstStyle/>
        <a:p>
          <a:endParaRPr lang="es-CO"/>
        </a:p>
      </dgm:t>
    </dgm:pt>
    <dgm:pt modelId="{87719F8E-5133-49FD-AF61-D902D78260E3}" type="sibTrans" cxnId="{C67CBEF0-BFA8-4CEA-82FD-108EE03C9839}">
      <dgm:prSet/>
      <dgm:spPr/>
      <dgm:t>
        <a:bodyPr/>
        <a:lstStyle/>
        <a:p>
          <a:endParaRPr lang="es-CO"/>
        </a:p>
      </dgm:t>
    </dgm:pt>
    <dgm:pt modelId="{6693DF6B-8D6A-4C9A-A291-D96B831E6550}">
      <dgm:prSet phldrT="[Texto]"/>
      <dgm:spPr/>
      <dgm:t>
        <a:bodyPr/>
        <a:lstStyle/>
        <a:p>
          <a:pPr>
            <a:buNone/>
          </a:pPr>
          <a:endParaRPr lang="fr-FR" noProof="0" dirty="0">
            <a:solidFill>
              <a:srgbClr val="071D49"/>
            </a:solidFill>
          </a:endParaRPr>
        </a:p>
      </dgm:t>
    </dgm:pt>
    <dgm:pt modelId="{2874E69D-A5A1-41B7-9E57-DA833A26E360}" type="parTrans" cxnId="{A15C12F4-1812-438F-929B-EBD42E7111AC}">
      <dgm:prSet/>
      <dgm:spPr/>
      <dgm:t>
        <a:bodyPr/>
        <a:lstStyle/>
        <a:p>
          <a:endParaRPr lang="es-CO"/>
        </a:p>
      </dgm:t>
    </dgm:pt>
    <dgm:pt modelId="{0FF0A06B-B5F7-4193-96C8-5EED7702BE22}" type="sibTrans" cxnId="{A15C12F4-1812-438F-929B-EBD42E7111AC}">
      <dgm:prSet/>
      <dgm:spPr/>
      <dgm:t>
        <a:bodyPr/>
        <a:lstStyle/>
        <a:p>
          <a:endParaRPr lang="es-CO"/>
        </a:p>
      </dgm:t>
    </dgm:pt>
    <dgm:pt modelId="{306408D7-B5DD-498A-B4A4-5860DA77F2AD}">
      <dgm:prSet phldrT="[Texto]"/>
      <dgm:spPr/>
      <dgm:t>
        <a:bodyPr/>
        <a:lstStyle/>
        <a:p>
          <a:pPr>
            <a:buNone/>
          </a:pPr>
          <a:endParaRPr lang="fr-FR" noProof="0" dirty="0">
            <a:solidFill>
              <a:srgbClr val="071D49"/>
            </a:solidFill>
          </a:endParaRPr>
        </a:p>
      </dgm:t>
    </dgm:pt>
    <dgm:pt modelId="{2708189B-1058-4DE6-B6AD-DFF861B6C880}" type="parTrans" cxnId="{1E5846CA-4BB1-43FB-9010-57A69BB1CDBB}">
      <dgm:prSet/>
      <dgm:spPr/>
      <dgm:t>
        <a:bodyPr/>
        <a:lstStyle/>
        <a:p>
          <a:endParaRPr lang="es-CO"/>
        </a:p>
      </dgm:t>
    </dgm:pt>
    <dgm:pt modelId="{4D522ABE-7080-42A0-887F-466271D796B5}" type="sibTrans" cxnId="{1E5846CA-4BB1-43FB-9010-57A69BB1CDBB}">
      <dgm:prSet/>
      <dgm:spPr/>
      <dgm:t>
        <a:bodyPr/>
        <a:lstStyle/>
        <a:p>
          <a:endParaRPr lang="es-CO"/>
        </a:p>
      </dgm:t>
    </dgm:pt>
    <dgm:pt modelId="{AE00A214-E466-4238-97AF-20943CA42B50}" type="pres">
      <dgm:prSet presAssocID="{BE89FD17-85E2-4BB0-A90F-BD769C7AE4E5}" presName="Name0" presStyleCnt="0">
        <dgm:presLayoutVars>
          <dgm:dir/>
          <dgm:animLvl val="lvl"/>
          <dgm:resizeHandles val="exact"/>
        </dgm:presLayoutVars>
      </dgm:prSet>
      <dgm:spPr/>
      <dgm:t>
        <a:bodyPr/>
        <a:lstStyle/>
        <a:p>
          <a:endParaRPr lang="en-US"/>
        </a:p>
      </dgm:t>
    </dgm:pt>
    <dgm:pt modelId="{2E6779A4-CCD1-463A-B55D-2CD9D5FCD93B}" type="pres">
      <dgm:prSet presAssocID="{AB05A171-B9AD-478E-A708-400FBF65700A}" presName="composite" presStyleCnt="0"/>
      <dgm:spPr/>
    </dgm:pt>
    <dgm:pt modelId="{8E1FCE94-553C-42F2-B39F-EB826DC2FF68}" type="pres">
      <dgm:prSet presAssocID="{AB05A171-B9AD-478E-A708-400FBF65700A}" presName="parTx" presStyleLbl="alignNode1" presStyleIdx="0" presStyleCnt="3">
        <dgm:presLayoutVars>
          <dgm:chMax val="0"/>
          <dgm:chPref val="0"/>
          <dgm:bulletEnabled val="1"/>
        </dgm:presLayoutVars>
      </dgm:prSet>
      <dgm:spPr/>
      <dgm:t>
        <a:bodyPr/>
        <a:lstStyle/>
        <a:p>
          <a:endParaRPr lang="en-US"/>
        </a:p>
      </dgm:t>
    </dgm:pt>
    <dgm:pt modelId="{D99CEBD5-E140-456E-9E89-A244DFD2536B}" type="pres">
      <dgm:prSet presAssocID="{AB05A171-B9AD-478E-A708-400FBF65700A}" presName="desTx" presStyleLbl="alignAccFollowNode1" presStyleIdx="0" presStyleCnt="3" custLinFactNeighborX="-12" custLinFactNeighborY="828">
        <dgm:presLayoutVars>
          <dgm:bulletEnabled val="1"/>
        </dgm:presLayoutVars>
      </dgm:prSet>
      <dgm:spPr/>
      <dgm:t>
        <a:bodyPr/>
        <a:lstStyle/>
        <a:p>
          <a:endParaRPr lang="en-US"/>
        </a:p>
      </dgm:t>
    </dgm:pt>
    <dgm:pt modelId="{D4FAEB1B-7A22-4F45-9275-4DC6521FFD23}" type="pres">
      <dgm:prSet presAssocID="{74CEEB03-D6B8-4E6C-B883-622126EA92F1}" presName="space" presStyleCnt="0"/>
      <dgm:spPr/>
    </dgm:pt>
    <dgm:pt modelId="{0BD3F9C0-80D6-4584-A51F-20A796ABCF50}" type="pres">
      <dgm:prSet presAssocID="{F21C5659-ABE9-4BFE-B5D5-1D7C90D6AF13}" presName="composite" presStyleCnt="0"/>
      <dgm:spPr/>
    </dgm:pt>
    <dgm:pt modelId="{2585A502-4848-4863-8013-0ACAAA3EA8EB}" type="pres">
      <dgm:prSet presAssocID="{F21C5659-ABE9-4BFE-B5D5-1D7C90D6AF13}" presName="parTx" presStyleLbl="alignNode1" presStyleIdx="1" presStyleCnt="3">
        <dgm:presLayoutVars>
          <dgm:chMax val="0"/>
          <dgm:chPref val="0"/>
          <dgm:bulletEnabled val="1"/>
        </dgm:presLayoutVars>
      </dgm:prSet>
      <dgm:spPr/>
      <dgm:t>
        <a:bodyPr/>
        <a:lstStyle/>
        <a:p>
          <a:endParaRPr lang="en-US"/>
        </a:p>
      </dgm:t>
    </dgm:pt>
    <dgm:pt modelId="{FAECDC94-F8AF-4DDE-8DC1-040B8DFB3B52}" type="pres">
      <dgm:prSet presAssocID="{F21C5659-ABE9-4BFE-B5D5-1D7C90D6AF13}" presName="desTx" presStyleLbl="alignAccFollowNode1" presStyleIdx="1" presStyleCnt="3">
        <dgm:presLayoutVars>
          <dgm:bulletEnabled val="1"/>
        </dgm:presLayoutVars>
      </dgm:prSet>
      <dgm:spPr/>
      <dgm:t>
        <a:bodyPr/>
        <a:lstStyle/>
        <a:p>
          <a:endParaRPr lang="en-US"/>
        </a:p>
      </dgm:t>
    </dgm:pt>
    <dgm:pt modelId="{2A0D0336-9C19-492F-BB9E-B4ACE2C8D74F}" type="pres">
      <dgm:prSet presAssocID="{E699EBEB-56AA-453F-8D14-7D1512AD6216}" presName="space" presStyleCnt="0"/>
      <dgm:spPr/>
    </dgm:pt>
    <dgm:pt modelId="{DF8F16D5-836E-45CA-B3FB-DBD9E4482F2F}" type="pres">
      <dgm:prSet presAssocID="{02A599BB-07D1-4A2F-A6F0-5AE29F4DC4A3}" presName="composite" presStyleCnt="0"/>
      <dgm:spPr/>
    </dgm:pt>
    <dgm:pt modelId="{9206C788-0E9D-4F5D-9141-DF1EEB4129B3}" type="pres">
      <dgm:prSet presAssocID="{02A599BB-07D1-4A2F-A6F0-5AE29F4DC4A3}" presName="parTx" presStyleLbl="alignNode1" presStyleIdx="2" presStyleCnt="3">
        <dgm:presLayoutVars>
          <dgm:chMax val="0"/>
          <dgm:chPref val="0"/>
          <dgm:bulletEnabled val="1"/>
        </dgm:presLayoutVars>
      </dgm:prSet>
      <dgm:spPr/>
      <dgm:t>
        <a:bodyPr/>
        <a:lstStyle/>
        <a:p>
          <a:endParaRPr lang="en-US"/>
        </a:p>
      </dgm:t>
    </dgm:pt>
    <dgm:pt modelId="{11D13BD9-8116-4E0F-9D54-04D93EC0C728}" type="pres">
      <dgm:prSet presAssocID="{02A599BB-07D1-4A2F-A6F0-5AE29F4DC4A3}" presName="desTx" presStyleLbl="alignAccFollowNode1" presStyleIdx="2" presStyleCnt="3">
        <dgm:presLayoutVars>
          <dgm:bulletEnabled val="1"/>
        </dgm:presLayoutVars>
      </dgm:prSet>
      <dgm:spPr/>
      <dgm:t>
        <a:bodyPr/>
        <a:lstStyle/>
        <a:p>
          <a:endParaRPr lang="en-US"/>
        </a:p>
      </dgm:t>
    </dgm:pt>
  </dgm:ptLst>
  <dgm:cxnLst>
    <dgm:cxn modelId="{8EBD2074-6F7A-4FD4-A973-CF9945DFF5EE}" srcId="{BE89FD17-85E2-4BB0-A90F-BD769C7AE4E5}" destId="{F21C5659-ABE9-4BFE-B5D5-1D7C90D6AF13}" srcOrd="1" destOrd="0" parTransId="{6E2E96B3-D4C2-485B-BC84-823426BEC5AD}" sibTransId="{E699EBEB-56AA-453F-8D14-7D1512AD6216}"/>
    <dgm:cxn modelId="{9B44667B-2F7D-4063-9714-9CC08E7145CA}" srcId="{AB05A171-B9AD-478E-A708-400FBF65700A}" destId="{B3ED0CFD-A0CC-4787-BA9F-CF0C0A008F08}" srcOrd="4" destOrd="0" parTransId="{5345E11F-3BB2-40CC-B044-BE27B803F471}" sibTransId="{EC98C838-1C2E-4539-A657-1E50F450A200}"/>
    <dgm:cxn modelId="{B8C7FC32-1C7B-4247-BDC1-99C9E148DDD8}" srcId="{F21C5659-ABE9-4BFE-B5D5-1D7C90D6AF13}" destId="{C0348AFC-240B-464C-836D-FEAE34085E51}" srcOrd="0" destOrd="0" parTransId="{E0B285D5-D2B4-416C-8BE6-13402F1CC286}" sibTransId="{50030206-D747-4D89-8AF6-0F6D04085BA3}"/>
    <dgm:cxn modelId="{31B52D0C-BDA6-49BA-8724-50FF6ABA93B3}" type="presOf" srcId="{AB05A171-B9AD-478E-A708-400FBF65700A}" destId="{8E1FCE94-553C-42F2-B39F-EB826DC2FF68}" srcOrd="0" destOrd="0" presId="urn:microsoft.com/office/officeart/2005/8/layout/hList1"/>
    <dgm:cxn modelId="{344275D6-A071-4C1E-9E53-35EED3B561C8}" type="presOf" srcId="{AC01B1D2-4096-40C4-B5AD-FFB09D5AE8DB}" destId="{FAECDC94-F8AF-4DDE-8DC1-040B8DFB3B52}" srcOrd="0" destOrd="2" presId="urn:microsoft.com/office/officeart/2005/8/layout/hList1"/>
    <dgm:cxn modelId="{27E18C02-DC46-4D14-8C5D-611D760152C2}" type="presOf" srcId="{818E987B-C9D6-4A6F-9D05-A02DE3D40789}" destId="{D99CEBD5-E140-456E-9E89-A244DFD2536B}" srcOrd="0" destOrd="6" presId="urn:microsoft.com/office/officeart/2005/8/layout/hList1"/>
    <dgm:cxn modelId="{7A66876B-DD54-429F-BCD2-E6C3ED035CFB}" type="presOf" srcId="{7ACE8757-DA9B-4CED-AA68-3960D30645F7}" destId="{D99CEBD5-E140-456E-9E89-A244DFD2536B}" srcOrd="0" destOrd="2" presId="urn:microsoft.com/office/officeart/2005/8/layout/hList1"/>
    <dgm:cxn modelId="{649EEA0E-6063-47E4-A154-33FB44F8260B}" srcId="{AB05A171-B9AD-478E-A708-400FBF65700A}" destId="{96136D32-F7AE-4780-9F21-5F7357980902}" srcOrd="3" destOrd="0" parTransId="{CB9E76BB-FCA3-45BE-8D3D-ABD34D81F6CF}" sibTransId="{13E3E754-787F-4852-B200-15CA162896B4}"/>
    <dgm:cxn modelId="{99CE51FC-BCA5-46F5-ADFC-DAC1140D6363}" type="presOf" srcId="{10E5734B-C630-4D6D-9BE9-14A59CC4AB14}" destId="{D99CEBD5-E140-456E-9E89-A244DFD2536B}" srcOrd="0" destOrd="0" presId="urn:microsoft.com/office/officeart/2005/8/layout/hList1"/>
    <dgm:cxn modelId="{06490A15-1D67-4AF7-8E76-348D3055AEE3}" type="presOf" srcId="{6693DF6B-8D6A-4C9A-A291-D96B831E6550}" destId="{FAECDC94-F8AF-4DDE-8DC1-040B8DFB3B52}" srcOrd="0" destOrd="1" presId="urn:microsoft.com/office/officeart/2005/8/layout/hList1"/>
    <dgm:cxn modelId="{31E5C8B4-F6B5-4398-A9EE-23CEE3431EB9}" type="presOf" srcId="{37A751ED-6ACF-4033-938D-B587E90F13EE}" destId="{D99CEBD5-E140-456E-9E89-A244DFD2536B}" srcOrd="0" destOrd="1" presId="urn:microsoft.com/office/officeart/2005/8/layout/hList1"/>
    <dgm:cxn modelId="{F7C86929-E258-4B12-9227-3992E7055EBC}" type="presOf" srcId="{BE89FD17-85E2-4BB0-A90F-BD769C7AE4E5}" destId="{AE00A214-E466-4238-97AF-20943CA42B50}" srcOrd="0" destOrd="0" presId="urn:microsoft.com/office/officeart/2005/8/layout/hList1"/>
    <dgm:cxn modelId="{4E96D826-9406-4A98-8B77-4BA113BF3BCD}" srcId="{AB05A171-B9AD-478E-A708-400FBF65700A}" destId="{10E5734B-C630-4D6D-9BE9-14A59CC4AB14}" srcOrd="0" destOrd="0" parTransId="{3D631A2D-9588-41B8-9A55-9000804C2170}" sibTransId="{B2742DE2-5DC1-4AC9-88C6-2D9AC7B73EA5}"/>
    <dgm:cxn modelId="{C67CBEF0-BFA8-4CEA-82FD-108EE03C9839}" srcId="{F21C5659-ABE9-4BFE-B5D5-1D7C90D6AF13}" destId="{AC01B1D2-4096-40C4-B5AD-FFB09D5AE8DB}" srcOrd="2" destOrd="0" parTransId="{B7B5D39D-F63A-4B99-8477-18CB71EE7545}" sibTransId="{87719F8E-5133-49FD-AF61-D902D78260E3}"/>
    <dgm:cxn modelId="{1E5846CA-4BB1-43FB-9010-57A69BB1CDBB}" srcId="{F21C5659-ABE9-4BFE-B5D5-1D7C90D6AF13}" destId="{306408D7-B5DD-498A-B4A4-5860DA77F2AD}" srcOrd="3" destOrd="0" parTransId="{2708189B-1058-4DE6-B6AD-DFF861B6C880}" sibTransId="{4D522ABE-7080-42A0-887F-466271D796B5}"/>
    <dgm:cxn modelId="{ADF92B72-D5FD-4797-B5EC-A802EADA5A19}" srcId="{02A599BB-07D1-4A2F-A6F0-5AE29F4DC4A3}" destId="{D142FAA8-E33C-453A-9B29-191E41F10988}" srcOrd="0" destOrd="0" parTransId="{641A4D9F-27F3-40DF-A66E-CACE45E7F3E4}" sibTransId="{009CFE6F-30EE-4456-A8CB-3676D6735B1A}"/>
    <dgm:cxn modelId="{93335F7B-50BB-400B-B2ED-E2C5E6B6E52D}" srcId="{AB05A171-B9AD-478E-A708-400FBF65700A}" destId="{7ACE8757-DA9B-4CED-AA68-3960D30645F7}" srcOrd="2" destOrd="0" parTransId="{61F4C521-19D9-4C21-9217-62C3948E1AE7}" sibTransId="{1BD699AF-070F-4385-A427-F3B4827CE42F}"/>
    <dgm:cxn modelId="{4EEE2D6C-2DB8-4CFF-91A8-9B62268F5434}" srcId="{7ACE8757-DA9B-4CED-AA68-3960D30645F7}" destId="{0B4683F8-F181-4974-BD4E-6A5FC29AFC56}" srcOrd="0" destOrd="0" parTransId="{31FB05A4-FAF2-4E96-8E2F-C24026081CEB}" sibTransId="{83A56B6A-1702-48C9-ABD9-3850DCD0059C}"/>
    <dgm:cxn modelId="{D51DE104-287E-4C1D-8E5A-22DEE32DFE65}" type="presOf" srcId="{84167DE1-5BC8-43FC-B875-4FAC9674776C}" destId="{FAECDC94-F8AF-4DDE-8DC1-040B8DFB3B52}" srcOrd="0" destOrd="4" presId="urn:microsoft.com/office/officeart/2005/8/layout/hList1"/>
    <dgm:cxn modelId="{88517DF0-C5F6-4BC4-AD8E-0143313DD50F}" srcId="{BE89FD17-85E2-4BB0-A90F-BD769C7AE4E5}" destId="{AB05A171-B9AD-478E-A708-400FBF65700A}" srcOrd="0" destOrd="0" parTransId="{37EF7624-243F-4902-A445-2D4A22E2CBE4}" sibTransId="{74CEEB03-D6B8-4E6C-B883-622126EA92F1}"/>
    <dgm:cxn modelId="{BCC397A6-3892-4FE2-96C0-008871D8F851}" srcId="{BE89FD17-85E2-4BB0-A90F-BD769C7AE4E5}" destId="{02A599BB-07D1-4A2F-A6F0-5AE29F4DC4A3}" srcOrd="2" destOrd="0" parTransId="{D118DC45-2AD8-4979-B033-014D88FDF6F8}" sibTransId="{03914524-78A0-4339-B62A-BC9D3DF0B86B}"/>
    <dgm:cxn modelId="{7B818EC3-A105-4AEE-BCFD-483794B0B65D}" type="presOf" srcId="{306408D7-B5DD-498A-B4A4-5860DA77F2AD}" destId="{FAECDC94-F8AF-4DDE-8DC1-040B8DFB3B52}" srcOrd="0" destOrd="3" presId="urn:microsoft.com/office/officeart/2005/8/layout/hList1"/>
    <dgm:cxn modelId="{2B43C7E4-9760-4D00-A410-868D166ADC23}" type="presOf" srcId="{F21C5659-ABE9-4BFE-B5D5-1D7C90D6AF13}" destId="{2585A502-4848-4863-8013-0ACAAA3EA8EB}" srcOrd="0" destOrd="0" presId="urn:microsoft.com/office/officeart/2005/8/layout/hList1"/>
    <dgm:cxn modelId="{E683F7C1-EDDD-4CED-8B55-CC360349ECD2}" srcId="{F21C5659-ABE9-4BFE-B5D5-1D7C90D6AF13}" destId="{84167DE1-5BC8-43FC-B875-4FAC9674776C}" srcOrd="4" destOrd="0" parTransId="{B23E4814-E536-42BA-B82A-F5C9DA1A6C67}" sibTransId="{1AF73B81-6BE4-4B7E-8555-55EA06D65FD7}"/>
    <dgm:cxn modelId="{A15C12F4-1812-438F-929B-EBD42E7111AC}" srcId="{F21C5659-ABE9-4BFE-B5D5-1D7C90D6AF13}" destId="{6693DF6B-8D6A-4C9A-A291-D96B831E6550}" srcOrd="1" destOrd="0" parTransId="{2874E69D-A5A1-41B7-9E57-DA833A26E360}" sibTransId="{0FF0A06B-B5F7-4193-96C8-5EED7702BE22}"/>
    <dgm:cxn modelId="{E5724315-F6C6-45DF-8C15-44450654543B}" type="presOf" srcId="{C0348AFC-240B-464C-836D-FEAE34085E51}" destId="{FAECDC94-F8AF-4DDE-8DC1-040B8DFB3B52}" srcOrd="0" destOrd="0" presId="urn:microsoft.com/office/officeart/2005/8/layout/hList1"/>
    <dgm:cxn modelId="{F36727EB-6020-4E42-BFC0-6C49A7350B5D}" type="presOf" srcId="{0B4683F8-F181-4974-BD4E-6A5FC29AFC56}" destId="{D99CEBD5-E140-456E-9E89-A244DFD2536B}" srcOrd="0" destOrd="3" presId="urn:microsoft.com/office/officeart/2005/8/layout/hList1"/>
    <dgm:cxn modelId="{51BFBBA4-B890-48FA-B8EF-50F1B53AA06A}" srcId="{AB05A171-B9AD-478E-A708-400FBF65700A}" destId="{818E987B-C9D6-4A6F-9D05-A02DE3D40789}" srcOrd="5" destOrd="0" parTransId="{D428F3C4-9168-4FBC-98BE-63EBFB5D8020}" sibTransId="{3B75FDEB-1DD6-42D8-9AB2-41695BD4E24C}"/>
    <dgm:cxn modelId="{0FD1DB4F-022F-4EFE-8A0C-7468759EB4EE}" srcId="{AB05A171-B9AD-478E-A708-400FBF65700A}" destId="{37A751ED-6ACF-4033-938D-B587E90F13EE}" srcOrd="1" destOrd="0" parTransId="{6F853894-EBB4-4E45-AB1F-AC3BB2283786}" sibTransId="{B4DD088D-754D-4494-8F2E-987DB703D8D9}"/>
    <dgm:cxn modelId="{F46C6B53-8540-45D2-ABC2-5C184AE0E5F3}" type="presOf" srcId="{96136D32-F7AE-4780-9F21-5F7357980902}" destId="{D99CEBD5-E140-456E-9E89-A244DFD2536B}" srcOrd="0" destOrd="4" presId="urn:microsoft.com/office/officeart/2005/8/layout/hList1"/>
    <dgm:cxn modelId="{7298CD9E-FA46-42B2-8CF8-7D406F6631FD}" type="presOf" srcId="{B3ED0CFD-A0CC-4787-BA9F-CF0C0A008F08}" destId="{D99CEBD5-E140-456E-9E89-A244DFD2536B}" srcOrd="0" destOrd="5" presId="urn:microsoft.com/office/officeart/2005/8/layout/hList1"/>
    <dgm:cxn modelId="{FBA52CEB-EBBE-40E9-9A73-C7685F645096}" type="presOf" srcId="{02A599BB-07D1-4A2F-A6F0-5AE29F4DC4A3}" destId="{9206C788-0E9D-4F5D-9141-DF1EEB4129B3}" srcOrd="0" destOrd="0" presId="urn:microsoft.com/office/officeart/2005/8/layout/hList1"/>
    <dgm:cxn modelId="{B4FDD59F-AB68-41F1-BBDD-3AE65B44AD52}" type="presOf" srcId="{D142FAA8-E33C-453A-9B29-191E41F10988}" destId="{11D13BD9-8116-4E0F-9D54-04D93EC0C728}" srcOrd="0" destOrd="0" presId="urn:microsoft.com/office/officeart/2005/8/layout/hList1"/>
    <dgm:cxn modelId="{C71B8ED0-99BC-49D3-B296-2788A99C713D}" type="presParOf" srcId="{AE00A214-E466-4238-97AF-20943CA42B50}" destId="{2E6779A4-CCD1-463A-B55D-2CD9D5FCD93B}" srcOrd="0" destOrd="0" presId="urn:microsoft.com/office/officeart/2005/8/layout/hList1"/>
    <dgm:cxn modelId="{85CF3297-706E-4A03-B2FD-582CD1547B0F}" type="presParOf" srcId="{2E6779A4-CCD1-463A-B55D-2CD9D5FCD93B}" destId="{8E1FCE94-553C-42F2-B39F-EB826DC2FF68}" srcOrd="0" destOrd="0" presId="urn:microsoft.com/office/officeart/2005/8/layout/hList1"/>
    <dgm:cxn modelId="{C50A95DA-50CB-43BB-AEF7-4AC4C066A870}" type="presParOf" srcId="{2E6779A4-CCD1-463A-B55D-2CD9D5FCD93B}" destId="{D99CEBD5-E140-456E-9E89-A244DFD2536B}" srcOrd="1" destOrd="0" presId="urn:microsoft.com/office/officeart/2005/8/layout/hList1"/>
    <dgm:cxn modelId="{3516F58A-64FC-484C-9565-2AD80F7B8D70}" type="presParOf" srcId="{AE00A214-E466-4238-97AF-20943CA42B50}" destId="{D4FAEB1B-7A22-4F45-9275-4DC6521FFD23}" srcOrd="1" destOrd="0" presId="urn:microsoft.com/office/officeart/2005/8/layout/hList1"/>
    <dgm:cxn modelId="{291B0903-AD9A-4E97-A703-61173639D55E}" type="presParOf" srcId="{AE00A214-E466-4238-97AF-20943CA42B50}" destId="{0BD3F9C0-80D6-4584-A51F-20A796ABCF50}" srcOrd="2" destOrd="0" presId="urn:microsoft.com/office/officeart/2005/8/layout/hList1"/>
    <dgm:cxn modelId="{80F0C1FC-AF4B-49B3-8BC3-D33D297DBCF9}" type="presParOf" srcId="{0BD3F9C0-80D6-4584-A51F-20A796ABCF50}" destId="{2585A502-4848-4863-8013-0ACAAA3EA8EB}" srcOrd="0" destOrd="0" presId="urn:microsoft.com/office/officeart/2005/8/layout/hList1"/>
    <dgm:cxn modelId="{B9091015-0AE8-499E-BB41-F44A83872D9B}" type="presParOf" srcId="{0BD3F9C0-80D6-4584-A51F-20A796ABCF50}" destId="{FAECDC94-F8AF-4DDE-8DC1-040B8DFB3B52}" srcOrd="1" destOrd="0" presId="urn:microsoft.com/office/officeart/2005/8/layout/hList1"/>
    <dgm:cxn modelId="{2DF18DD4-D88D-4886-946C-81E0BCC99C15}" type="presParOf" srcId="{AE00A214-E466-4238-97AF-20943CA42B50}" destId="{2A0D0336-9C19-492F-BB9E-B4ACE2C8D74F}" srcOrd="3" destOrd="0" presId="urn:microsoft.com/office/officeart/2005/8/layout/hList1"/>
    <dgm:cxn modelId="{83D53165-6AA9-49A3-AC15-97C3D8EDB458}" type="presParOf" srcId="{AE00A214-E466-4238-97AF-20943CA42B50}" destId="{DF8F16D5-836E-45CA-B3FB-DBD9E4482F2F}" srcOrd="4" destOrd="0" presId="urn:microsoft.com/office/officeart/2005/8/layout/hList1"/>
    <dgm:cxn modelId="{DF29139C-4897-4341-BA16-20ED02C7948E}" type="presParOf" srcId="{DF8F16D5-836E-45CA-B3FB-DBD9E4482F2F}" destId="{9206C788-0E9D-4F5D-9141-DF1EEB4129B3}" srcOrd="0" destOrd="0" presId="urn:microsoft.com/office/officeart/2005/8/layout/hList1"/>
    <dgm:cxn modelId="{FCF43F4A-6049-49F2-8FCC-2B5FCD26ADBB}" type="presParOf" srcId="{DF8F16D5-836E-45CA-B3FB-DBD9E4482F2F}" destId="{11D13BD9-8116-4E0F-9D54-04D93EC0C72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FCE94-553C-42F2-B39F-EB826DC2FF68}">
      <dsp:nvSpPr>
        <dsp:cNvPr id="0" name=""/>
        <dsp:cNvSpPr/>
      </dsp:nvSpPr>
      <dsp:spPr>
        <a:xfrm>
          <a:off x="2882" y="711006"/>
          <a:ext cx="2810891" cy="748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fr-FR" sz="2600" kern="1200" noProof="0" dirty="0"/>
            <a:t>Conversations</a:t>
          </a:r>
        </a:p>
      </dsp:txBody>
      <dsp:txXfrm>
        <a:off x="2882" y="711006"/>
        <a:ext cx="2810891" cy="748800"/>
      </dsp:txXfrm>
    </dsp:sp>
    <dsp:sp modelId="{D99CEBD5-E140-456E-9E89-A244DFD2536B}">
      <dsp:nvSpPr>
        <dsp:cNvPr id="0" name=""/>
        <dsp:cNvSpPr/>
      </dsp:nvSpPr>
      <dsp:spPr>
        <a:xfrm>
          <a:off x="2545" y="1492898"/>
          <a:ext cx="2810891" cy="399672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fr-FR" sz="2300" b="0" u="sng" kern="1200" noProof="0" dirty="0">
              <a:solidFill>
                <a:srgbClr val="071D49"/>
              </a:solidFill>
            </a:rPr>
            <a:t>Prévu</a:t>
          </a:r>
        </a:p>
        <a:p>
          <a:pPr marL="228600" lvl="1" indent="-228600" algn="l" defTabSz="1022350">
            <a:lnSpc>
              <a:spcPct val="90000"/>
            </a:lnSpc>
            <a:spcBef>
              <a:spcPct val="0"/>
            </a:spcBef>
            <a:spcAft>
              <a:spcPct val="15000"/>
            </a:spcAft>
            <a:buFont typeface="Arial" panose="020B0604020202020204" pitchFamily="34" charset="0"/>
            <a:buChar char="••"/>
          </a:pPr>
          <a:r>
            <a:rPr lang="fr-FR" sz="2300" b="1" kern="1200" noProof="0" dirty="0">
              <a:solidFill>
                <a:srgbClr val="071D49"/>
              </a:solidFill>
              <a:effectLst/>
            </a:rPr>
            <a:t>Évaluation des performances</a:t>
          </a:r>
          <a:endParaRPr lang="fr-FR" sz="2300" b="0" u="sng" kern="1200" noProof="0" dirty="0">
            <a:solidFill>
              <a:srgbClr val="071D49"/>
            </a:solidFill>
            <a:effectLst/>
          </a:endParaRPr>
        </a:p>
        <a:p>
          <a:pPr marL="228600" lvl="1" indent="-228600" algn="l" defTabSz="1022350">
            <a:lnSpc>
              <a:spcPct val="90000"/>
            </a:lnSpc>
            <a:spcBef>
              <a:spcPct val="0"/>
            </a:spcBef>
            <a:spcAft>
              <a:spcPct val="15000"/>
            </a:spcAft>
            <a:buChar char="••"/>
          </a:pPr>
          <a:r>
            <a:rPr lang="fr-FR" sz="2300" kern="1200" noProof="0" dirty="0">
              <a:solidFill>
                <a:srgbClr val="071D49"/>
              </a:solidFill>
              <a:latin typeface="Trebuchet MS"/>
              <a:ea typeface="+mn-ea"/>
              <a:cs typeface="+mn-cs"/>
            </a:rPr>
            <a:t>Développement</a:t>
          </a:r>
          <a:endParaRPr lang="fr-FR" sz="2300" b="0" u="sng" kern="1200" noProof="0" dirty="0">
            <a:solidFill>
              <a:srgbClr val="071D49"/>
            </a:solidFill>
          </a:endParaRPr>
        </a:p>
        <a:p>
          <a:pPr marL="457200" lvl="2" indent="-228600" algn="l" defTabSz="1022350">
            <a:lnSpc>
              <a:spcPct val="90000"/>
            </a:lnSpc>
            <a:spcBef>
              <a:spcPct val="0"/>
            </a:spcBef>
            <a:spcAft>
              <a:spcPct val="15000"/>
            </a:spcAft>
            <a:buChar char="••"/>
          </a:pPr>
          <a:endParaRPr lang="fr-FR" sz="2300" b="1" kern="1200" noProof="0" dirty="0">
            <a:solidFill>
              <a:srgbClr val="071D49"/>
            </a:solidFill>
            <a:effectLst>
              <a:outerShdw blurRad="38100" dist="38100" dir="2700000" algn="tl">
                <a:srgbClr val="000000">
                  <a:alpha val="43137"/>
                </a:srgbClr>
              </a:outerShdw>
            </a:effectLst>
          </a:endParaRPr>
        </a:p>
        <a:p>
          <a:pPr marL="228600" lvl="1" indent="-228600" algn="l" defTabSz="1022350">
            <a:lnSpc>
              <a:spcPct val="90000"/>
            </a:lnSpc>
            <a:spcBef>
              <a:spcPct val="0"/>
            </a:spcBef>
            <a:spcAft>
              <a:spcPct val="15000"/>
            </a:spcAft>
            <a:buChar char="••"/>
          </a:pPr>
          <a:r>
            <a:rPr lang="fr-FR" sz="2300" u="sng" kern="1200" noProof="0" dirty="0">
              <a:solidFill>
                <a:srgbClr val="071D49"/>
              </a:solidFill>
            </a:rPr>
            <a:t>Non prévu</a:t>
          </a:r>
        </a:p>
        <a:p>
          <a:pPr marL="228600" lvl="1" indent="-228600" algn="l" defTabSz="1022350">
            <a:lnSpc>
              <a:spcPct val="90000"/>
            </a:lnSpc>
            <a:spcBef>
              <a:spcPct val="0"/>
            </a:spcBef>
            <a:spcAft>
              <a:spcPct val="15000"/>
            </a:spcAft>
            <a:buFont typeface="Arial" panose="020B0604020202020204" pitchFamily="34" charset="0"/>
            <a:buChar char="••"/>
          </a:pPr>
          <a:r>
            <a:rPr lang="fr-FR" sz="2300" kern="1200" noProof="0" dirty="0">
              <a:solidFill>
                <a:srgbClr val="071D49"/>
              </a:solidFill>
            </a:rPr>
            <a:t>•	</a:t>
          </a:r>
          <a:r>
            <a:rPr lang="fr-FR" sz="2300" i="1" kern="1200" noProof="0" dirty="0">
              <a:solidFill>
                <a:srgbClr val="FF0000"/>
              </a:solidFill>
            </a:rPr>
            <a:t>Réflexion et définition des </a:t>
          </a:r>
          <a:r>
            <a:rPr lang="fr-FR" sz="2300" i="1" kern="1200" noProof="0" dirty="0" err="1">
              <a:solidFill>
                <a:srgbClr val="FF0000"/>
              </a:solidFill>
            </a:rPr>
            <a:t>OKR</a:t>
          </a:r>
          <a:endParaRPr lang="fr-FR" sz="2300" i="1" kern="1200" noProof="0" dirty="0">
            <a:solidFill>
              <a:srgbClr val="FF0000"/>
            </a:solidFill>
          </a:endParaRPr>
        </a:p>
        <a:p>
          <a:pPr marL="228600" lvl="1" indent="-228600" algn="l" defTabSz="1022350">
            <a:lnSpc>
              <a:spcPct val="90000"/>
            </a:lnSpc>
            <a:spcBef>
              <a:spcPct val="0"/>
            </a:spcBef>
            <a:spcAft>
              <a:spcPct val="15000"/>
            </a:spcAft>
            <a:buFont typeface="Arial" panose="020B0604020202020204" pitchFamily="34" charset="0"/>
            <a:buChar char="••"/>
          </a:pPr>
          <a:r>
            <a:rPr lang="fr-FR" sz="2300" i="1" kern="1200" noProof="0" dirty="0">
              <a:solidFill>
                <a:srgbClr val="FF0000"/>
              </a:solidFill>
            </a:rPr>
            <a:t>Progression des </a:t>
          </a:r>
          <a:r>
            <a:rPr lang="fr-FR" sz="2300" i="1" kern="1200" noProof="0" dirty="0" err="1">
              <a:solidFill>
                <a:srgbClr val="FF0000"/>
              </a:solidFill>
            </a:rPr>
            <a:t>OKR</a:t>
          </a:r>
          <a:endParaRPr lang="fr-FR" sz="2300" i="1" kern="1200" noProof="0" dirty="0">
            <a:solidFill>
              <a:srgbClr val="FF0000"/>
            </a:solidFill>
          </a:endParaRPr>
        </a:p>
      </dsp:txBody>
      <dsp:txXfrm>
        <a:off x="2545" y="1492898"/>
        <a:ext cx="2810891" cy="3996720"/>
      </dsp:txXfrm>
    </dsp:sp>
    <dsp:sp modelId="{2585A502-4848-4863-8013-0ACAAA3EA8EB}">
      <dsp:nvSpPr>
        <dsp:cNvPr id="0" name=""/>
        <dsp:cNvSpPr/>
      </dsp:nvSpPr>
      <dsp:spPr>
        <a:xfrm>
          <a:off x="3207299" y="711006"/>
          <a:ext cx="2810891" cy="748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fr-FR" sz="2600" kern="1200" noProof="0" dirty="0"/>
            <a:t>Feedback</a:t>
          </a:r>
        </a:p>
      </dsp:txBody>
      <dsp:txXfrm>
        <a:off x="3207299" y="711006"/>
        <a:ext cx="2810891" cy="748800"/>
      </dsp:txXfrm>
    </dsp:sp>
    <dsp:sp modelId="{FAECDC94-F8AF-4DDE-8DC1-040B8DFB3B52}">
      <dsp:nvSpPr>
        <dsp:cNvPr id="0" name=""/>
        <dsp:cNvSpPr/>
      </dsp:nvSpPr>
      <dsp:spPr>
        <a:xfrm>
          <a:off x="3207299" y="1459806"/>
          <a:ext cx="2810891" cy="399672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fr-FR" sz="2600" kern="1200" noProof="0" dirty="0">
              <a:solidFill>
                <a:srgbClr val="071D49"/>
              </a:solidFill>
            </a:rPr>
            <a:t>Non prévu</a:t>
          </a:r>
        </a:p>
        <a:p>
          <a:pPr marL="228600" lvl="1" indent="-228600" algn="l" defTabSz="1155700">
            <a:lnSpc>
              <a:spcPct val="90000"/>
            </a:lnSpc>
            <a:spcBef>
              <a:spcPct val="0"/>
            </a:spcBef>
            <a:spcAft>
              <a:spcPct val="15000"/>
            </a:spcAft>
            <a:buChar char="••"/>
          </a:pPr>
          <a:endParaRPr lang="fr-FR" sz="2600" kern="1200" noProof="0" dirty="0">
            <a:solidFill>
              <a:srgbClr val="071D49"/>
            </a:solidFill>
          </a:endParaRPr>
        </a:p>
        <a:p>
          <a:pPr marL="228600" lvl="1" indent="-228600" algn="l" defTabSz="1155700">
            <a:lnSpc>
              <a:spcPct val="90000"/>
            </a:lnSpc>
            <a:spcBef>
              <a:spcPct val="0"/>
            </a:spcBef>
            <a:spcAft>
              <a:spcPct val="15000"/>
            </a:spcAft>
            <a:buChar char="••"/>
          </a:pPr>
          <a:r>
            <a:rPr lang="fr-FR" sz="2600" kern="1200" noProof="0" dirty="0">
              <a:solidFill>
                <a:srgbClr val="071D49"/>
              </a:solidFill>
            </a:rPr>
            <a:t>Évaluation de l’adéquation culturelle (Cultural fit)</a:t>
          </a:r>
        </a:p>
        <a:p>
          <a:pPr marL="228600" lvl="1" indent="-228600" algn="l" defTabSz="1155700">
            <a:lnSpc>
              <a:spcPct val="90000"/>
            </a:lnSpc>
            <a:spcBef>
              <a:spcPct val="0"/>
            </a:spcBef>
            <a:spcAft>
              <a:spcPct val="15000"/>
            </a:spcAft>
            <a:buChar char="••"/>
          </a:pPr>
          <a:endParaRPr lang="fr-FR" sz="2600" kern="1200" noProof="0" dirty="0">
            <a:solidFill>
              <a:srgbClr val="071D49"/>
            </a:solidFill>
          </a:endParaRPr>
        </a:p>
        <a:p>
          <a:pPr marL="228600" lvl="1" indent="-228600" algn="l" defTabSz="1155700">
            <a:lnSpc>
              <a:spcPct val="90000"/>
            </a:lnSpc>
            <a:spcBef>
              <a:spcPct val="0"/>
            </a:spcBef>
            <a:spcAft>
              <a:spcPct val="15000"/>
            </a:spcAft>
            <a:buChar char="••"/>
          </a:pPr>
          <a:r>
            <a:rPr lang="fr-FR" sz="2600" kern="1200" noProof="0" dirty="0">
              <a:solidFill>
                <a:srgbClr val="071D49"/>
              </a:solidFill>
            </a:rPr>
            <a:t>360</a:t>
          </a:r>
        </a:p>
      </dsp:txBody>
      <dsp:txXfrm>
        <a:off x="3207299" y="1459806"/>
        <a:ext cx="2810891" cy="3996720"/>
      </dsp:txXfrm>
    </dsp:sp>
    <dsp:sp modelId="{9206C788-0E9D-4F5D-9141-DF1EEB4129B3}">
      <dsp:nvSpPr>
        <dsp:cNvPr id="0" name=""/>
        <dsp:cNvSpPr/>
      </dsp:nvSpPr>
      <dsp:spPr>
        <a:xfrm>
          <a:off x="6411715" y="711006"/>
          <a:ext cx="2810891" cy="7488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fr-FR" sz="2600" kern="1200" noProof="0" dirty="0"/>
            <a:t>Reconnaissances</a:t>
          </a:r>
        </a:p>
      </dsp:txBody>
      <dsp:txXfrm>
        <a:off x="6411715" y="711006"/>
        <a:ext cx="2810891" cy="748800"/>
      </dsp:txXfrm>
    </dsp:sp>
    <dsp:sp modelId="{11D13BD9-8116-4E0F-9D54-04D93EC0C728}">
      <dsp:nvSpPr>
        <dsp:cNvPr id="0" name=""/>
        <dsp:cNvSpPr/>
      </dsp:nvSpPr>
      <dsp:spPr>
        <a:xfrm>
          <a:off x="6411715" y="1459806"/>
          <a:ext cx="2810891" cy="399672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fr-FR" sz="2600" kern="1200" noProof="0" dirty="0">
              <a:solidFill>
                <a:srgbClr val="071D49"/>
              </a:solidFill>
            </a:rPr>
            <a:t>Non prévu</a:t>
          </a:r>
        </a:p>
      </dsp:txBody>
      <dsp:txXfrm>
        <a:off x="6411715" y="1459806"/>
        <a:ext cx="2810891" cy="39967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09D8E-735D-4262-A785-61D98E1A1444}" type="datetimeFigureOut">
              <a:rPr lang="es-CO" smtClean="0"/>
              <a:pPr/>
              <a:t>16/12/2021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490627-7A71-4C70-8748-8CD9CB486A08}" type="slidenum">
              <a:rPr lang="es-CO" smtClean="0"/>
              <a:pPr/>
              <a:t>‹Nº›</a:t>
            </a:fld>
            <a:endParaRPr lang="es-CO"/>
          </a:p>
        </p:txBody>
      </p:sp>
    </p:spTree>
    <p:extLst>
      <p:ext uri="{BB962C8B-B14F-4D97-AF65-F5344CB8AC3E}">
        <p14:creationId xmlns:p14="http://schemas.microsoft.com/office/powerpoint/2010/main" val="111363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Texto de la imagen:</a:t>
            </a:r>
          </a:p>
          <a:p>
            <a:endParaRPr lang="es-CO" dirty="0"/>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Gestion trimestrielle des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OKR</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Mois 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Mois 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Mois 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Mois 1 (trimestre suivant)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Conversation de réflexion et définition des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OKR</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Noter les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OKR</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Écrire les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OKR</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Enregistrer la progression des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OKR</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Conversation sur la progression.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Commencer à rédiger des ébauches des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OKR</a:t>
            </a:r>
            <a:r>
              <a:rPr lang="fr-FR" sz="1800">
                <a:effectLst/>
                <a:latin typeface="Calibri" panose="020F0502020204030204" pitchFamily="34" charset="0"/>
                <a:ea typeface="Calibri" panose="020F0502020204030204" pitchFamily="34" charset="0"/>
                <a:cs typeface="Times New Roman" panose="02020603050405020304" pitchFamily="18" charset="0"/>
              </a:rPr>
              <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E490627-7A71-4C70-8748-8CD9CB486A08}" type="slidenum">
              <a:rPr lang="es-CO" smtClean="0"/>
              <a:pPr/>
              <a:t>4</a:t>
            </a:fld>
            <a:endParaRPr lang="es-CO"/>
          </a:p>
        </p:txBody>
      </p:sp>
    </p:spTree>
    <p:extLst>
      <p:ext uri="{BB962C8B-B14F-4D97-AF65-F5344CB8AC3E}">
        <p14:creationId xmlns:p14="http://schemas.microsoft.com/office/powerpoint/2010/main" val="32916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8E490627-7A71-4C70-8748-8CD9CB486A08}" type="slidenum">
              <a:rPr lang="es-CO" smtClean="0"/>
              <a:pPr/>
              <a:t>5</a:t>
            </a:fld>
            <a:endParaRPr lang="es-CO"/>
          </a:p>
        </p:txBody>
      </p:sp>
    </p:spTree>
    <p:extLst>
      <p:ext uri="{BB962C8B-B14F-4D97-AF65-F5344CB8AC3E}">
        <p14:creationId xmlns:p14="http://schemas.microsoft.com/office/powerpoint/2010/main" val="222561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fr-FR" dirty="0">
                <a:effectLst/>
              </a:rPr>
              <a:t>Compliment : approbation d’une action pour que la personne la répète ou continue à la faire.</a:t>
            </a:r>
          </a:p>
          <a:p>
            <a:endParaRPr lang="fr-FR" dirty="0">
              <a:effectLst/>
            </a:endParaRPr>
          </a:p>
          <a:p>
            <a:r>
              <a:rPr lang="fr-FR" dirty="0">
                <a:effectLst/>
              </a:rPr>
              <a:t>Observation : désapprobation d’une action pour que la personne la fasse moins ou arrête de la faire. Il s'agit de rediriger les comportements futurs. Décrivez les alternatives pour aborder la situation (si nécessaire).</a:t>
            </a:r>
            <a:endParaRPr lang="es-CO" dirty="0"/>
          </a:p>
        </p:txBody>
      </p:sp>
      <p:sp>
        <p:nvSpPr>
          <p:cNvPr id="4" name="Marcador de número de diapositiva 3"/>
          <p:cNvSpPr>
            <a:spLocks noGrp="1"/>
          </p:cNvSpPr>
          <p:nvPr>
            <p:ph type="sldNum" sz="quarter" idx="5"/>
          </p:nvPr>
        </p:nvSpPr>
        <p:spPr/>
        <p:txBody>
          <a:bodyPr/>
          <a:lstStyle/>
          <a:p>
            <a:pPr marL="0" marR="0" lvl="0" indent="0" algn="r" defTabSz="1229502" rtl="0" eaLnBrk="1" fontAlgn="auto" latinLnBrk="0" hangingPunct="1">
              <a:lnSpc>
                <a:spcPct val="100000"/>
              </a:lnSpc>
              <a:spcBef>
                <a:spcPts val="0"/>
              </a:spcBef>
              <a:spcAft>
                <a:spcPts val="0"/>
              </a:spcAft>
              <a:buClrTx/>
              <a:buSzTx/>
              <a:buFontTx/>
              <a:buNone/>
              <a:tabLst/>
              <a:defRPr/>
            </a:pPr>
            <a:fld id="{6333F976-7670-1C40-8841-ABD9A4A89A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2950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67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fr-FR" dirty="0">
                <a:effectLst/>
              </a:rPr>
              <a:t>Compliment : approbation d’une action pour que la personne la répète ou continue à la faire.</a:t>
            </a:r>
          </a:p>
          <a:p>
            <a:endParaRPr lang="fr-FR" dirty="0">
              <a:effectLst/>
            </a:endParaRPr>
          </a:p>
          <a:p>
            <a:r>
              <a:rPr lang="fr-FR" dirty="0">
                <a:effectLst/>
              </a:rPr>
              <a:t>Observation : désapprobation d’une action pour que la personne la fasse moins ou arrête de la faire. Il s'agit de rediriger les comportements futurs. Décrivez les alternatives pour aborder la situation (si nécessaire).</a:t>
            </a:r>
            <a:endParaRPr lang="es-CO" dirty="0"/>
          </a:p>
        </p:txBody>
      </p:sp>
      <p:sp>
        <p:nvSpPr>
          <p:cNvPr id="4" name="Marcador de número de diapositiva 3"/>
          <p:cNvSpPr>
            <a:spLocks noGrp="1"/>
          </p:cNvSpPr>
          <p:nvPr>
            <p:ph type="sldNum" sz="quarter" idx="5"/>
          </p:nvPr>
        </p:nvSpPr>
        <p:spPr/>
        <p:txBody>
          <a:bodyPr/>
          <a:lstStyle/>
          <a:p>
            <a:pPr marL="0" marR="0" lvl="0" indent="0" algn="r" defTabSz="1229502" rtl="0" eaLnBrk="1" fontAlgn="auto" latinLnBrk="0" hangingPunct="1">
              <a:lnSpc>
                <a:spcPct val="100000"/>
              </a:lnSpc>
              <a:spcBef>
                <a:spcPts val="0"/>
              </a:spcBef>
              <a:spcAft>
                <a:spcPts val="0"/>
              </a:spcAft>
              <a:buClrTx/>
              <a:buSzTx/>
              <a:buFontTx/>
              <a:buNone/>
              <a:tabLst/>
              <a:defRPr/>
            </a:pPr>
            <a:fld id="{6333F976-7670-1C40-8841-ABD9A4A89A6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29502"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856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3F976-7670-1C40-8841-ABD9A4A89A6F}" type="slidenum">
              <a:rPr lang="en-US" smtClean="0"/>
              <a:pPr/>
              <a:t>10</a:t>
            </a:fld>
            <a:endParaRPr lang="en-US"/>
          </a:p>
        </p:txBody>
      </p:sp>
    </p:spTree>
    <p:extLst>
      <p:ext uri="{BB962C8B-B14F-4D97-AF65-F5344CB8AC3E}">
        <p14:creationId xmlns:p14="http://schemas.microsoft.com/office/powerpoint/2010/main" val="731698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12.sv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90D9EF-F9C7-4516-8A1F-FB1A55173C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4572445-C149-45B6-B981-FE3B92D459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77AA9EFC-9B56-49AE-8E7F-A90DF971A9A6}"/>
              </a:ext>
            </a:extLst>
          </p:cNvPr>
          <p:cNvSpPr>
            <a:spLocks noGrp="1"/>
          </p:cNvSpPr>
          <p:nvPr>
            <p:ph type="dt" sz="half" idx="10"/>
          </p:nvPr>
        </p:nvSpPr>
        <p:spPr/>
        <p:txBody>
          <a:bodyPr/>
          <a:lstStyle/>
          <a:p>
            <a:fld id="{C4634564-A904-47C6-9A56-0408A128DD13}" type="datetimeFigureOut">
              <a:rPr lang="es-CO" smtClean="0"/>
              <a:pPr/>
              <a:t>16/12/2021</a:t>
            </a:fld>
            <a:endParaRPr lang="es-CO"/>
          </a:p>
        </p:txBody>
      </p:sp>
      <p:sp>
        <p:nvSpPr>
          <p:cNvPr id="5" name="Marcador de pie de página 4">
            <a:extLst>
              <a:ext uri="{FF2B5EF4-FFF2-40B4-BE49-F238E27FC236}">
                <a16:creationId xmlns:a16="http://schemas.microsoft.com/office/drawing/2014/main" id="{C8E923FB-4141-46DD-A03F-EE2C30FC02B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0FE3939-971B-4AF1-9C1E-D747CC7FF015}"/>
              </a:ext>
            </a:extLst>
          </p:cNvPr>
          <p:cNvSpPr>
            <a:spLocks noGrp="1"/>
          </p:cNvSpPr>
          <p:nvPr>
            <p:ph type="sldNum" sz="quarter" idx="12"/>
          </p:nvPr>
        </p:nvSpPr>
        <p:spPr/>
        <p:txBody>
          <a:bodyPr/>
          <a:lstStyle/>
          <a:p>
            <a:fld id="{BFAF9282-102F-4D6E-898C-DF931A95AEC8}" type="slidenum">
              <a:rPr lang="es-CO" smtClean="0"/>
              <a:pPr/>
              <a:t>‹Nº›</a:t>
            </a:fld>
            <a:endParaRPr lang="es-CO"/>
          </a:p>
        </p:txBody>
      </p:sp>
    </p:spTree>
    <p:extLst>
      <p:ext uri="{BB962C8B-B14F-4D97-AF65-F5344CB8AC3E}">
        <p14:creationId xmlns:p14="http://schemas.microsoft.com/office/powerpoint/2010/main" val="3333935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7D1C12-837A-4AE6-980F-C3D57B2132B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2565C1F-5BF8-4E39-A957-6404B74F664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A48F603-B4E6-4D01-BE60-5D0CADC57E48}"/>
              </a:ext>
            </a:extLst>
          </p:cNvPr>
          <p:cNvSpPr>
            <a:spLocks noGrp="1"/>
          </p:cNvSpPr>
          <p:nvPr>
            <p:ph type="dt" sz="half" idx="10"/>
          </p:nvPr>
        </p:nvSpPr>
        <p:spPr/>
        <p:txBody>
          <a:bodyPr/>
          <a:lstStyle/>
          <a:p>
            <a:fld id="{C4634564-A904-47C6-9A56-0408A128DD13}" type="datetimeFigureOut">
              <a:rPr lang="es-CO" smtClean="0"/>
              <a:pPr/>
              <a:t>16/12/2021</a:t>
            </a:fld>
            <a:endParaRPr lang="es-CO"/>
          </a:p>
        </p:txBody>
      </p:sp>
      <p:sp>
        <p:nvSpPr>
          <p:cNvPr id="5" name="Marcador de pie de página 4">
            <a:extLst>
              <a:ext uri="{FF2B5EF4-FFF2-40B4-BE49-F238E27FC236}">
                <a16:creationId xmlns:a16="http://schemas.microsoft.com/office/drawing/2014/main" id="{0A27DA3B-C160-49B1-8AC9-7D32CC03FF2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8FBD5E7-247C-44B2-9413-7E9BA399CCF7}"/>
              </a:ext>
            </a:extLst>
          </p:cNvPr>
          <p:cNvSpPr>
            <a:spLocks noGrp="1"/>
          </p:cNvSpPr>
          <p:nvPr>
            <p:ph type="sldNum" sz="quarter" idx="12"/>
          </p:nvPr>
        </p:nvSpPr>
        <p:spPr/>
        <p:txBody>
          <a:bodyPr/>
          <a:lstStyle/>
          <a:p>
            <a:fld id="{BFAF9282-102F-4D6E-898C-DF931A95AEC8}" type="slidenum">
              <a:rPr lang="es-CO" smtClean="0"/>
              <a:pPr/>
              <a:t>‹Nº›</a:t>
            </a:fld>
            <a:endParaRPr lang="es-CO"/>
          </a:p>
        </p:txBody>
      </p:sp>
    </p:spTree>
    <p:extLst>
      <p:ext uri="{BB962C8B-B14F-4D97-AF65-F5344CB8AC3E}">
        <p14:creationId xmlns:p14="http://schemas.microsoft.com/office/powerpoint/2010/main" val="279561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CFA838C-FFF2-45DF-8A2B-2DE0F2041A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31CC994-020A-4F31-91D5-A87D15C7C7E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72A7244-06D9-4B0B-BAA3-8502FD210D0D}"/>
              </a:ext>
            </a:extLst>
          </p:cNvPr>
          <p:cNvSpPr>
            <a:spLocks noGrp="1"/>
          </p:cNvSpPr>
          <p:nvPr>
            <p:ph type="dt" sz="half" idx="10"/>
          </p:nvPr>
        </p:nvSpPr>
        <p:spPr/>
        <p:txBody>
          <a:bodyPr/>
          <a:lstStyle/>
          <a:p>
            <a:fld id="{C4634564-A904-47C6-9A56-0408A128DD13}" type="datetimeFigureOut">
              <a:rPr lang="es-CO" smtClean="0"/>
              <a:pPr/>
              <a:t>16/12/2021</a:t>
            </a:fld>
            <a:endParaRPr lang="es-CO"/>
          </a:p>
        </p:txBody>
      </p:sp>
      <p:sp>
        <p:nvSpPr>
          <p:cNvPr id="5" name="Marcador de pie de página 4">
            <a:extLst>
              <a:ext uri="{FF2B5EF4-FFF2-40B4-BE49-F238E27FC236}">
                <a16:creationId xmlns:a16="http://schemas.microsoft.com/office/drawing/2014/main" id="{EEEF0ECD-0D1C-441E-BB1B-B1887834A28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3793062-7AC4-4440-898C-2C0CA0374E0D}"/>
              </a:ext>
            </a:extLst>
          </p:cNvPr>
          <p:cNvSpPr>
            <a:spLocks noGrp="1"/>
          </p:cNvSpPr>
          <p:nvPr>
            <p:ph type="sldNum" sz="quarter" idx="12"/>
          </p:nvPr>
        </p:nvSpPr>
        <p:spPr/>
        <p:txBody>
          <a:bodyPr/>
          <a:lstStyle/>
          <a:p>
            <a:fld id="{BFAF9282-102F-4D6E-898C-DF931A95AEC8}" type="slidenum">
              <a:rPr lang="es-CO" smtClean="0"/>
              <a:pPr/>
              <a:t>‹Nº›</a:t>
            </a:fld>
            <a:endParaRPr lang="es-CO"/>
          </a:p>
        </p:txBody>
      </p:sp>
    </p:spTree>
    <p:extLst>
      <p:ext uri="{BB962C8B-B14F-4D97-AF65-F5344CB8AC3E}">
        <p14:creationId xmlns:p14="http://schemas.microsoft.com/office/powerpoint/2010/main" val="3679249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to de fondo">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1" y="0"/>
            <a:ext cx="12192000" cy="6858000"/>
          </a:xfrm>
        </p:spPr>
        <p:txBody>
          <a:bodyPr/>
          <a:lstStyle/>
          <a:p>
            <a:endParaRPr lang="en-US" dirty="0"/>
          </a:p>
        </p:txBody>
      </p:sp>
      <p:sp>
        <p:nvSpPr>
          <p:cNvPr id="2" name="Title 1"/>
          <p:cNvSpPr>
            <a:spLocks noGrp="1"/>
          </p:cNvSpPr>
          <p:nvPr>
            <p:ph type="title"/>
          </p:nvPr>
        </p:nvSpPr>
        <p:spPr>
          <a:xfrm>
            <a:off x="768555" y="832644"/>
            <a:ext cx="4012968" cy="543366"/>
          </a:xfrm>
        </p:spPr>
        <p:txBody>
          <a:bodyPr/>
          <a:lstStyle>
            <a:lvl1pPr>
              <a:defRPr sz="2000"/>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9" name="Text Placeholder 8"/>
          <p:cNvSpPr>
            <a:spLocks noGrp="1"/>
          </p:cNvSpPr>
          <p:nvPr>
            <p:ph type="body" sz="quarter" idx="12"/>
          </p:nvPr>
        </p:nvSpPr>
        <p:spPr>
          <a:xfrm>
            <a:off x="768551" y="1570038"/>
            <a:ext cx="4012972" cy="4603750"/>
          </a:xfrm>
        </p:spPr>
        <p:txBody>
          <a:bodyPr/>
          <a:lstStyle>
            <a:lvl1pPr>
              <a:defRPr sz="2000"/>
            </a:lvl1pPr>
            <a:lvl2pPr>
              <a:defRPr sz="1800"/>
            </a:lvl2pPr>
            <a:lvl3pPr>
              <a:defRPr sz="1600"/>
            </a:lvl3pPr>
            <a:lvl4pPr>
              <a:defRPr sz="1600"/>
            </a:lvl4pPr>
            <a:lvl5pPr>
              <a:defRPr sz="1600"/>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3602814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ortada B">
    <p:spTree>
      <p:nvGrpSpPr>
        <p:cNvPr id="1" name=""/>
        <p:cNvGrpSpPr/>
        <p:nvPr/>
      </p:nvGrpSpPr>
      <p:grpSpPr>
        <a:xfrm>
          <a:off x="0" y="0"/>
          <a:ext cx="0" cy="0"/>
          <a:chOff x="0" y="0"/>
          <a:chExt cx="0" cy="0"/>
        </a:xfrm>
      </p:grpSpPr>
      <p:sp>
        <p:nvSpPr>
          <p:cNvPr id="14" name="Rectangle 13"/>
          <p:cNvSpPr/>
          <p:nvPr userDrawn="1"/>
        </p:nvSpPr>
        <p:spPr>
          <a:xfrm>
            <a:off x="8963149" y="193676"/>
            <a:ext cx="3012795" cy="6459125"/>
          </a:xfrm>
          <a:prstGeom prst="rect">
            <a:avLst/>
          </a:prstGeom>
          <a:solidFill>
            <a:srgbClr val="C4D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853"/>
            <a:endParaRPr lang="en-US" sz="1800"/>
          </a:p>
        </p:txBody>
      </p:sp>
      <p:sp>
        <p:nvSpPr>
          <p:cNvPr id="5" name="Picture Placeholder 4"/>
          <p:cNvSpPr>
            <a:spLocks noGrp="1"/>
          </p:cNvSpPr>
          <p:nvPr>
            <p:ph type="pic" sz="quarter" idx="11"/>
          </p:nvPr>
        </p:nvSpPr>
        <p:spPr>
          <a:xfrm>
            <a:off x="215956" y="193675"/>
            <a:ext cx="8589025" cy="6459538"/>
          </a:xfrm>
          <a:prstGeom prst="rect">
            <a:avLst/>
          </a:prstGeom>
        </p:spPr>
        <p:txBody>
          <a:bodyPr vert="horz"/>
          <a:lstStyle>
            <a:lvl1pPr marL="0" indent="0">
              <a:buNone/>
              <a:defRPr sz="2800"/>
            </a:lvl1pPr>
          </a:lstStyle>
          <a:p>
            <a:r>
              <a:rPr lang="es-ES_tradnl"/>
              <a:t>Drag picture to placeholder or click icon to add</a:t>
            </a:r>
            <a:endParaRPr lang="en-US"/>
          </a:p>
        </p:txBody>
      </p:sp>
      <p:sp>
        <p:nvSpPr>
          <p:cNvPr id="20" name="Date Placeholder 19"/>
          <p:cNvSpPr>
            <a:spLocks noGrp="1"/>
          </p:cNvSpPr>
          <p:nvPr>
            <p:ph type="dt" sz="half" idx="10"/>
          </p:nvPr>
        </p:nvSpPr>
        <p:spPr>
          <a:xfrm>
            <a:off x="609601" y="3807932"/>
            <a:ext cx="4158041" cy="365125"/>
          </a:xfrm>
        </p:spPr>
        <p:txBody>
          <a:bodyPr/>
          <a:lstStyle/>
          <a:p>
            <a:fld id="{515A3A2B-6B6F-794A-ACD1-C898991D7496}" type="datetime1">
              <a:rPr lang="en-US" smtClean="0"/>
              <a:pPr/>
              <a:t>12/16/2021</a:t>
            </a:fld>
            <a:endParaRPr lang="en-US"/>
          </a:p>
        </p:txBody>
      </p:sp>
      <p:sp>
        <p:nvSpPr>
          <p:cNvPr id="10" name="Title 18"/>
          <p:cNvSpPr>
            <a:spLocks noGrp="1"/>
          </p:cNvSpPr>
          <p:nvPr>
            <p:ph type="title"/>
          </p:nvPr>
        </p:nvSpPr>
        <p:spPr>
          <a:xfrm>
            <a:off x="609601" y="1644125"/>
            <a:ext cx="4487552" cy="1820022"/>
          </a:xfrm>
          <a:prstGeom prst="rect">
            <a:avLst/>
          </a:prstGeom>
        </p:spPr>
        <p:txBody>
          <a:bodyPr anchor="b"/>
          <a:lstStyle/>
          <a:p>
            <a:r>
              <a:rPr lang="es-ES_tradnl"/>
              <a:t>Click to edit Master title style</a:t>
            </a:r>
            <a:endParaRPr lang="en-US"/>
          </a:p>
        </p:txBody>
      </p:sp>
      <p:pic>
        <p:nvPicPr>
          <p:cNvPr id="7" name="Picture 6" descr="logo vertical.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363682" y="4952627"/>
            <a:ext cx="1219518" cy="1420368"/>
          </a:xfrm>
          <a:prstGeom prst="rect">
            <a:avLst/>
          </a:prstGeom>
        </p:spPr>
      </p:pic>
    </p:spTree>
    <p:extLst>
      <p:ext uri="{BB962C8B-B14F-4D97-AF65-F5344CB8AC3E}">
        <p14:creationId xmlns:p14="http://schemas.microsoft.com/office/powerpoint/2010/main" val="2808151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ada A">
    <p:spTree>
      <p:nvGrpSpPr>
        <p:cNvPr id="1" name=""/>
        <p:cNvGrpSpPr/>
        <p:nvPr/>
      </p:nvGrpSpPr>
      <p:grpSpPr>
        <a:xfrm>
          <a:off x="0" y="0"/>
          <a:ext cx="0" cy="0"/>
          <a:chOff x="0" y="0"/>
          <a:chExt cx="0" cy="0"/>
        </a:xfrm>
      </p:grpSpPr>
      <p:sp>
        <p:nvSpPr>
          <p:cNvPr id="13" name="Rectangle 12"/>
          <p:cNvSpPr/>
          <p:nvPr userDrawn="1"/>
        </p:nvSpPr>
        <p:spPr>
          <a:xfrm>
            <a:off x="216058" y="205200"/>
            <a:ext cx="11759886" cy="3620698"/>
          </a:xfrm>
          <a:prstGeom prst="rect">
            <a:avLst/>
          </a:prstGeom>
          <a:solidFill>
            <a:srgbClr val="00C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853"/>
            <a:endParaRPr lang="en-US" sz="1800"/>
          </a:p>
        </p:txBody>
      </p:sp>
      <p:pic>
        <p:nvPicPr>
          <p:cNvPr id="18" name="Picture 17" descr="Mixers-en-Puente-Margaret-Hunt-Hill-USA copy.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5559" r="13069" b="11327"/>
          <a:stretch/>
        </p:blipFill>
        <p:spPr>
          <a:xfrm>
            <a:off x="1" y="1"/>
            <a:ext cx="12192000" cy="6858000"/>
          </a:xfrm>
          <a:prstGeom prst="rect">
            <a:avLst/>
          </a:prstGeom>
        </p:spPr>
      </p:pic>
      <p:sp>
        <p:nvSpPr>
          <p:cNvPr id="14" name="Rectangle 13"/>
          <p:cNvSpPr/>
          <p:nvPr userDrawn="1"/>
        </p:nvSpPr>
        <p:spPr>
          <a:xfrm>
            <a:off x="216058" y="5432398"/>
            <a:ext cx="11759886" cy="1220402"/>
          </a:xfrm>
          <a:prstGeom prst="rect">
            <a:avLst/>
          </a:prstGeom>
          <a:solidFill>
            <a:srgbClr val="C4D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853"/>
            <a:endParaRPr lang="en-US" sz="1800"/>
          </a:p>
        </p:txBody>
      </p:sp>
      <p:pic>
        <p:nvPicPr>
          <p:cNvPr id="17" name="Picture 16" descr="logotipo.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708118" y="5587462"/>
            <a:ext cx="1829276" cy="816864"/>
          </a:xfrm>
          <a:prstGeom prst="rect">
            <a:avLst/>
          </a:prstGeom>
        </p:spPr>
      </p:pic>
      <p:sp>
        <p:nvSpPr>
          <p:cNvPr id="19" name="Title 18"/>
          <p:cNvSpPr>
            <a:spLocks noGrp="1"/>
          </p:cNvSpPr>
          <p:nvPr>
            <p:ph type="title"/>
          </p:nvPr>
        </p:nvSpPr>
        <p:spPr>
          <a:xfrm>
            <a:off x="609601" y="617441"/>
            <a:ext cx="5512866" cy="2744356"/>
          </a:xfrm>
          <a:prstGeom prst="rect">
            <a:avLst/>
          </a:prstGeom>
        </p:spPr>
        <p:txBody>
          <a:bodyPr anchor="t"/>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20" name="Date Placeholder 19"/>
          <p:cNvSpPr>
            <a:spLocks noGrp="1"/>
          </p:cNvSpPr>
          <p:nvPr>
            <p:ph type="dt" sz="half" idx="10"/>
          </p:nvPr>
        </p:nvSpPr>
        <p:spPr>
          <a:xfrm>
            <a:off x="609759" y="5907230"/>
            <a:ext cx="4158041" cy="365125"/>
          </a:xfrm>
        </p:spPr>
        <p:txBody>
          <a:bodyPr/>
          <a:lstStyle/>
          <a:p>
            <a:fld id="{EA18A53D-26E8-C64E-9668-AEEBF0227CB7}" type="datetime1">
              <a:rPr lang="en-US" smtClean="0"/>
              <a:pPr/>
              <a:t>12/16/2021</a:t>
            </a:fld>
            <a:endParaRPr lang="en-US"/>
          </a:p>
        </p:txBody>
      </p:sp>
    </p:spTree>
    <p:extLst>
      <p:ext uri="{BB962C8B-B14F-4D97-AF65-F5344CB8AC3E}">
        <p14:creationId xmlns:p14="http://schemas.microsoft.com/office/powerpoint/2010/main" val="8988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ortada A">
    <p:spTree>
      <p:nvGrpSpPr>
        <p:cNvPr id="1" name=""/>
        <p:cNvGrpSpPr/>
        <p:nvPr/>
      </p:nvGrpSpPr>
      <p:grpSpPr>
        <a:xfrm>
          <a:off x="0" y="0"/>
          <a:ext cx="0" cy="0"/>
          <a:chOff x="0" y="0"/>
          <a:chExt cx="0" cy="0"/>
        </a:xfrm>
      </p:grpSpPr>
      <p:sp>
        <p:nvSpPr>
          <p:cNvPr id="13" name="Rectangle 12"/>
          <p:cNvSpPr/>
          <p:nvPr userDrawn="1"/>
        </p:nvSpPr>
        <p:spPr>
          <a:xfrm>
            <a:off x="216058" y="1493004"/>
            <a:ext cx="11759886" cy="51224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853"/>
            <a:endParaRPr lang="en-US" sz="1800"/>
          </a:p>
        </p:txBody>
      </p:sp>
      <p:pic>
        <p:nvPicPr>
          <p:cNvPr id="17" name="Picture 16" descr="logotip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19841" y="348039"/>
            <a:ext cx="1829276" cy="816864"/>
          </a:xfrm>
          <a:prstGeom prst="rect">
            <a:avLst/>
          </a:prstGeom>
        </p:spPr>
      </p:pic>
      <p:sp>
        <p:nvSpPr>
          <p:cNvPr id="19" name="Title 18"/>
          <p:cNvSpPr>
            <a:spLocks noGrp="1"/>
          </p:cNvSpPr>
          <p:nvPr>
            <p:ph type="title"/>
          </p:nvPr>
        </p:nvSpPr>
        <p:spPr>
          <a:xfrm>
            <a:off x="609602" y="1869963"/>
            <a:ext cx="4348360" cy="3160326"/>
          </a:xfrm>
          <a:prstGeom prst="rect">
            <a:avLst/>
          </a:prstGeom>
        </p:spPr>
        <p:txBody>
          <a:bodyPr anchor="b"/>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20" name="Date Placeholder 19"/>
          <p:cNvSpPr>
            <a:spLocks noGrp="1"/>
          </p:cNvSpPr>
          <p:nvPr>
            <p:ph type="dt" sz="half" idx="10"/>
          </p:nvPr>
        </p:nvSpPr>
        <p:spPr>
          <a:xfrm>
            <a:off x="609759" y="5286197"/>
            <a:ext cx="4158041" cy="365125"/>
          </a:xfrm>
        </p:spPr>
        <p:txBody>
          <a:bodyPr/>
          <a:lstStyle>
            <a:lvl1pPr>
              <a:defRPr>
                <a:solidFill>
                  <a:schemeClr val="tx2"/>
                </a:solidFill>
              </a:defRPr>
            </a:lvl1pPr>
          </a:lstStyle>
          <a:p>
            <a:fld id="{EA18A53D-26E8-C64E-9668-AEEBF0227CB7}" type="datetime1">
              <a:rPr lang="en-US" smtClean="0"/>
              <a:pPr/>
              <a:t>12/16/2021</a:t>
            </a:fld>
            <a:endParaRPr lang="en-US"/>
          </a:p>
        </p:txBody>
      </p:sp>
      <p:pic>
        <p:nvPicPr>
          <p:cNvPr id="2" name="Picture 1" descr="200562271-001-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7033" t="2967" b="2157"/>
          <a:stretch/>
        </p:blipFill>
        <p:spPr>
          <a:xfrm flipH="1">
            <a:off x="4199270" y="0"/>
            <a:ext cx="7992730" cy="6858000"/>
          </a:xfrm>
          <a:prstGeom prst="rect">
            <a:avLst/>
          </a:prstGeom>
        </p:spPr>
      </p:pic>
    </p:spTree>
    <p:extLst>
      <p:ext uri="{BB962C8B-B14F-4D97-AF65-F5344CB8AC3E}">
        <p14:creationId xmlns:p14="http://schemas.microsoft.com/office/powerpoint/2010/main" val="1895255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ada B">
    <p:spTree>
      <p:nvGrpSpPr>
        <p:cNvPr id="1" name=""/>
        <p:cNvGrpSpPr/>
        <p:nvPr/>
      </p:nvGrpSpPr>
      <p:grpSpPr>
        <a:xfrm>
          <a:off x="0" y="0"/>
          <a:ext cx="0" cy="0"/>
          <a:chOff x="0" y="0"/>
          <a:chExt cx="0" cy="0"/>
        </a:xfrm>
      </p:grpSpPr>
      <p:sp>
        <p:nvSpPr>
          <p:cNvPr id="14" name="Rectangle 13"/>
          <p:cNvSpPr/>
          <p:nvPr userDrawn="1"/>
        </p:nvSpPr>
        <p:spPr>
          <a:xfrm>
            <a:off x="8963149" y="193676"/>
            <a:ext cx="3012795" cy="6459125"/>
          </a:xfrm>
          <a:prstGeom prst="rect">
            <a:avLst/>
          </a:prstGeom>
          <a:solidFill>
            <a:srgbClr val="C4D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853"/>
            <a:endParaRPr lang="en-US" sz="1800"/>
          </a:p>
        </p:txBody>
      </p:sp>
      <p:sp>
        <p:nvSpPr>
          <p:cNvPr id="5" name="Picture Placeholder 4"/>
          <p:cNvSpPr>
            <a:spLocks noGrp="1"/>
          </p:cNvSpPr>
          <p:nvPr>
            <p:ph type="pic" sz="quarter" idx="11"/>
          </p:nvPr>
        </p:nvSpPr>
        <p:spPr>
          <a:xfrm>
            <a:off x="215956" y="193675"/>
            <a:ext cx="8589025" cy="6459538"/>
          </a:xfrm>
          <a:prstGeom prst="rect">
            <a:avLst/>
          </a:prstGeom>
        </p:spPr>
        <p:txBody>
          <a:bodyPr vert="horz"/>
          <a:lstStyle>
            <a:lvl1pPr marL="0" indent="0">
              <a:buNone/>
              <a:defRPr sz="2800"/>
            </a:lvl1pPr>
          </a:lstStyle>
          <a:p>
            <a:r>
              <a:rPr lang="es-ES_tradnl"/>
              <a:t>Drag picture to placeholder or click icon to add</a:t>
            </a:r>
            <a:endParaRPr lang="en-US"/>
          </a:p>
        </p:txBody>
      </p:sp>
      <p:sp>
        <p:nvSpPr>
          <p:cNvPr id="20" name="Date Placeholder 19"/>
          <p:cNvSpPr>
            <a:spLocks noGrp="1"/>
          </p:cNvSpPr>
          <p:nvPr>
            <p:ph type="dt" sz="half" idx="10"/>
          </p:nvPr>
        </p:nvSpPr>
        <p:spPr>
          <a:xfrm>
            <a:off x="609601" y="3807932"/>
            <a:ext cx="4158041" cy="365125"/>
          </a:xfrm>
        </p:spPr>
        <p:txBody>
          <a:bodyPr/>
          <a:lstStyle/>
          <a:p>
            <a:fld id="{515A3A2B-6B6F-794A-ACD1-C898991D7496}" type="datetime1">
              <a:rPr lang="en-US" smtClean="0"/>
              <a:pPr/>
              <a:t>12/16/2021</a:t>
            </a:fld>
            <a:endParaRPr lang="en-US"/>
          </a:p>
        </p:txBody>
      </p:sp>
      <p:sp>
        <p:nvSpPr>
          <p:cNvPr id="10" name="Title 18"/>
          <p:cNvSpPr>
            <a:spLocks noGrp="1"/>
          </p:cNvSpPr>
          <p:nvPr>
            <p:ph type="title"/>
          </p:nvPr>
        </p:nvSpPr>
        <p:spPr>
          <a:xfrm>
            <a:off x="609601" y="1644125"/>
            <a:ext cx="4487552" cy="1820022"/>
          </a:xfrm>
          <a:prstGeom prst="rect">
            <a:avLst/>
          </a:prstGeom>
        </p:spPr>
        <p:txBody>
          <a:bodyPr anchor="b"/>
          <a:lstStyle/>
          <a:p>
            <a:r>
              <a:rPr lang="es-ES_tradnl"/>
              <a:t>Click to edit Master title style</a:t>
            </a:r>
            <a:endParaRPr lang="en-US"/>
          </a:p>
        </p:txBody>
      </p:sp>
      <p:pic>
        <p:nvPicPr>
          <p:cNvPr id="7" name="Picture 6" descr="logo vertical.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363682" y="4952627"/>
            <a:ext cx="1219518" cy="1420368"/>
          </a:xfrm>
          <a:prstGeom prst="rect">
            <a:avLst/>
          </a:prstGeom>
        </p:spPr>
      </p:pic>
    </p:spTree>
    <p:extLst>
      <p:ext uri="{BB962C8B-B14F-4D97-AF65-F5344CB8AC3E}">
        <p14:creationId xmlns:p14="http://schemas.microsoft.com/office/powerpoint/2010/main" val="4225398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ada A">
    <p:spTree>
      <p:nvGrpSpPr>
        <p:cNvPr id="1" name=""/>
        <p:cNvGrpSpPr/>
        <p:nvPr/>
      </p:nvGrpSpPr>
      <p:grpSpPr>
        <a:xfrm>
          <a:off x="0" y="0"/>
          <a:ext cx="0" cy="0"/>
          <a:chOff x="0" y="0"/>
          <a:chExt cx="0" cy="0"/>
        </a:xfrm>
      </p:grpSpPr>
      <p:sp>
        <p:nvSpPr>
          <p:cNvPr id="13" name="Rectangle 12"/>
          <p:cNvSpPr/>
          <p:nvPr userDrawn="1"/>
        </p:nvSpPr>
        <p:spPr>
          <a:xfrm>
            <a:off x="216058" y="205200"/>
            <a:ext cx="11759886" cy="3620698"/>
          </a:xfrm>
          <a:prstGeom prst="rect">
            <a:avLst/>
          </a:prstGeom>
          <a:solidFill>
            <a:srgbClr val="00C3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853"/>
            <a:endParaRPr lang="en-US" sz="1800"/>
          </a:p>
        </p:txBody>
      </p:sp>
      <p:pic>
        <p:nvPicPr>
          <p:cNvPr id="18" name="Picture 17" descr="Mixers-en-Puente-Margaret-Hunt-Hill-USA copy.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5559" r="13069" b="11327"/>
          <a:stretch/>
        </p:blipFill>
        <p:spPr>
          <a:xfrm>
            <a:off x="1" y="1"/>
            <a:ext cx="12192000" cy="6858000"/>
          </a:xfrm>
          <a:prstGeom prst="rect">
            <a:avLst/>
          </a:prstGeom>
        </p:spPr>
      </p:pic>
      <p:sp>
        <p:nvSpPr>
          <p:cNvPr id="14" name="Rectangle 13"/>
          <p:cNvSpPr/>
          <p:nvPr userDrawn="1"/>
        </p:nvSpPr>
        <p:spPr>
          <a:xfrm>
            <a:off x="216058" y="5432398"/>
            <a:ext cx="11759886" cy="1220402"/>
          </a:xfrm>
          <a:prstGeom prst="rect">
            <a:avLst/>
          </a:prstGeom>
          <a:solidFill>
            <a:srgbClr val="C4D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853"/>
            <a:endParaRPr lang="en-US" sz="1800"/>
          </a:p>
        </p:txBody>
      </p:sp>
      <p:pic>
        <p:nvPicPr>
          <p:cNvPr id="17" name="Picture 16" descr="logotipo.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708118" y="5587462"/>
            <a:ext cx="1829276" cy="816864"/>
          </a:xfrm>
          <a:prstGeom prst="rect">
            <a:avLst/>
          </a:prstGeom>
        </p:spPr>
      </p:pic>
      <p:sp>
        <p:nvSpPr>
          <p:cNvPr id="19" name="Title 18"/>
          <p:cNvSpPr>
            <a:spLocks noGrp="1"/>
          </p:cNvSpPr>
          <p:nvPr>
            <p:ph type="title"/>
          </p:nvPr>
        </p:nvSpPr>
        <p:spPr>
          <a:xfrm>
            <a:off x="609601" y="617441"/>
            <a:ext cx="5512866" cy="2744356"/>
          </a:xfrm>
          <a:prstGeom prst="rect">
            <a:avLst/>
          </a:prstGeom>
        </p:spPr>
        <p:txBody>
          <a:bodyPr anchor="t"/>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20" name="Date Placeholder 19"/>
          <p:cNvSpPr>
            <a:spLocks noGrp="1"/>
          </p:cNvSpPr>
          <p:nvPr>
            <p:ph type="dt" sz="half" idx="10"/>
          </p:nvPr>
        </p:nvSpPr>
        <p:spPr>
          <a:xfrm>
            <a:off x="609759" y="5907230"/>
            <a:ext cx="4158041" cy="365125"/>
          </a:xfrm>
        </p:spPr>
        <p:txBody>
          <a:bodyPr/>
          <a:lstStyle/>
          <a:p>
            <a:fld id="{EA18A53D-26E8-C64E-9668-AEEBF0227CB7}" type="datetime1">
              <a:rPr lang="en-US" smtClean="0"/>
              <a:pPr/>
              <a:t>12/16/2021</a:t>
            </a:fld>
            <a:endParaRPr lang="en-US"/>
          </a:p>
        </p:txBody>
      </p:sp>
    </p:spTree>
    <p:extLst>
      <p:ext uri="{BB962C8B-B14F-4D97-AF65-F5344CB8AC3E}">
        <p14:creationId xmlns:p14="http://schemas.microsoft.com/office/powerpoint/2010/main" val="4122854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ortada A">
    <p:spTree>
      <p:nvGrpSpPr>
        <p:cNvPr id="1" name=""/>
        <p:cNvGrpSpPr/>
        <p:nvPr/>
      </p:nvGrpSpPr>
      <p:grpSpPr>
        <a:xfrm>
          <a:off x="0" y="0"/>
          <a:ext cx="0" cy="0"/>
          <a:chOff x="0" y="0"/>
          <a:chExt cx="0" cy="0"/>
        </a:xfrm>
      </p:grpSpPr>
      <p:sp>
        <p:nvSpPr>
          <p:cNvPr id="13" name="Rectangle 12"/>
          <p:cNvSpPr/>
          <p:nvPr userDrawn="1"/>
        </p:nvSpPr>
        <p:spPr>
          <a:xfrm>
            <a:off x="216058" y="1493004"/>
            <a:ext cx="11759886" cy="51224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853"/>
            <a:endParaRPr lang="en-US" sz="1800"/>
          </a:p>
        </p:txBody>
      </p:sp>
      <p:pic>
        <p:nvPicPr>
          <p:cNvPr id="17" name="Picture 16" descr="logotip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919841" y="348039"/>
            <a:ext cx="1829276" cy="816864"/>
          </a:xfrm>
          <a:prstGeom prst="rect">
            <a:avLst/>
          </a:prstGeom>
        </p:spPr>
      </p:pic>
      <p:sp>
        <p:nvSpPr>
          <p:cNvPr id="19" name="Title 18"/>
          <p:cNvSpPr>
            <a:spLocks noGrp="1"/>
          </p:cNvSpPr>
          <p:nvPr>
            <p:ph type="title"/>
          </p:nvPr>
        </p:nvSpPr>
        <p:spPr>
          <a:xfrm>
            <a:off x="609602" y="1869963"/>
            <a:ext cx="4348360" cy="3160326"/>
          </a:xfrm>
          <a:prstGeom prst="rect">
            <a:avLst/>
          </a:prstGeom>
        </p:spPr>
        <p:txBody>
          <a:bodyPr anchor="b"/>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20" name="Date Placeholder 19"/>
          <p:cNvSpPr>
            <a:spLocks noGrp="1"/>
          </p:cNvSpPr>
          <p:nvPr>
            <p:ph type="dt" sz="half" idx="10"/>
          </p:nvPr>
        </p:nvSpPr>
        <p:spPr>
          <a:xfrm>
            <a:off x="609759" y="5286197"/>
            <a:ext cx="4158041" cy="365125"/>
          </a:xfrm>
        </p:spPr>
        <p:txBody>
          <a:bodyPr/>
          <a:lstStyle>
            <a:lvl1pPr>
              <a:defRPr>
                <a:solidFill>
                  <a:schemeClr val="tx2"/>
                </a:solidFill>
              </a:defRPr>
            </a:lvl1pPr>
          </a:lstStyle>
          <a:p>
            <a:fld id="{EA18A53D-26E8-C64E-9668-AEEBF0227CB7}" type="datetime1">
              <a:rPr lang="en-US" smtClean="0"/>
              <a:pPr/>
              <a:t>12/16/2021</a:t>
            </a:fld>
            <a:endParaRPr lang="en-US"/>
          </a:p>
        </p:txBody>
      </p:sp>
      <p:pic>
        <p:nvPicPr>
          <p:cNvPr id="2" name="Picture 1" descr="200562271-001-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17033" t="2967" b="2157"/>
          <a:stretch/>
        </p:blipFill>
        <p:spPr>
          <a:xfrm flipH="1">
            <a:off x="4199270" y="0"/>
            <a:ext cx="7992730" cy="6858000"/>
          </a:xfrm>
          <a:prstGeom prst="rect">
            <a:avLst/>
          </a:prstGeom>
        </p:spPr>
      </p:pic>
    </p:spTree>
    <p:extLst>
      <p:ext uri="{BB962C8B-B14F-4D97-AF65-F5344CB8AC3E}">
        <p14:creationId xmlns:p14="http://schemas.microsoft.com/office/powerpoint/2010/main" val="730637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rtada B">
    <p:spTree>
      <p:nvGrpSpPr>
        <p:cNvPr id="1" name=""/>
        <p:cNvGrpSpPr/>
        <p:nvPr/>
      </p:nvGrpSpPr>
      <p:grpSpPr>
        <a:xfrm>
          <a:off x="0" y="0"/>
          <a:ext cx="0" cy="0"/>
          <a:chOff x="0" y="0"/>
          <a:chExt cx="0" cy="0"/>
        </a:xfrm>
      </p:grpSpPr>
      <p:sp>
        <p:nvSpPr>
          <p:cNvPr id="14" name="Rectangle 13"/>
          <p:cNvSpPr/>
          <p:nvPr userDrawn="1"/>
        </p:nvSpPr>
        <p:spPr>
          <a:xfrm>
            <a:off x="8963149" y="193676"/>
            <a:ext cx="3012795" cy="6459125"/>
          </a:xfrm>
          <a:prstGeom prst="rect">
            <a:avLst/>
          </a:prstGeom>
          <a:solidFill>
            <a:srgbClr val="C4D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8853"/>
            <a:endParaRPr lang="en-US" sz="1800"/>
          </a:p>
        </p:txBody>
      </p:sp>
      <p:sp>
        <p:nvSpPr>
          <p:cNvPr id="5" name="Picture Placeholder 4"/>
          <p:cNvSpPr>
            <a:spLocks noGrp="1"/>
          </p:cNvSpPr>
          <p:nvPr>
            <p:ph type="pic" sz="quarter" idx="11"/>
          </p:nvPr>
        </p:nvSpPr>
        <p:spPr>
          <a:xfrm>
            <a:off x="215956" y="193675"/>
            <a:ext cx="8589025" cy="6459538"/>
          </a:xfrm>
          <a:prstGeom prst="rect">
            <a:avLst/>
          </a:prstGeom>
        </p:spPr>
        <p:txBody>
          <a:bodyPr vert="horz"/>
          <a:lstStyle>
            <a:lvl1pPr marL="0" indent="0">
              <a:buNone/>
              <a:defRPr sz="2800"/>
            </a:lvl1pPr>
          </a:lstStyle>
          <a:p>
            <a:r>
              <a:rPr lang="es-ES_tradnl"/>
              <a:t>Drag picture to placeholder or click icon to add</a:t>
            </a:r>
            <a:endParaRPr lang="en-US"/>
          </a:p>
        </p:txBody>
      </p:sp>
      <p:sp>
        <p:nvSpPr>
          <p:cNvPr id="20" name="Date Placeholder 19"/>
          <p:cNvSpPr>
            <a:spLocks noGrp="1"/>
          </p:cNvSpPr>
          <p:nvPr>
            <p:ph type="dt" sz="half" idx="10"/>
          </p:nvPr>
        </p:nvSpPr>
        <p:spPr>
          <a:xfrm>
            <a:off x="609601" y="3807932"/>
            <a:ext cx="4158041" cy="365125"/>
          </a:xfrm>
        </p:spPr>
        <p:txBody>
          <a:bodyPr/>
          <a:lstStyle/>
          <a:p>
            <a:fld id="{515A3A2B-6B6F-794A-ACD1-C898991D7496}" type="datetime1">
              <a:rPr lang="en-US" smtClean="0"/>
              <a:pPr/>
              <a:t>12/16/2021</a:t>
            </a:fld>
            <a:endParaRPr lang="en-US"/>
          </a:p>
        </p:txBody>
      </p:sp>
      <p:sp>
        <p:nvSpPr>
          <p:cNvPr id="10" name="Title 18"/>
          <p:cNvSpPr>
            <a:spLocks noGrp="1"/>
          </p:cNvSpPr>
          <p:nvPr>
            <p:ph type="title"/>
          </p:nvPr>
        </p:nvSpPr>
        <p:spPr>
          <a:xfrm>
            <a:off x="609601" y="1644125"/>
            <a:ext cx="4487552" cy="1820022"/>
          </a:xfrm>
          <a:prstGeom prst="rect">
            <a:avLst/>
          </a:prstGeom>
        </p:spPr>
        <p:txBody>
          <a:bodyPr anchor="b"/>
          <a:lstStyle/>
          <a:p>
            <a:r>
              <a:rPr lang="es-ES_tradnl"/>
              <a:t>Click to edit Master title style</a:t>
            </a:r>
            <a:endParaRPr lang="en-US"/>
          </a:p>
        </p:txBody>
      </p:sp>
      <p:pic>
        <p:nvPicPr>
          <p:cNvPr id="7" name="Picture 6" descr="logo vertical.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363682" y="4952627"/>
            <a:ext cx="1219518" cy="1420368"/>
          </a:xfrm>
          <a:prstGeom prst="rect">
            <a:avLst/>
          </a:prstGeom>
        </p:spPr>
      </p:pic>
    </p:spTree>
    <p:extLst>
      <p:ext uri="{BB962C8B-B14F-4D97-AF65-F5344CB8AC3E}">
        <p14:creationId xmlns:p14="http://schemas.microsoft.com/office/powerpoint/2010/main" val="266602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EE4B3D-4E44-4B5B-BEA1-FBEDB6EAFF6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DBFCAE2-DA0F-40E6-A9B0-5C3BA3A5819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BD19BCE-AF5E-4ECF-A3AD-9F1443926C0F}"/>
              </a:ext>
            </a:extLst>
          </p:cNvPr>
          <p:cNvSpPr>
            <a:spLocks noGrp="1"/>
          </p:cNvSpPr>
          <p:nvPr>
            <p:ph type="dt" sz="half" idx="10"/>
          </p:nvPr>
        </p:nvSpPr>
        <p:spPr/>
        <p:txBody>
          <a:bodyPr/>
          <a:lstStyle/>
          <a:p>
            <a:fld id="{C4634564-A904-47C6-9A56-0408A128DD13}" type="datetimeFigureOut">
              <a:rPr lang="es-CO" smtClean="0"/>
              <a:pPr/>
              <a:t>16/12/2021</a:t>
            </a:fld>
            <a:endParaRPr lang="es-CO"/>
          </a:p>
        </p:txBody>
      </p:sp>
      <p:sp>
        <p:nvSpPr>
          <p:cNvPr id="5" name="Marcador de pie de página 4">
            <a:extLst>
              <a:ext uri="{FF2B5EF4-FFF2-40B4-BE49-F238E27FC236}">
                <a16:creationId xmlns:a16="http://schemas.microsoft.com/office/drawing/2014/main" id="{95F2D0C7-5FF5-4BF7-AF05-547676A820C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C7AFE78-1374-4DB0-93C2-98ED9E43DB13}"/>
              </a:ext>
            </a:extLst>
          </p:cNvPr>
          <p:cNvSpPr>
            <a:spLocks noGrp="1"/>
          </p:cNvSpPr>
          <p:nvPr>
            <p:ph type="sldNum" sz="quarter" idx="12"/>
          </p:nvPr>
        </p:nvSpPr>
        <p:spPr/>
        <p:txBody>
          <a:bodyPr/>
          <a:lstStyle/>
          <a:p>
            <a:fld id="{BFAF9282-102F-4D6E-898C-DF931A95AEC8}" type="slidenum">
              <a:rPr lang="es-CO" smtClean="0"/>
              <a:pPr/>
              <a:t>‹Nº›</a:t>
            </a:fld>
            <a:endParaRPr lang="es-CO"/>
          </a:p>
        </p:txBody>
      </p:sp>
    </p:spTree>
    <p:extLst>
      <p:ext uri="{BB962C8B-B14F-4D97-AF65-F5344CB8AC3E}">
        <p14:creationId xmlns:p14="http://schemas.microsoft.com/office/powerpoint/2010/main" val="1957660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3593FC-918B-4CE2-8148-9D117F1E5447}" type="datetimeFigureOut">
              <a:rPr lang="es-CO" smtClean="0"/>
              <a:pPr/>
              <a:t>16/12/2021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6921020-0DB1-45A7-8426-96A8E0C6F807}" type="slidenum">
              <a:rPr lang="es-CO" smtClean="0"/>
              <a:pPr/>
              <a:t>‹Nº›</a:t>
            </a:fld>
            <a:endParaRPr lang="es-CO"/>
          </a:p>
        </p:txBody>
      </p:sp>
    </p:spTree>
    <p:extLst>
      <p:ext uri="{BB962C8B-B14F-4D97-AF65-F5344CB8AC3E}">
        <p14:creationId xmlns:p14="http://schemas.microsoft.com/office/powerpoint/2010/main" val="3918752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olo texto">
    <p:spTree>
      <p:nvGrpSpPr>
        <p:cNvPr id="1" name=""/>
        <p:cNvGrpSpPr/>
        <p:nvPr/>
      </p:nvGrpSpPr>
      <p:grpSpPr>
        <a:xfrm>
          <a:off x="0" y="0"/>
          <a:ext cx="0" cy="0"/>
          <a:chOff x="0" y="0"/>
          <a:chExt cx="0" cy="0"/>
        </a:xfrm>
      </p:grpSpPr>
      <p:sp>
        <p:nvSpPr>
          <p:cNvPr id="2" name="Title 1"/>
          <p:cNvSpPr>
            <a:spLocks noGrp="1"/>
          </p:cNvSpPr>
          <p:nvPr>
            <p:ph type="title"/>
          </p:nvPr>
        </p:nvSpPr>
        <p:spPr>
          <a:xfrm>
            <a:off x="609759" y="473075"/>
            <a:ext cx="9094438" cy="719138"/>
          </a:xfrm>
        </p:spPr>
        <p:txBody>
          <a:bodyPr/>
          <a:lstStyle/>
          <a:p>
            <a:r>
              <a:rPr lang="es-ES_tradnl"/>
              <a:t>Click to edit Master title style</a:t>
            </a:r>
            <a:endParaRPr lang="en-US"/>
          </a:p>
        </p:txBody>
      </p:sp>
      <p:sp>
        <p:nvSpPr>
          <p:cNvPr id="4" name="Text Placeholder 3"/>
          <p:cNvSpPr>
            <a:spLocks noGrp="1"/>
          </p:cNvSpPr>
          <p:nvPr>
            <p:ph type="body" idx="10"/>
          </p:nvPr>
        </p:nvSpPr>
        <p:spPr>
          <a:xfrm>
            <a:off x="609758" y="1554989"/>
            <a:ext cx="11035279" cy="4873775"/>
          </a:xfrm>
        </p:spPr>
        <p:txBody>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pic>
        <p:nvPicPr>
          <p:cNvPr id="6" name="Picture 5" descr="logotip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23001" y="473076"/>
            <a:ext cx="1314393" cy="586943"/>
          </a:xfrm>
          <a:prstGeom prst="rect">
            <a:avLst/>
          </a:prstGeom>
        </p:spPr>
      </p:pic>
    </p:spTree>
    <p:extLst>
      <p:ext uri="{BB962C8B-B14F-4D97-AF65-F5344CB8AC3E}">
        <p14:creationId xmlns:p14="http://schemas.microsoft.com/office/powerpoint/2010/main" val="1263971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olo texto">
    <p:spTree>
      <p:nvGrpSpPr>
        <p:cNvPr id="1" name=""/>
        <p:cNvGrpSpPr/>
        <p:nvPr/>
      </p:nvGrpSpPr>
      <p:grpSpPr>
        <a:xfrm>
          <a:off x="0" y="0"/>
          <a:ext cx="0" cy="0"/>
          <a:chOff x="0" y="0"/>
          <a:chExt cx="0" cy="0"/>
        </a:xfrm>
      </p:grpSpPr>
      <p:sp>
        <p:nvSpPr>
          <p:cNvPr id="2" name="Title 1"/>
          <p:cNvSpPr>
            <a:spLocks noGrp="1"/>
          </p:cNvSpPr>
          <p:nvPr>
            <p:ph type="title"/>
          </p:nvPr>
        </p:nvSpPr>
        <p:spPr>
          <a:xfrm>
            <a:off x="609759" y="473075"/>
            <a:ext cx="9094438" cy="719138"/>
          </a:xfrm>
        </p:spPr>
        <p:txBody>
          <a:bodyPr/>
          <a:lstStyle/>
          <a:p>
            <a:r>
              <a:rPr lang="es-ES_tradnl"/>
              <a:t>Click to edit Master title style</a:t>
            </a:r>
            <a:endParaRPr lang="en-US"/>
          </a:p>
        </p:txBody>
      </p:sp>
      <p:sp>
        <p:nvSpPr>
          <p:cNvPr id="4" name="Text Placeholder 3"/>
          <p:cNvSpPr>
            <a:spLocks noGrp="1"/>
          </p:cNvSpPr>
          <p:nvPr>
            <p:ph type="body" idx="10"/>
          </p:nvPr>
        </p:nvSpPr>
        <p:spPr>
          <a:xfrm>
            <a:off x="609758" y="1554989"/>
            <a:ext cx="11035279" cy="4873775"/>
          </a:xfrm>
        </p:spPr>
        <p:txBody>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pic>
        <p:nvPicPr>
          <p:cNvPr id="6" name="Picture 5" descr="logotip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23001" y="473076"/>
            <a:ext cx="1314393" cy="586943"/>
          </a:xfrm>
          <a:prstGeom prst="rect">
            <a:avLst/>
          </a:prstGeom>
        </p:spPr>
      </p:pic>
    </p:spTree>
    <p:extLst>
      <p:ext uri="{BB962C8B-B14F-4D97-AF65-F5344CB8AC3E}">
        <p14:creationId xmlns:p14="http://schemas.microsoft.com/office/powerpoint/2010/main" val="1303251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ítulo - foto">
    <p:spTree>
      <p:nvGrpSpPr>
        <p:cNvPr id="1" name=""/>
        <p:cNvGrpSpPr/>
        <p:nvPr/>
      </p:nvGrpSpPr>
      <p:grpSpPr>
        <a:xfrm>
          <a:off x="0" y="0"/>
          <a:ext cx="0" cy="0"/>
          <a:chOff x="0" y="0"/>
          <a:chExt cx="0" cy="0"/>
        </a:xfrm>
      </p:grpSpPr>
      <p:sp>
        <p:nvSpPr>
          <p:cNvPr id="2" name="Title 1"/>
          <p:cNvSpPr>
            <a:spLocks noGrp="1"/>
          </p:cNvSpPr>
          <p:nvPr>
            <p:ph type="title"/>
          </p:nvPr>
        </p:nvSpPr>
        <p:spPr>
          <a:xfrm>
            <a:off x="609759" y="473075"/>
            <a:ext cx="9094438" cy="719138"/>
          </a:xfrm>
        </p:spPr>
        <p:txBody>
          <a:bodyPr/>
          <a:lstStyle/>
          <a:p>
            <a:r>
              <a:rPr lang="es-ES_tradnl"/>
              <a:t>Click to edit Master title style</a:t>
            </a:r>
            <a:endParaRPr lang="en-US"/>
          </a:p>
        </p:txBody>
      </p:sp>
      <p:pic>
        <p:nvPicPr>
          <p:cNvPr id="6" name="Picture 5" descr="logotip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23001" y="473076"/>
            <a:ext cx="1314393" cy="586943"/>
          </a:xfrm>
          <a:prstGeom prst="rect">
            <a:avLst/>
          </a:prstGeom>
        </p:spPr>
      </p:pic>
      <p:sp>
        <p:nvSpPr>
          <p:cNvPr id="4" name="Content Placeholder 3"/>
          <p:cNvSpPr>
            <a:spLocks noGrp="1"/>
          </p:cNvSpPr>
          <p:nvPr>
            <p:ph sz="quarter" idx="12"/>
          </p:nvPr>
        </p:nvSpPr>
        <p:spPr>
          <a:xfrm>
            <a:off x="609759" y="1555751"/>
            <a:ext cx="10927635" cy="4873625"/>
          </a:xfrm>
        </p:spPr>
        <p:txBody>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2582721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to - texto">
    <p:spTree>
      <p:nvGrpSpPr>
        <p:cNvPr id="1" name=""/>
        <p:cNvGrpSpPr/>
        <p:nvPr/>
      </p:nvGrpSpPr>
      <p:grpSpPr>
        <a:xfrm>
          <a:off x="0" y="0"/>
          <a:ext cx="0" cy="0"/>
          <a:chOff x="0" y="0"/>
          <a:chExt cx="0" cy="0"/>
        </a:xfrm>
      </p:grpSpPr>
      <p:sp>
        <p:nvSpPr>
          <p:cNvPr id="2" name="Title 1"/>
          <p:cNvSpPr>
            <a:spLocks noGrp="1"/>
          </p:cNvSpPr>
          <p:nvPr>
            <p:ph type="title"/>
          </p:nvPr>
        </p:nvSpPr>
        <p:spPr>
          <a:xfrm>
            <a:off x="609759" y="473075"/>
            <a:ext cx="9094438" cy="719138"/>
          </a:xfrm>
        </p:spPr>
        <p:txBody>
          <a:bodyPr/>
          <a:lstStyle/>
          <a:p>
            <a:r>
              <a:rPr lang="es-ES_tradnl"/>
              <a:t>Click to edit Master title style</a:t>
            </a:r>
            <a:endParaRPr lang="en-US"/>
          </a:p>
        </p:txBody>
      </p:sp>
      <p:sp>
        <p:nvSpPr>
          <p:cNvPr id="4" name="Text Placeholder 3"/>
          <p:cNvSpPr>
            <a:spLocks noGrp="1"/>
          </p:cNvSpPr>
          <p:nvPr>
            <p:ph type="body" idx="10"/>
          </p:nvPr>
        </p:nvSpPr>
        <p:spPr>
          <a:xfrm>
            <a:off x="4622727" y="1554989"/>
            <a:ext cx="7022310" cy="4873775"/>
          </a:xfrm>
        </p:spPr>
        <p:txBody>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pic>
        <p:nvPicPr>
          <p:cNvPr id="6" name="Picture 5" descr="logotip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23001" y="473076"/>
            <a:ext cx="1314393" cy="586943"/>
          </a:xfrm>
          <a:prstGeom prst="rect">
            <a:avLst/>
          </a:prstGeom>
        </p:spPr>
      </p:pic>
      <p:sp>
        <p:nvSpPr>
          <p:cNvPr id="5" name="Picture Placeholder 4"/>
          <p:cNvSpPr>
            <a:spLocks noGrp="1"/>
          </p:cNvSpPr>
          <p:nvPr>
            <p:ph type="pic" sz="quarter" idx="11"/>
          </p:nvPr>
        </p:nvSpPr>
        <p:spPr>
          <a:xfrm>
            <a:off x="609758" y="1555751"/>
            <a:ext cx="3713020" cy="4873625"/>
          </a:xfrm>
        </p:spPr>
        <p:txBody>
          <a:bodyPr/>
          <a:lstStyle/>
          <a:p>
            <a:endParaRPr lang="en-US"/>
          </a:p>
        </p:txBody>
      </p:sp>
    </p:spTree>
    <p:extLst>
      <p:ext uri="{BB962C8B-B14F-4D97-AF65-F5344CB8AC3E}">
        <p14:creationId xmlns:p14="http://schemas.microsoft.com/office/powerpoint/2010/main" val="2897675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to de fondo">
    <p:spTree>
      <p:nvGrpSpPr>
        <p:cNvPr id="1" name=""/>
        <p:cNvGrpSpPr/>
        <p:nvPr/>
      </p:nvGrpSpPr>
      <p:grpSpPr>
        <a:xfrm>
          <a:off x="0" y="0"/>
          <a:ext cx="0" cy="0"/>
          <a:chOff x="0" y="0"/>
          <a:chExt cx="0" cy="0"/>
        </a:xfrm>
      </p:grpSpPr>
      <p:sp>
        <p:nvSpPr>
          <p:cNvPr id="7" name="Picture Placeholder 4"/>
          <p:cNvSpPr>
            <a:spLocks noGrp="1"/>
          </p:cNvSpPr>
          <p:nvPr>
            <p:ph type="pic" sz="quarter" idx="11"/>
          </p:nvPr>
        </p:nvSpPr>
        <p:spPr>
          <a:xfrm>
            <a:off x="1" y="0"/>
            <a:ext cx="12192000" cy="6858000"/>
          </a:xfrm>
        </p:spPr>
        <p:txBody>
          <a:bodyPr/>
          <a:lstStyle/>
          <a:p>
            <a:endParaRPr lang="en-US" dirty="0"/>
          </a:p>
        </p:txBody>
      </p:sp>
      <p:sp>
        <p:nvSpPr>
          <p:cNvPr id="2" name="Title 1"/>
          <p:cNvSpPr>
            <a:spLocks noGrp="1"/>
          </p:cNvSpPr>
          <p:nvPr>
            <p:ph type="title"/>
          </p:nvPr>
        </p:nvSpPr>
        <p:spPr>
          <a:xfrm>
            <a:off x="768555" y="832644"/>
            <a:ext cx="4012968" cy="543366"/>
          </a:xfrm>
        </p:spPr>
        <p:txBody>
          <a:bodyPr/>
          <a:lstStyle>
            <a:lvl1pPr>
              <a:defRPr sz="2000"/>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9" name="Text Placeholder 8"/>
          <p:cNvSpPr>
            <a:spLocks noGrp="1"/>
          </p:cNvSpPr>
          <p:nvPr>
            <p:ph type="body" sz="quarter" idx="12"/>
          </p:nvPr>
        </p:nvSpPr>
        <p:spPr>
          <a:xfrm>
            <a:off x="768551" y="1570038"/>
            <a:ext cx="4012972" cy="4603750"/>
          </a:xfrm>
        </p:spPr>
        <p:txBody>
          <a:bodyPr/>
          <a:lstStyle>
            <a:lvl1pPr>
              <a:defRPr sz="2000"/>
            </a:lvl1pPr>
            <a:lvl2pPr>
              <a:defRPr sz="1800"/>
            </a:lvl2pPr>
            <a:lvl3pPr>
              <a:defRPr sz="1600"/>
            </a:lvl3pPr>
            <a:lvl4pPr>
              <a:defRPr sz="1600"/>
            </a:lvl4pPr>
            <a:lvl5pPr>
              <a:defRPr sz="1600"/>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3025995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tos - textos">
    <p:spTree>
      <p:nvGrpSpPr>
        <p:cNvPr id="1" name=""/>
        <p:cNvGrpSpPr/>
        <p:nvPr/>
      </p:nvGrpSpPr>
      <p:grpSpPr>
        <a:xfrm>
          <a:off x="0" y="0"/>
          <a:ext cx="0" cy="0"/>
          <a:chOff x="0" y="0"/>
          <a:chExt cx="0" cy="0"/>
        </a:xfrm>
      </p:grpSpPr>
      <p:sp>
        <p:nvSpPr>
          <p:cNvPr id="2" name="Title 1"/>
          <p:cNvSpPr>
            <a:spLocks noGrp="1"/>
          </p:cNvSpPr>
          <p:nvPr>
            <p:ph type="title"/>
          </p:nvPr>
        </p:nvSpPr>
        <p:spPr>
          <a:xfrm>
            <a:off x="609759" y="473075"/>
            <a:ext cx="9094438" cy="719138"/>
          </a:xfrm>
        </p:spPr>
        <p:txBody>
          <a:bodyPr/>
          <a:lstStyle/>
          <a:p>
            <a:r>
              <a:rPr lang="es-ES_tradnl"/>
              <a:t>Click to edit Master title style</a:t>
            </a:r>
            <a:endParaRPr lang="en-US"/>
          </a:p>
        </p:txBody>
      </p:sp>
      <p:pic>
        <p:nvPicPr>
          <p:cNvPr id="6" name="Picture 5" descr="logotip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23001" y="473076"/>
            <a:ext cx="1314393" cy="586943"/>
          </a:xfrm>
          <a:prstGeom prst="rect">
            <a:avLst/>
          </a:prstGeom>
        </p:spPr>
      </p:pic>
      <p:sp>
        <p:nvSpPr>
          <p:cNvPr id="5" name="Picture Placeholder 4"/>
          <p:cNvSpPr>
            <a:spLocks noGrp="1"/>
          </p:cNvSpPr>
          <p:nvPr>
            <p:ph type="pic" sz="quarter" idx="11"/>
          </p:nvPr>
        </p:nvSpPr>
        <p:spPr>
          <a:xfrm>
            <a:off x="249792" y="1554989"/>
            <a:ext cx="6843094" cy="2484837"/>
          </a:xfrm>
        </p:spPr>
        <p:txBody>
          <a:bodyPr/>
          <a:lstStyle/>
          <a:p>
            <a:endParaRPr lang="en-US" dirty="0"/>
          </a:p>
        </p:txBody>
      </p:sp>
      <p:sp>
        <p:nvSpPr>
          <p:cNvPr id="3" name="Rectangle 2"/>
          <p:cNvSpPr/>
          <p:nvPr userDrawn="1"/>
        </p:nvSpPr>
        <p:spPr>
          <a:xfrm>
            <a:off x="7300285" y="1554989"/>
            <a:ext cx="4675659" cy="24848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userDrawn="1"/>
        </p:nvSpPr>
        <p:spPr>
          <a:xfrm>
            <a:off x="216057" y="4201163"/>
            <a:ext cx="6876829" cy="24516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Picture Placeholder 4"/>
          <p:cNvSpPr>
            <a:spLocks noGrp="1"/>
          </p:cNvSpPr>
          <p:nvPr>
            <p:ph type="pic" sz="quarter" idx="12"/>
          </p:nvPr>
        </p:nvSpPr>
        <p:spPr>
          <a:xfrm>
            <a:off x="7300285" y="4201162"/>
            <a:ext cx="4675659" cy="2451638"/>
          </a:xfrm>
        </p:spPr>
        <p:txBody>
          <a:bodyPr/>
          <a:lstStyle/>
          <a:p>
            <a:endParaRPr lang="en-US" dirty="0"/>
          </a:p>
        </p:txBody>
      </p:sp>
      <p:sp>
        <p:nvSpPr>
          <p:cNvPr id="4" name="Text Placeholder 3"/>
          <p:cNvSpPr>
            <a:spLocks noGrp="1"/>
          </p:cNvSpPr>
          <p:nvPr>
            <p:ph type="body" idx="10"/>
          </p:nvPr>
        </p:nvSpPr>
        <p:spPr>
          <a:xfrm>
            <a:off x="7537091" y="1769829"/>
            <a:ext cx="4202046" cy="2055156"/>
          </a:xfrm>
        </p:spPr>
        <p:txBody>
          <a:bodyPr/>
          <a:lstStyle>
            <a:lvl1pPr>
              <a:defRPr sz="20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10" name="Text Placeholder 3"/>
          <p:cNvSpPr>
            <a:spLocks noGrp="1"/>
          </p:cNvSpPr>
          <p:nvPr>
            <p:ph type="body" idx="13"/>
          </p:nvPr>
        </p:nvSpPr>
        <p:spPr>
          <a:xfrm>
            <a:off x="609759" y="4429358"/>
            <a:ext cx="6100886" cy="2055156"/>
          </a:xfrm>
        </p:spPr>
        <p:txBody>
          <a:bodyPr/>
          <a:lstStyle>
            <a:lvl1pPr>
              <a:defRPr sz="20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3397018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8" name="Rectangle 7"/>
          <p:cNvSpPr/>
          <p:nvPr userDrawn="1"/>
        </p:nvSpPr>
        <p:spPr>
          <a:xfrm>
            <a:off x="6445940" y="205200"/>
            <a:ext cx="5520609" cy="6479131"/>
          </a:xfrm>
          <a:prstGeom prst="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descr="DSC0131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1543" y="1395512"/>
            <a:ext cx="7306140" cy="5478178"/>
          </a:xfrm>
          <a:prstGeom prst="rect">
            <a:avLst/>
          </a:prstGeom>
        </p:spPr>
      </p:pic>
      <p:sp>
        <p:nvSpPr>
          <p:cNvPr id="2" name="Title 1"/>
          <p:cNvSpPr>
            <a:spLocks noGrp="1"/>
          </p:cNvSpPr>
          <p:nvPr>
            <p:ph type="title"/>
          </p:nvPr>
        </p:nvSpPr>
        <p:spPr>
          <a:xfrm>
            <a:off x="609759" y="473075"/>
            <a:ext cx="5459247" cy="719138"/>
          </a:xfrm>
        </p:spPr>
        <p:txBody>
          <a:bodyPr/>
          <a:lstStyle/>
          <a:p>
            <a:r>
              <a:rPr lang="es-ES_tradnl"/>
              <a:t>Click to edit Master title style</a:t>
            </a:r>
            <a:endParaRPr lang="en-US"/>
          </a:p>
        </p:txBody>
      </p:sp>
      <p:sp>
        <p:nvSpPr>
          <p:cNvPr id="4" name="Text Placeholder 3"/>
          <p:cNvSpPr>
            <a:spLocks noGrp="1"/>
          </p:cNvSpPr>
          <p:nvPr>
            <p:ph type="body" idx="10"/>
          </p:nvPr>
        </p:nvSpPr>
        <p:spPr>
          <a:xfrm>
            <a:off x="609758" y="1554989"/>
            <a:ext cx="5459247" cy="4873775"/>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Tree>
    <p:extLst>
      <p:ext uri="{BB962C8B-B14F-4D97-AF65-F5344CB8AC3E}">
        <p14:creationId xmlns:p14="http://schemas.microsoft.com/office/powerpoint/2010/main" val="2134019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B">
    <p:spTree>
      <p:nvGrpSpPr>
        <p:cNvPr id="1" name=""/>
        <p:cNvGrpSpPr/>
        <p:nvPr/>
      </p:nvGrpSpPr>
      <p:grpSpPr>
        <a:xfrm>
          <a:off x="0" y="0"/>
          <a:ext cx="0" cy="0"/>
          <a:chOff x="0" y="0"/>
          <a:chExt cx="0" cy="0"/>
        </a:xfrm>
      </p:grpSpPr>
      <p:sp>
        <p:nvSpPr>
          <p:cNvPr id="2" name="Title 1"/>
          <p:cNvSpPr>
            <a:spLocks noGrp="1"/>
          </p:cNvSpPr>
          <p:nvPr>
            <p:ph type="title"/>
          </p:nvPr>
        </p:nvSpPr>
        <p:spPr>
          <a:xfrm>
            <a:off x="609759" y="473075"/>
            <a:ext cx="5459247" cy="719138"/>
          </a:xfrm>
        </p:spPr>
        <p:txBody>
          <a:bodyPr/>
          <a:lstStyle/>
          <a:p>
            <a:r>
              <a:rPr lang="es-ES_tradnl"/>
              <a:t>Click to edit Master title style</a:t>
            </a:r>
            <a:endParaRPr lang="en-US"/>
          </a:p>
        </p:txBody>
      </p:sp>
      <p:sp>
        <p:nvSpPr>
          <p:cNvPr id="4" name="Text Placeholder 3"/>
          <p:cNvSpPr>
            <a:spLocks noGrp="1"/>
          </p:cNvSpPr>
          <p:nvPr>
            <p:ph type="body" idx="10"/>
          </p:nvPr>
        </p:nvSpPr>
        <p:spPr>
          <a:xfrm>
            <a:off x="609758" y="1554989"/>
            <a:ext cx="5459247" cy="4873775"/>
          </a:xfrm>
        </p:spPr>
        <p:txBody>
          <a:bodyPr/>
          <a:lstStyle>
            <a:lvl1pPr marL="342900" indent="-342900">
              <a:buFont typeface="Arial"/>
              <a:buChar char="•"/>
              <a:defRPr/>
            </a:lvl1pPr>
            <a:lvl2pPr marL="957652" indent="-342900">
              <a:buFont typeface="Arial"/>
              <a:buChar char="•"/>
              <a:defRPr/>
            </a:lvl2pPr>
            <a:lvl3pPr marL="1572402" indent="-342900">
              <a:buFont typeface="Arial"/>
              <a:buChar char="•"/>
              <a:defRPr/>
            </a:lvl3pPr>
            <a:lvl4pPr marL="2130003" indent="-285750">
              <a:buFont typeface="Arial"/>
              <a:buChar char="•"/>
              <a:defRPr/>
            </a:lvl4pPr>
            <a:lvl5pPr marL="2744754" indent="-285750">
              <a:buFont typeface="Arial"/>
              <a:buChar char="•"/>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10" name="Picture Placeholder 4"/>
          <p:cNvSpPr>
            <a:spLocks noGrp="1"/>
          </p:cNvSpPr>
          <p:nvPr>
            <p:ph type="pic" sz="quarter" idx="11"/>
          </p:nvPr>
        </p:nvSpPr>
        <p:spPr>
          <a:xfrm>
            <a:off x="6445342" y="204789"/>
            <a:ext cx="5521175" cy="6480175"/>
          </a:xfrm>
        </p:spPr>
        <p:txBody>
          <a:bodyPr/>
          <a:lstStyle/>
          <a:p>
            <a:endParaRPr lang="en-US"/>
          </a:p>
        </p:txBody>
      </p:sp>
    </p:spTree>
    <p:extLst>
      <p:ext uri="{BB962C8B-B14F-4D97-AF65-F5344CB8AC3E}">
        <p14:creationId xmlns:p14="http://schemas.microsoft.com/office/powerpoint/2010/main" val="2560695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8592F2-C7B6-4AA1-888A-0BC937E8B40E}"/>
              </a:ext>
            </a:extLst>
          </p:cNvPr>
          <p:cNvSpPr>
            <a:spLocks noGrp="1"/>
          </p:cNvSpPr>
          <p:nvPr>
            <p:ph type="ctrTitle"/>
          </p:nvPr>
        </p:nvSpPr>
        <p:spPr>
          <a:xfrm>
            <a:off x="1524001" y="1918232"/>
            <a:ext cx="9144000" cy="2387600"/>
          </a:xfrm>
        </p:spPr>
        <p:txBody>
          <a:bodyPr anchor="b"/>
          <a:lstStyle>
            <a:lvl1pPr algn="ctr">
              <a:defRPr sz="5998"/>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AE03471-35B1-41C7-AB0F-DAD43AAA2A84}"/>
              </a:ext>
            </a:extLst>
          </p:cNvPr>
          <p:cNvSpPr>
            <a:spLocks noGrp="1"/>
          </p:cNvSpPr>
          <p:nvPr>
            <p:ph type="subTitle" idx="1"/>
          </p:nvPr>
        </p:nvSpPr>
        <p:spPr>
          <a:xfrm>
            <a:off x="1524001" y="4397907"/>
            <a:ext cx="9144000"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24D84F7-22DF-4A69-A17A-768E77742F8F}"/>
              </a:ext>
            </a:extLst>
          </p:cNvPr>
          <p:cNvSpPr>
            <a:spLocks noGrp="1"/>
          </p:cNvSpPr>
          <p:nvPr>
            <p:ph type="dt" sz="half" idx="10"/>
          </p:nvPr>
        </p:nvSpPr>
        <p:spPr/>
        <p:txBody>
          <a:bodyPr/>
          <a:lstStyle/>
          <a:p>
            <a:fld id="{77A27FA0-CD89-4727-9F0A-BAF918F704DD}" type="datetimeFigureOut">
              <a:rPr lang="es-CO" smtClean="0"/>
              <a:pPr/>
              <a:t>16/12/2021</a:t>
            </a:fld>
            <a:endParaRPr lang="es-CO"/>
          </a:p>
        </p:txBody>
      </p:sp>
      <p:sp>
        <p:nvSpPr>
          <p:cNvPr id="5" name="Marcador de pie de página 4">
            <a:extLst>
              <a:ext uri="{FF2B5EF4-FFF2-40B4-BE49-F238E27FC236}">
                <a16:creationId xmlns:a16="http://schemas.microsoft.com/office/drawing/2014/main" id="{ECDC9961-066A-4F90-A0CE-A4AD838F883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DA53130-0276-4C5E-8FEA-9A895AAD2C20}"/>
              </a:ext>
            </a:extLst>
          </p:cNvPr>
          <p:cNvSpPr>
            <a:spLocks noGrp="1"/>
          </p:cNvSpPr>
          <p:nvPr>
            <p:ph type="sldNum" sz="quarter" idx="12"/>
          </p:nvPr>
        </p:nvSpPr>
        <p:spPr/>
        <p:txBody>
          <a:bodyPr/>
          <a:lstStyle/>
          <a:p>
            <a:fld id="{E6AEB3E0-D638-4449-8F28-C499E6425313}" type="slidenum">
              <a:rPr lang="es-CO" smtClean="0"/>
              <a:pPr/>
              <a:t>‹Nº›</a:t>
            </a:fld>
            <a:endParaRPr lang="es-CO"/>
          </a:p>
        </p:txBody>
      </p:sp>
      <p:pic>
        <p:nvPicPr>
          <p:cNvPr id="7" name="Gráfico 6">
            <a:extLst>
              <a:ext uri="{FF2B5EF4-FFF2-40B4-BE49-F238E27FC236}">
                <a16:creationId xmlns:a16="http://schemas.microsoft.com/office/drawing/2014/main" id="{C247879C-72B1-4AF5-947F-7D209BC392D5}"/>
              </a:ext>
            </a:extLst>
          </p:cNvPr>
          <p:cNvPicPr>
            <a:picLocks noChangeAspect="1"/>
          </p:cNvPicPr>
          <p:nvPr userDrawn="1"/>
        </p:nvPicPr>
        <p:blipFill>
          <a:blip r:embed="rId2" cstate="print">
            <a:extLst>
              <a:ext uri="{96DAC541-7B7A-43D3-8B79-37D633B846F1}">
                <asvg:svgBlip xmlns="" xmlns:asvg="http://schemas.microsoft.com/office/drawing/2016/SVG/main" r:embed="rId3"/>
              </a:ext>
            </a:extLst>
          </a:blip>
          <a:stretch>
            <a:fillRect/>
          </a:stretch>
        </p:blipFill>
        <p:spPr>
          <a:xfrm>
            <a:off x="818894" y="629165"/>
            <a:ext cx="3698018" cy="870122"/>
          </a:xfrm>
          <a:prstGeom prst="rect">
            <a:avLst/>
          </a:prstGeom>
        </p:spPr>
      </p:pic>
      <p:pic>
        <p:nvPicPr>
          <p:cNvPr id="8" name="Gráfico 7">
            <a:extLst>
              <a:ext uri="{FF2B5EF4-FFF2-40B4-BE49-F238E27FC236}">
                <a16:creationId xmlns:a16="http://schemas.microsoft.com/office/drawing/2014/main" id="{F68B961D-7B60-4B5A-A79A-8BEA0BA846CB}"/>
              </a:ext>
            </a:extLst>
          </p:cNvPr>
          <p:cNvPicPr>
            <a:picLocks noChangeAspect="1"/>
          </p:cNvPicPr>
          <p:nvPr userDrawn="1"/>
        </p:nvPicPr>
        <p:blipFill>
          <a:blip r:embed="rId4" cstate="print">
            <a:extLst>
              <a:ext uri="{96DAC541-7B7A-43D3-8B79-37D633B846F1}">
                <asvg:svgBlip xmlns="" xmlns:asvg="http://schemas.microsoft.com/office/drawing/2016/SVG/main" r:embed="rId5"/>
              </a:ext>
            </a:extLst>
          </a:blip>
          <a:stretch>
            <a:fillRect/>
          </a:stretch>
        </p:blipFill>
        <p:spPr>
          <a:xfrm>
            <a:off x="10569148" y="318059"/>
            <a:ext cx="1097306" cy="1277685"/>
          </a:xfrm>
          <a:prstGeom prst="rect">
            <a:avLst/>
          </a:prstGeom>
        </p:spPr>
      </p:pic>
    </p:spTree>
    <p:extLst>
      <p:ext uri="{BB962C8B-B14F-4D97-AF65-F5344CB8AC3E}">
        <p14:creationId xmlns:p14="http://schemas.microsoft.com/office/powerpoint/2010/main" val="76448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971A2-2B34-4923-839F-2A238286300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6CC0D40-D21B-4A90-ACB4-0A27273A9C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1E0079D-6176-423B-B0F0-BC79AC31809F}"/>
              </a:ext>
            </a:extLst>
          </p:cNvPr>
          <p:cNvSpPr>
            <a:spLocks noGrp="1"/>
          </p:cNvSpPr>
          <p:nvPr>
            <p:ph type="dt" sz="half" idx="10"/>
          </p:nvPr>
        </p:nvSpPr>
        <p:spPr/>
        <p:txBody>
          <a:bodyPr/>
          <a:lstStyle/>
          <a:p>
            <a:fld id="{C4634564-A904-47C6-9A56-0408A128DD13}" type="datetimeFigureOut">
              <a:rPr lang="es-CO" smtClean="0"/>
              <a:pPr/>
              <a:t>16/12/2021</a:t>
            </a:fld>
            <a:endParaRPr lang="es-CO"/>
          </a:p>
        </p:txBody>
      </p:sp>
      <p:sp>
        <p:nvSpPr>
          <p:cNvPr id="5" name="Marcador de pie de página 4">
            <a:extLst>
              <a:ext uri="{FF2B5EF4-FFF2-40B4-BE49-F238E27FC236}">
                <a16:creationId xmlns:a16="http://schemas.microsoft.com/office/drawing/2014/main" id="{1D1B412D-A815-43B2-AD4B-B09A825438A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D980E68-44BE-481F-976F-0E1354F4DDE6}"/>
              </a:ext>
            </a:extLst>
          </p:cNvPr>
          <p:cNvSpPr>
            <a:spLocks noGrp="1"/>
          </p:cNvSpPr>
          <p:nvPr>
            <p:ph type="sldNum" sz="quarter" idx="12"/>
          </p:nvPr>
        </p:nvSpPr>
        <p:spPr/>
        <p:txBody>
          <a:bodyPr/>
          <a:lstStyle/>
          <a:p>
            <a:fld id="{BFAF9282-102F-4D6E-898C-DF931A95AEC8}" type="slidenum">
              <a:rPr lang="es-CO" smtClean="0"/>
              <a:pPr/>
              <a:t>‹Nº›</a:t>
            </a:fld>
            <a:endParaRPr lang="es-CO"/>
          </a:p>
        </p:txBody>
      </p:sp>
    </p:spTree>
    <p:extLst>
      <p:ext uri="{BB962C8B-B14F-4D97-AF65-F5344CB8AC3E}">
        <p14:creationId xmlns:p14="http://schemas.microsoft.com/office/powerpoint/2010/main" val="1051198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F27B9-99E8-4E42-A357-AD7C615FF23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D5E8D24-B339-45AA-8EA8-D174A016108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345FDB0-3B3D-41B5-AADA-032280DF0217}"/>
              </a:ext>
            </a:extLst>
          </p:cNvPr>
          <p:cNvSpPr>
            <a:spLocks noGrp="1"/>
          </p:cNvSpPr>
          <p:nvPr>
            <p:ph type="dt" sz="half" idx="10"/>
          </p:nvPr>
        </p:nvSpPr>
        <p:spPr/>
        <p:txBody>
          <a:bodyPr/>
          <a:lstStyle/>
          <a:p>
            <a:fld id="{77A27FA0-CD89-4727-9F0A-BAF918F704DD}" type="datetimeFigureOut">
              <a:rPr lang="es-CO" smtClean="0"/>
              <a:pPr/>
              <a:t>16/12/2021</a:t>
            </a:fld>
            <a:endParaRPr lang="es-CO"/>
          </a:p>
        </p:txBody>
      </p:sp>
      <p:sp>
        <p:nvSpPr>
          <p:cNvPr id="5" name="Marcador de pie de página 4">
            <a:extLst>
              <a:ext uri="{FF2B5EF4-FFF2-40B4-BE49-F238E27FC236}">
                <a16:creationId xmlns:a16="http://schemas.microsoft.com/office/drawing/2014/main" id="{3418FD7C-0D7E-42A9-ADA0-5FAAA73A7C1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80F705-BE6D-4275-B48F-1CA873DDDADD}"/>
              </a:ext>
            </a:extLst>
          </p:cNvPr>
          <p:cNvSpPr>
            <a:spLocks noGrp="1"/>
          </p:cNvSpPr>
          <p:nvPr>
            <p:ph type="sldNum" sz="quarter" idx="12"/>
          </p:nvPr>
        </p:nvSpPr>
        <p:spPr/>
        <p:txBody>
          <a:bodyPr/>
          <a:lstStyle/>
          <a:p>
            <a:fld id="{E6AEB3E0-D638-4449-8F28-C499E6425313}" type="slidenum">
              <a:rPr lang="es-CO" smtClean="0"/>
              <a:pPr/>
              <a:t>‹Nº›</a:t>
            </a:fld>
            <a:endParaRPr lang="es-CO"/>
          </a:p>
        </p:txBody>
      </p:sp>
    </p:spTree>
    <p:extLst>
      <p:ext uri="{BB962C8B-B14F-4D97-AF65-F5344CB8AC3E}">
        <p14:creationId xmlns:p14="http://schemas.microsoft.com/office/powerpoint/2010/main" val="3384875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4A3BDF-B306-4864-989A-F9EE08F642D1}"/>
              </a:ext>
            </a:extLst>
          </p:cNvPr>
          <p:cNvSpPr>
            <a:spLocks noGrp="1"/>
          </p:cNvSpPr>
          <p:nvPr>
            <p:ph type="title"/>
          </p:nvPr>
        </p:nvSpPr>
        <p:spPr>
          <a:xfrm>
            <a:off x="831850" y="1709740"/>
            <a:ext cx="10515600" cy="2852737"/>
          </a:xfrm>
        </p:spPr>
        <p:txBody>
          <a:bodyPr anchor="b"/>
          <a:lstStyle>
            <a:lvl1pPr>
              <a:defRPr sz="5998"/>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0578441-2FEB-4D05-8BA5-A3AFC7D9ECF6}"/>
              </a:ext>
            </a:extLst>
          </p:cNvPr>
          <p:cNvSpPr>
            <a:spLocks noGrp="1"/>
          </p:cNvSpPr>
          <p:nvPr>
            <p:ph type="body" idx="1"/>
          </p:nvPr>
        </p:nvSpPr>
        <p:spPr>
          <a:xfrm>
            <a:off x="831850" y="4589465"/>
            <a:ext cx="10515600"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E2982E-8A8B-493C-8276-DEEB24F48D70}"/>
              </a:ext>
            </a:extLst>
          </p:cNvPr>
          <p:cNvSpPr>
            <a:spLocks noGrp="1"/>
          </p:cNvSpPr>
          <p:nvPr>
            <p:ph type="dt" sz="half" idx="10"/>
          </p:nvPr>
        </p:nvSpPr>
        <p:spPr/>
        <p:txBody>
          <a:bodyPr/>
          <a:lstStyle/>
          <a:p>
            <a:fld id="{77A27FA0-CD89-4727-9F0A-BAF918F704DD}" type="datetimeFigureOut">
              <a:rPr lang="es-CO" smtClean="0"/>
              <a:pPr/>
              <a:t>16/12/2021</a:t>
            </a:fld>
            <a:endParaRPr lang="es-CO"/>
          </a:p>
        </p:txBody>
      </p:sp>
      <p:sp>
        <p:nvSpPr>
          <p:cNvPr id="5" name="Marcador de pie de página 4">
            <a:extLst>
              <a:ext uri="{FF2B5EF4-FFF2-40B4-BE49-F238E27FC236}">
                <a16:creationId xmlns:a16="http://schemas.microsoft.com/office/drawing/2014/main" id="{2D5BD192-B595-42AD-8339-FA76AB8A0D9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02FFF61-F3CD-46DF-92D5-0DB42BA31273}"/>
              </a:ext>
            </a:extLst>
          </p:cNvPr>
          <p:cNvSpPr>
            <a:spLocks noGrp="1"/>
          </p:cNvSpPr>
          <p:nvPr>
            <p:ph type="sldNum" sz="quarter" idx="12"/>
          </p:nvPr>
        </p:nvSpPr>
        <p:spPr/>
        <p:txBody>
          <a:bodyPr/>
          <a:lstStyle/>
          <a:p>
            <a:fld id="{E6AEB3E0-D638-4449-8F28-C499E6425313}" type="slidenum">
              <a:rPr lang="es-CO" smtClean="0"/>
              <a:pPr/>
              <a:t>‹Nº›</a:t>
            </a:fld>
            <a:endParaRPr lang="es-CO"/>
          </a:p>
        </p:txBody>
      </p:sp>
    </p:spTree>
    <p:extLst>
      <p:ext uri="{BB962C8B-B14F-4D97-AF65-F5344CB8AC3E}">
        <p14:creationId xmlns:p14="http://schemas.microsoft.com/office/powerpoint/2010/main" val="543269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0CFC39-08BB-47FF-85F0-CD5DDFE9626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67D2B7A-EA24-4F77-835F-4F3365EECBB5}"/>
              </a:ext>
            </a:extLst>
          </p:cNvPr>
          <p:cNvSpPr>
            <a:spLocks noGrp="1"/>
          </p:cNvSpPr>
          <p:nvPr>
            <p:ph sz="half" idx="1"/>
          </p:nvPr>
        </p:nvSpPr>
        <p:spPr>
          <a:xfrm>
            <a:off x="838201"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0F2E8CE2-7CD7-4CA8-98EA-5F9727CDC2B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9C667506-8484-4114-80AA-AEFE13B94DB5}"/>
              </a:ext>
            </a:extLst>
          </p:cNvPr>
          <p:cNvSpPr>
            <a:spLocks noGrp="1"/>
          </p:cNvSpPr>
          <p:nvPr>
            <p:ph type="dt" sz="half" idx="10"/>
          </p:nvPr>
        </p:nvSpPr>
        <p:spPr/>
        <p:txBody>
          <a:bodyPr/>
          <a:lstStyle/>
          <a:p>
            <a:fld id="{77A27FA0-CD89-4727-9F0A-BAF918F704DD}" type="datetimeFigureOut">
              <a:rPr lang="es-CO" smtClean="0"/>
              <a:pPr/>
              <a:t>16/12/2021</a:t>
            </a:fld>
            <a:endParaRPr lang="es-CO"/>
          </a:p>
        </p:txBody>
      </p:sp>
      <p:sp>
        <p:nvSpPr>
          <p:cNvPr id="6" name="Marcador de pie de página 5">
            <a:extLst>
              <a:ext uri="{FF2B5EF4-FFF2-40B4-BE49-F238E27FC236}">
                <a16:creationId xmlns:a16="http://schemas.microsoft.com/office/drawing/2014/main" id="{8679AE8B-695D-4A66-B134-5984A175ED4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4BA9BC0-37FE-408F-9814-E52965501A4B}"/>
              </a:ext>
            </a:extLst>
          </p:cNvPr>
          <p:cNvSpPr>
            <a:spLocks noGrp="1"/>
          </p:cNvSpPr>
          <p:nvPr>
            <p:ph type="sldNum" sz="quarter" idx="12"/>
          </p:nvPr>
        </p:nvSpPr>
        <p:spPr/>
        <p:txBody>
          <a:bodyPr/>
          <a:lstStyle/>
          <a:p>
            <a:fld id="{E6AEB3E0-D638-4449-8F28-C499E6425313}" type="slidenum">
              <a:rPr lang="es-CO" smtClean="0"/>
              <a:pPr/>
              <a:t>‹Nº›</a:t>
            </a:fld>
            <a:endParaRPr lang="es-CO"/>
          </a:p>
        </p:txBody>
      </p:sp>
    </p:spTree>
    <p:extLst>
      <p:ext uri="{BB962C8B-B14F-4D97-AF65-F5344CB8AC3E}">
        <p14:creationId xmlns:p14="http://schemas.microsoft.com/office/powerpoint/2010/main" val="1643311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D3BEDF-47FB-41D4-AC1B-AE4BABE1DCDA}"/>
              </a:ext>
            </a:extLst>
          </p:cNvPr>
          <p:cNvSpPr>
            <a:spLocks noGrp="1"/>
          </p:cNvSpPr>
          <p:nvPr>
            <p:ph type="title"/>
          </p:nvPr>
        </p:nvSpPr>
        <p:spPr>
          <a:xfrm>
            <a:off x="839788" y="365127"/>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3A2B9FB-AA7B-4B4E-B0B5-B7F127BFC242}"/>
              </a:ext>
            </a:extLst>
          </p:cNvPr>
          <p:cNvSpPr>
            <a:spLocks noGrp="1"/>
          </p:cNvSpPr>
          <p:nvPr>
            <p:ph type="body" idx="1"/>
          </p:nvPr>
        </p:nvSpPr>
        <p:spPr>
          <a:xfrm>
            <a:off x="839789" y="1681163"/>
            <a:ext cx="5157787"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5ECAC7E-11D6-403A-82B7-ED21B1BDD8D4}"/>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494286C4-3B05-470C-962C-CE56E139833B}"/>
              </a:ext>
            </a:extLst>
          </p:cNvPr>
          <p:cNvSpPr>
            <a:spLocks noGrp="1"/>
          </p:cNvSpPr>
          <p:nvPr>
            <p:ph type="body" sz="quarter" idx="3"/>
          </p:nvPr>
        </p:nvSpPr>
        <p:spPr>
          <a:xfrm>
            <a:off x="6172200" y="1681163"/>
            <a:ext cx="518318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9BE96A0-3BE8-49AE-AA0B-58DEBB6FCC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42782F28-A767-4643-B720-92C7C37B99AD}"/>
              </a:ext>
            </a:extLst>
          </p:cNvPr>
          <p:cNvSpPr>
            <a:spLocks noGrp="1"/>
          </p:cNvSpPr>
          <p:nvPr>
            <p:ph type="dt" sz="half" idx="10"/>
          </p:nvPr>
        </p:nvSpPr>
        <p:spPr/>
        <p:txBody>
          <a:bodyPr/>
          <a:lstStyle/>
          <a:p>
            <a:fld id="{77A27FA0-CD89-4727-9F0A-BAF918F704DD}" type="datetimeFigureOut">
              <a:rPr lang="es-CO" smtClean="0"/>
              <a:pPr/>
              <a:t>16/12/2021</a:t>
            </a:fld>
            <a:endParaRPr lang="es-CO"/>
          </a:p>
        </p:txBody>
      </p:sp>
      <p:sp>
        <p:nvSpPr>
          <p:cNvPr id="8" name="Marcador de pie de página 7">
            <a:extLst>
              <a:ext uri="{FF2B5EF4-FFF2-40B4-BE49-F238E27FC236}">
                <a16:creationId xmlns:a16="http://schemas.microsoft.com/office/drawing/2014/main" id="{44B7D44D-6342-4261-99A2-F0920A88600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4DB6097-737C-4D36-9EB4-014AB0C1B766}"/>
              </a:ext>
            </a:extLst>
          </p:cNvPr>
          <p:cNvSpPr>
            <a:spLocks noGrp="1"/>
          </p:cNvSpPr>
          <p:nvPr>
            <p:ph type="sldNum" sz="quarter" idx="12"/>
          </p:nvPr>
        </p:nvSpPr>
        <p:spPr/>
        <p:txBody>
          <a:bodyPr/>
          <a:lstStyle/>
          <a:p>
            <a:fld id="{E6AEB3E0-D638-4449-8F28-C499E6425313}" type="slidenum">
              <a:rPr lang="es-CO" smtClean="0"/>
              <a:pPr/>
              <a:t>‹Nº›</a:t>
            </a:fld>
            <a:endParaRPr lang="es-CO"/>
          </a:p>
        </p:txBody>
      </p:sp>
    </p:spTree>
    <p:extLst>
      <p:ext uri="{BB962C8B-B14F-4D97-AF65-F5344CB8AC3E}">
        <p14:creationId xmlns:p14="http://schemas.microsoft.com/office/powerpoint/2010/main" val="3290578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A686D2-4DFF-4C6E-B932-C32BAA39171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C14934E-BEF4-46E6-9A32-42F292C50C8F}"/>
              </a:ext>
            </a:extLst>
          </p:cNvPr>
          <p:cNvSpPr>
            <a:spLocks noGrp="1"/>
          </p:cNvSpPr>
          <p:nvPr>
            <p:ph type="dt" sz="half" idx="10"/>
          </p:nvPr>
        </p:nvSpPr>
        <p:spPr/>
        <p:txBody>
          <a:bodyPr/>
          <a:lstStyle/>
          <a:p>
            <a:fld id="{77A27FA0-CD89-4727-9F0A-BAF918F704DD}" type="datetimeFigureOut">
              <a:rPr lang="es-CO" smtClean="0"/>
              <a:pPr/>
              <a:t>16/12/2021</a:t>
            </a:fld>
            <a:endParaRPr lang="es-CO"/>
          </a:p>
        </p:txBody>
      </p:sp>
      <p:sp>
        <p:nvSpPr>
          <p:cNvPr id="4" name="Marcador de pie de página 3">
            <a:extLst>
              <a:ext uri="{FF2B5EF4-FFF2-40B4-BE49-F238E27FC236}">
                <a16:creationId xmlns:a16="http://schemas.microsoft.com/office/drawing/2014/main" id="{4BA9E777-BB62-4B84-B4A2-12EA391C562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8353B70-DF1A-49FB-826E-CE40CE41EB47}"/>
              </a:ext>
            </a:extLst>
          </p:cNvPr>
          <p:cNvSpPr>
            <a:spLocks noGrp="1"/>
          </p:cNvSpPr>
          <p:nvPr>
            <p:ph type="sldNum" sz="quarter" idx="12"/>
          </p:nvPr>
        </p:nvSpPr>
        <p:spPr/>
        <p:txBody>
          <a:bodyPr/>
          <a:lstStyle/>
          <a:p>
            <a:fld id="{E6AEB3E0-D638-4449-8F28-C499E6425313}" type="slidenum">
              <a:rPr lang="es-CO" smtClean="0"/>
              <a:pPr/>
              <a:t>‹Nº›</a:t>
            </a:fld>
            <a:endParaRPr lang="es-CO"/>
          </a:p>
        </p:txBody>
      </p:sp>
    </p:spTree>
    <p:extLst>
      <p:ext uri="{BB962C8B-B14F-4D97-AF65-F5344CB8AC3E}">
        <p14:creationId xmlns:p14="http://schemas.microsoft.com/office/powerpoint/2010/main" val="3175615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6A0D5E-16EE-4A89-AF42-5BE6A0780BEC}"/>
              </a:ext>
            </a:extLst>
          </p:cNvPr>
          <p:cNvSpPr>
            <a:spLocks noGrp="1"/>
          </p:cNvSpPr>
          <p:nvPr>
            <p:ph type="dt" sz="half" idx="10"/>
          </p:nvPr>
        </p:nvSpPr>
        <p:spPr/>
        <p:txBody>
          <a:bodyPr/>
          <a:lstStyle/>
          <a:p>
            <a:fld id="{77A27FA0-CD89-4727-9F0A-BAF918F704DD}" type="datetimeFigureOut">
              <a:rPr lang="es-CO" smtClean="0"/>
              <a:pPr/>
              <a:t>16/12/2021</a:t>
            </a:fld>
            <a:endParaRPr lang="es-CO"/>
          </a:p>
        </p:txBody>
      </p:sp>
      <p:sp>
        <p:nvSpPr>
          <p:cNvPr id="3" name="Marcador de pie de página 2">
            <a:extLst>
              <a:ext uri="{FF2B5EF4-FFF2-40B4-BE49-F238E27FC236}">
                <a16:creationId xmlns:a16="http://schemas.microsoft.com/office/drawing/2014/main" id="{AB94FC3A-57A2-4A45-9EE0-98E4077BD423}"/>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43954F46-64BF-41E1-AE59-F998FEFCC0B2}"/>
              </a:ext>
            </a:extLst>
          </p:cNvPr>
          <p:cNvSpPr>
            <a:spLocks noGrp="1"/>
          </p:cNvSpPr>
          <p:nvPr>
            <p:ph type="sldNum" sz="quarter" idx="12"/>
          </p:nvPr>
        </p:nvSpPr>
        <p:spPr/>
        <p:txBody>
          <a:bodyPr/>
          <a:lstStyle/>
          <a:p>
            <a:fld id="{E6AEB3E0-D638-4449-8F28-C499E6425313}" type="slidenum">
              <a:rPr lang="es-CO" smtClean="0"/>
              <a:pPr/>
              <a:t>‹Nº›</a:t>
            </a:fld>
            <a:endParaRPr lang="es-CO"/>
          </a:p>
        </p:txBody>
      </p:sp>
    </p:spTree>
    <p:extLst>
      <p:ext uri="{BB962C8B-B14F-4D97-AF65-F5344CB8AC3E}">
        <p14:creationId xmlns:p14="http://schemas.microsoft.com/office/powerpoint/2010/main" val="17640187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3E9360-A0DA-42B1-934A-1AC27BA7F2D4}"/>
              </a:ext>
            </a:extLst>
          </p:cNvPr>
          <p:cNvSpPr>
            <a:spLocks noGrp="1"/>
          </p:cNvSpPr>
          <p:nvPr>
            <p:ph type="title"/>
          </p:nvPr>
        </p:nvSpPr>
        <p:spPr>
          <a:xfrm>
            <a:off x="839789" y="457200"/>
            <a:ext cx="3932237" cy="1600200"/>
          </a:xfrm>
        </p:spPr>
        <p:txBody>
          <a:bodyPr anchor="b"/>
          <a:lstStyle>
            <a:lvl1pPr>
              <a:defRPr sz="3199"/>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B52CFC7-5030-4873-BD8A-111BF70498BB}"/>
              </a:ext>
            </a:extLst>
          </p:cNvPr>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6E8D50F-4459-48E6-AEBC-86F0BF26A70C}"/>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26C430-FDD5-41DA-BE13-99511AB9FD06}"/>
              </a:ext>
            </a:extLst>
          </p:cNvPr>
          <p:cNvSpPr>
            <a:spLocks noGrp="1"/>
          </p:cNvSpPr>
          <p:nvPr>
            <p:ph type="dt" sz="half" idx="10"/>
          </p:nvPr>
        </p:nvSpPr>
        <p:spPr/>
        <p:txBody>
          <a:bodyPr/>
          <a:lstStyle/>
          <a:p>
            <a:fld id="{77A27FA0-CD89-4727-9F0A-BAF918F704DD}" type="datetimeFigureOut">
              <a:rPr lang="es-CO" smtClean="0"/>
              <a:pPr/>
              <a:t>16/12/2021</a:t>
            </a:fld>
            <a:endParaRPr lang="es-CO"/>
          </a:p>
        </p:txBody>
      </p:sp>
      <p:sp>
        <p:nvSpPr>
          <p:cNvPr id="6" name="Marcador de pie de página 5">
            <a:extLst>
              <a:ext uri="{FF2B5EF4-FFF2-40B4-BE49-F238E27FC236}">
                <a16:creationId xmlns:a16="http://schemas.microsoft.com/office/drawing/2014/main" id="{7EC8EC90-C418-4C34-8AE3-6C7B7736350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76BA654-DFC9-4322-94B9-B65F5654F746}"/>
              </a:ext>
            </a:extLst>
          </p:cNvPr>
          <p:cNvSpPr>
            <a:spLocks noGrp="1"/>
          </p:cNvSpPr>
          <p:nvPr>
            <p:ph type="sldNum" sz="quarter" idx="12"/>
          </p:nvPr>
        </p:nvSpPr>
        <p:spPr/>
        <p:txBody>
          <a:bodyPr/>
          <a:lstStyle/>
          <a:p>
            <a:fld id="{E6AEB3E0-D638-4449-8F28-C499E6425313}" type="slidenum">
              <a:rPr lang="es-CO" smtClean="0"/>
              <a:pPr/>
              <a:t>‹Nº›</a:t>
            </a:fld>
            <a:endParaRPr lang="es-CO"/>
          </a:p>
        </p:txBody>
      </p:sp>
    </p:spTree>
    <p:extLst>
      <p:ext uri="{BB962C8B-B14F-4D97-AF65-F5344CB8AC3E}">
        <p14:creationId xmlns:p14="http://schemas.microsoft.com/office/powerpoint/2010/main" val="1663726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69549E-7865-4AA1-B45C-3B6487441CB5}"/>
              </a:ext>
            </a:extLst>
          </p:cNvPr>
          <p:cNvSpPr>
            <a:spLocks noGrp="1"/>
          </p:cNvSpPr>
          <p:nvPr>
            <p:ph type="title"/>
          </p:nvPr>
        </p:nvSpPr>
        <p:spPr>
          <a:xfrm>
            <a:off x="839789" y="457200"/>
            <a:ext cx="3932237" cy="1600200"/>
          </a:xfrm>
        </p:spPr>
        <p:txBody>
          <a:bodyPr anchor="b"/>
          <a:lstStyle>
            <a:lvl1pPr>
              <a:defRPr sz="3199"/>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D8982D7E-37E0-4D45-892A-0BD9ACD2AD29}"/>
              </a:ext>
            </a:extLst>
          </p:cNvPr>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s-CO"/>
          </a:p>
        </p:txBody>
      </p:sp>
      <p:sp>
        <p:nvSpPr>
          <p:cNvPr id="4" name="Marcador de texto 3">
            <a:extLst>
              <a:ext uri="{FF2B5EF4-FFF2-40B4-BE49-F238E27FC236}">
                <a16:creationId xmlns:a16="http://schemas.microsoft.com/office/drawing/2014/main" id="{545B744B-FE15-4D28-8EBD-FE85D8270C0C}"/>
              </a:ext>
            </a:extLst>
          </p:cNvPr>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B18265-144A-4624-B735-6907D5A3E37F}"/>
              </a:ext>
            </a:extLst>
          </p:cNvPr>
          <p:cNvSpPr>
            <a:spLocks noGrp="1"/>
          </p:cNvSpPr>
          <p:nvPr>
            <p:ph type="dt" sz="half" idx="10"/>
          </p:nvPr>
        </p:nvSpPr>
        <p:spPr/>
        <p:txBody>
          <a:bodyPr/>
          <a:lstStyle/>
          <a:p>
            <a:fld id="{77A27FA0-CD89-4727-9F0A-BAF918F704DD}" type="datetimeFigureOut">
              <a:rPr lang="es-CO" smtClean="0"/>
              <a:pPr/>
              <a:t>16/12/2021</a:t>
            </a:fld>
            <a:endParaRPr lang="es-CO"/>
          </a:p>
        </p:txBody>
      </p:sp>
      <p:sp>
        <p:nvSpPr>
          <p:cNvPr id="6" name="Marcador de pie de página 5">
            <a:extLst>
              <a:ext uri="{FF2B5EF4-FFF2-40B4-BE49-F238E27FC236}">
                <a16:creationId xmlns:a16="http://schemas.microsoft.com/office/drawing/2014/main" id="{BF79AECF-3FF0-45E0-8DA7-B252AF71B7F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6FD4AB5-1FC8-4090-B992-EE339E4801AC}"/>
              </a:ext>
            </a:extLst>
          </p:cNvPr>
          <p:cNvSpPr>
            <a:spLocks noGrp="1"/>
          </p:cNvSpPr>
          <p:nvPr>
            <p:ph type="sldNum" sz="quarter" idx="12"/>
          </p:nvPr>
        </p:nvSpPr>
        <p:spPr/>
        <p:txBody>
          <a:bodyPr/>
          <a:lstStyle/>
          <a:p>
            <a:fld id="{E6AEB3E0-D638-4449-8F28-C499E6425313}" type="slidenum">
              <a:rPr lang="es-CO" smtClean="0"/>
              <a:pPr/>
              <a:t>‹Nº›</a:t>
            </a:fld>
            <a:endParaRPr lang="es-CO"/>
          </a:p>
        </p:txBody>
      </p:sp>
    </p:spTree>
    <p:extLst>
      <p:ext uri="{BB962C8B-B14F-4D97-AF65-F5344CB8AC3E}">
        <p14:creationId xmlns:p14="http://schemas.microsoft.com/office/powerpoint/2010/main" val="257481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0D85C1-ACAA-43AE-A476-BF6C3BDE79A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0C27F8F-F9DA-4891-918D-5974773184B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B4CA3A3-305E-4AA1-88A7-1E55B2D84A3D}"/>
              </a:ext>
            </a:extLst>
          </p:cNvPr>
          <p:cNvSpPr>
            <a:spLocks noGrp="1"/>
          </p:cNvSpPr>
          <p:nvPr>
            <p:ph type="dt" sz="half" idx="10"/>
          </p:nvPr>
        </p:nvSpPr>
        <p:spPr/>
        <p:txBody>
          <a:bodyPr/>
          <a:lstStyle/>
          <a:p>
            <a:fld id="{77A27FA0-CD89-4727-9F0A-BAF918F704DD}" type="datetimeFigureOut">
              <a:rPr lang="es-CO" smtClean="0"/>
              <a:pPr/>
              <a:t>16/12/2021</a:t>
            </a:fld>
            <a:endParaRPr lang="es-CO"/>
          </a:p>
        </p:txBody>
      </p:sp>
      <p:sp>
        <p:nvSpPr>
          <p:cNvPr id="5" name="Marcador de pie de página 4">
            <a:extLst>
              <a:ext uri="{FF2B5EF4-FFF2-40B4-BE49-F238E27FC236}">
                <a16:creationId xmlns:a16="http://schemas.microsoft.com/office/drawing/2014/main" id="{124875A0-6364-451C-AAFC-473A4A3330A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D4E9E71-BE32-4644-A12C-036015327965}"/>
              </a:ext>
            </a:extLst>
          </p:cNvPr>
          <p:cNvSpPr>
            <a:spLocks noGrp="1"/>
          </p:cNvSpPr>
          <p:nvPr>
            <p:ph type="sldNum" sz="quarter" idx="12"/>
          </p:nvPr>
        </p:nvSpPr>
        <p:spPr/>
        <p:txBody>
          <a:bodyPr/>
          <a:lstStyle/>
          <a:p>
            <a:fld id="{E6AEB3E0-D638-4449-8F28-C499E6425313}" type="slidenum">
              <a:rPr lang="es-CO" smtClean="0"/>
              <a:pPr/>
              <a:t>‹Nº›</a:t>
            </a:fld>
            <a:endParaRPr lang="es-CO"/>
          </a:p>
        </p:txBody>
      </p:sp>
    </p:spTree>
    <p:extLst>
      <p:ext uri="{BB962C8B-B14F-4D97-AF65-F5344CB8AC3E}">
        <p14:creationId xmlns:p14="http://schemas.microsoft.com/office/powerpoint/2010/main" val="6206824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15AFE3D-626B-4C24-B092-FFF879CA3EE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E5452FE-CB55-4CD1-A180-830A2796E25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5CED282-51D9-4DA0-8ADB-731A4B024950}"/>
              </a:ext>
            </a:extLst>
          </p:cNvPr>
          <p:cNvSpPr>
            <a:spLocks noGrp="1"/>
          </p:cNvSpPr>
          <p:nvPr>
            <p:ph type="dt" sz="half" idx="10"/>
          </p:nvPr>
        </p:nvSpPr>
        <p:spPr/>
        <p:txBody>
          <a:bodyPr/>
          <a:lstStyle/>
          <a:p>
            <a:fld id="{77A27FA0-CD89-4727-9F0A-BAF918F704DD}" type="datetimeFigureOut">
              <a:rPr lang="es-CO" smtClean="0"/>
              <a:pPr/>
              <a:t>16/12/2021</a:t>
            </a:fld>
            <a:endParaRPr lang="es-CO"/>
          </a:p>
        </p:txBody>
      </p:sp>
      <p:sp>
        <p:nvSpPr>
          <p:cNvPr id="5" name="Marcador de pie de página 4">
            <a:extLst>
              <a:ext uri="{FF2B5EF4-FFF2-40B4-BE49-F238E27FC236}">
                <a16:creationId xmlns:a16="http://schemas.microsoft.com/office/drawing/2014/main" id="{76E0CDE8-0139-4970-BA8D-11A3A97CF22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427E7BD-CAFE-4432-91BA-182896088FE5}"/>
              </a:ext>
            </a:extLst>
          </p:cNvPr>
          <p:cNvSpPr>
            <a:spLocks noGrp="1"/>
          </p:cNvSpPr>
          <p:nvPr>
            <p:ph type="sldNum" sz="quarter" idx="12"/>
          </p:nvPr>
        </p:nvSpPr>
        <p:spPr/>
        <p:txBody>
          <a:bodyPr/>
          <a:lstStyle/>
          <a:p>
            <a:fld id="{E6AEB3E0-D638-4449-8F28-C499E6425313}" type="slidenum">
              <a:rPr lang="es-CO" smtClean="0"/>
              <a:pPr/>
              <a:t>‹Nº›</a:t>
            </a:fld>
            <a:endParaRPr lang="es-CO"/>
          </a:p>
        </p:txBody>
      </p:sp>
    </p:spTree>
    <p:extLst>
      <p:ext uri="{BB962C8B-B14F-4D97-AF65-F5344CB8AC3E}">
        <p14:creationId xmlns:p14="http://schemas.microsoft.com/office/powerpoint/2010/main" val="4264806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851117-824A-4867-8E5A-B9E0DC45F6D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1101020-9404-4E11-91FE-4AA4F74AEF5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5C4A5A1D-7159-464E-A190-C7722658423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65DB17E-3B07-4E28-82FD-6B818AC9A8F3}"/>
              </a:ext>
            </a:extLst>
          </p:cNvPr>
          <p:cNvSpPr>
            <a:spLocks noGrp="1"/>
          </p:cNvSpPr>
          <p:nvPr>
            <p:ph type="dt" sz="half" idx="10"/>
          </p:nvPr>
        </p:nvSpPr>
        <p:spPr/>
        <p:txBody>
          <a:bodyPr/>
          <a:lstStyle/>
          <a:p>
            <a:fld id="{C4634564-A904-47C6-9A56-0408A128DD13}" type="datetimeFigureOut">
              <a:rPr lang="es-CO" smtClean="0"/>
              <a:pPr/>
              <a:t>16/12/2021</a:t>
            </a:fld>
            <a:endParaRPr lang="es-CO"/>
          </a:p>
        </p:txBody>
      </p:sp>
      <p:sp>
        <p:nvSpPr>
          <p:cNvPr id="6" name="Marcador de pie de página 5">
            <a:extLst>
              <a:ext uri="{FF2B5EF4-FFF2-40B4-BE49-F238E27FC236}">
                <a16:creationId xmlns:a16="http://schemas.microsoft.com/office/drawing/2014/main" id="{B75E83A3-C181-4081-B234-2CABC8E37CA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3D632FC-6412-4072-8E86-1E1D7D394C1A}"/>
              </a:ext>
            </a:extLst>
          </p:cNvPr>
          <p:cNvSpPr>
            <a:spLocks noGrp="1"/>
          </p:cNvSpPr>
          <p:nvPr>
            <p:ph type="sldNum" sz="quarter" idx="12"/>
          </p:nvPr>
        </p:nvSpPr>
        <p:spPr/>
        <p:txBody>
          <a:bodyPr/>
          <a:lstStyle/>
          <a:p>
            <a:fld id="{BFAF9282-102F-4D6E-898C-DF931A95AEC8}" type="slidenum">
              <a:rPr lang="es-CO" smtClean="0"/>
              <a:pPr/>
              <a:t>‹Nº›</a:t>
            </a:fld>
            <a:endParaRPr lang="es-CO"/>
          </a:p>
        </p:txBody>
      </p:sp>
    </p:spTree>
    <p:extLst>
      <p:ext uri="{BB962C8B-B14F-4D97-AF65-F5344CB8AC3E}">
        <p14:creationId xmlns:p14="http://schemas.microsoft.com/office/powerpoint/2010/main" val="1239498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olo texto">
    <p:spTree>
      <p:nvGrpSpPr>
        <p:cNvPr id="1" name=""/>
        <p:cNvGrpSpPr/>
        <p:nvPr/>
      </p:nvGrpSpPr>
      <p:grpSpPr>
        <a:xfrm>
          <a:off x="0" y="0"/>
          <a:ext cx="0" cy="0"/>
          <a:chOff x="0" y="0"/>
          <a:chExt cx="0" cy="0"/>
        </a:xfrm>
      </p:grpSpPr>
      <p:sp>
        <p:nvSpPr>
          <p:cNvPr id="2" name="Title 1"/>
          <p:cNvSpPr>
            <a:spLocks noGrp="1"/>
          </p:cNvSpPr>
          <p:nvPr>
            <p:ph type="title"/>
          </p:nvPr>
        </p:nvSpPr>
        <p:spPr>
          <a:xfrm>
            <a:off x="609759" y="473075"/>
            <a:ext cx="9094438" cy="719138"/>
          </a:xfrm>
        </p:spPr>
        <p:txBody>
          <a:bodyPr/>
          <a:lstStyle/>
          <a:p>
            <a:r>
              <a:rPr lang="es-ES_tradnl"/>
              <a:t>Click to edit Master title style</a:t>
            </a:r>
            <a:endParaRPr lang="en-US"/>
          </a:p>
        </p:txBody>
      </p:sp>
      <p:sp>
        <p:nvSpPr>
          <p:cNvPr id="4" name="Text Placeholder 3"/>
          <p:cNvSpPr>
            <a:spLocks noGrp="1"/>
          </p:cNvSpPr>
          <p:nvPr>
            <p:ph type="body" idx="10"/>
          </p:nvPr>
        </p:nvSpPr>
        <p:spPr>
          <a:xfrm>
            <a:off x="609759" y="1554990"/>
            <a:ext cx="11035279" cy="4873775"/>
          </a:xfrm>
        </p:spPr>
        <p:txBody>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pic>
        <p:nvPicPr>
          <p:cNvPr id="6" name="Picture 5" descr="logotip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23002" y="473078"/>
            <a:ext cx="1314393" cy="586943"/>
          </a:xfrm>
          <a:prstGeom prst="rect">
            <a:avLst/>
          </a:prstGeom>
        </p:spPr>
      </p:pic>
    </p:spTree>
    <p:extLst>
      <p:ext uri="{BB962C8B-B14F-4D97-AF65-F5344CB8AC3E}">
        <p14:creationId xmlns:p14="http://schemas.microsoft.com/office/powerpoint/2010/main" val="7410508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ítulo - foto">
    <p:spTree>
      <p:nvGrpSpPr>
        <p:cNvPr id="1" name=""/>
        <p:cNvGrpSpPr/>
        <p:nvPr/>
      </p:nvGrpSpPr>
      <p:grpSpPr>
        <a:xfrm>
          <a:off x="0" y="0"/>
          <a:ext cx="0" cy="0"/>
          <a:chOff x="0" y="0"/>
          <a:chExt cx="0" cy="0"/>
        </a:xfrm>
      </p:grpSpPr>
      <p:sp>
        <p:nvSpPr>
          <p:cNvPr id="2" name="Title 1"/>
          <p:cNvSpPr>
            <a:spLocks noGrp="1"/>
          </p:cNvSpPr>
          <p:nvPr>
            <p:ph type="title"/>
          </p:nvPr>
        </p:nvSpPr>
        <p:spPr>
          <a:xfrm>
            <a:off x="609759" y="473075"/>
            <a:ext cx="9094438" cy="719138"/>
          </a:xfrm>
        </p:spPr>
        <p:txBody>
          <a:bodyPr/>
          <a:lstStyle/>
          <a:p>
            <a:r>
              <a:rPr lang="es-ES_tradnl"/>
              <a:t>Click to edit Master title style</a:t>
            </a:r>
            <a:endParaRPr lang="en-US"/>
          </a:p>
        </p:txBody>
      </p:sp>
      <p:pic>
        <p:nvPicPr>
          <p:cNvPr id="6" name="Picture 5" descr="logotip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223002" y="473078"/>
            <a:ext cx="1314393" cy="586943"/>
          </a:xfrm>
          <a:prstGeom prst="rect">
            <a:avLst/>
          </a:prstGeom>
        </p:spPr>
      </p:pic>
      <p:sp>
        <p:nvSpPr>
          <p:cNvPr id="4" name="Content Placeholder 3"/>
          <p:cNvSpPr>
            <a:spLocks noGrp="1"/>
          </p:cNvSpPr>
          <p:nvPr>
            <p:ph sz="quarter" idx="12"/>
          </p:nvPr>
        </p:nvSpPr>
        <p:spPr>
          <a:xfrm>
            <a:off x="609760" y="1555753"/>
            <a:ext cx="10927635" cy="4873625"/>
          </a:xfrm>
        </p:spPr>
        <p:txBody>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3117188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11B15C-6167-4554-8F8E-C2F7AB4E789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B013F3F-D2DA-4816-B6E1-EED16B6566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B88AFFC-D49A-4728-BF7B-5C121C5B615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42B16CDF-7CE0-4944-A8F3-0CD2975508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E8D9850-6848-4B2E-A337-92FE4AAD9CC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F54227B9-092A-4807-AF92-FE26B0FDD125}"/>
              </a:ext>
            </a:extLst>
          </p:cNvPr>
          <p:cNvSpPr>
            <a:spLocks noGrp="1"/>
          </p:cNvSpPr>
          <p:nvPr>
            <p:ph type="dt" sz="half" idx="10"/>
          </p:nvPr>
        </p:nvSpPr>
        <p:spPr/>
        <p:txBody>
          <a:bodyPr/>
          <a:lstStyle/>
          <a:p>
            <a:fld id="{C4634564-A904-47C6-9A56-0408A128DD13}" type="datetimeFigureOut">
              <a:rPr lang="es-CO" smtClean="0"/>
              <a:pPr/>
              <a:t>16/12/2021</a:t>
            </a:fld>
            <a:endParaRPr lang="es-CO"/>
          </a:p>
        </p:txBody>
      </p:sp>
      <p:sp>
        <p:nvSpPr>
          <p:cNvPr id="8" name="Marcador de pie de página 7">
            <a:extLst>
              <a:ext uri="{FF2B5EF4-FFF2-40B4-BE49-F238E27FC236}">
                <a16:creationId xmlns:a16="http://schemas.microsoft.com/office/drawing/2014/main" id="{B698C87F-7673-4AFF-87ED-39A62E447318}"/>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47AB295-F217-48EE-8E0B-B86B8B704C17}"/>
              </a:ext>
            </a:extLst>
          </p:cNvPr>
          <p:cNvSpPr>
            <a:spLocks noGrp="1"/>
          </p:cNvSpPr>
          <p:nvPr>
            <p:ph type="sldNum" sz="quarter" idx="12"/>
          </p:nvPr>
        </p:nvSpPr>
        <p:spPr/>
        <p:txBody>
          <a:bodyPr/>
          <a:lstStyle/>
          <a:p>
            <a:fld id="{BFAF9282-102F-4D6E-898C-DF931A95AEC8}" type="slidenum">
              <a:rPr lang="es-CO" smtClean="0"/>
              <a:pPr/>
              <a:t>‹Nº›</a:t>
            </a:fld>
            <a:endParaRPr lang="es-CO"/>
          </a:p>
        </p:txBody>
      </p:sp>
    </p:spTree>
    <p:extLst>
      <p:ext uri="{BB962C8B-B14F-4D97-AF65-F5344CB8AC3E}">
        <p14:creationId xmlns:p14="http://schemas.microsoft.com/office/powerpoint/2010/main" val="2700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51147-2D1C-4323-8771-511C0A2C2A2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9BC35CD-4BCA-4336-86E0-615D09B6CBDB}"/>
              </a:ext>
            </a:extLst>
          </p:cNvPr>
          <p:cNvSpPr>
            <a:spLocks noGrp="1"/>
          </p:cNvSpPr>
          <p:nvPr>
            <p:ph type="dt" sz="half" idx="10"/>
          </p:nvPr>
        </p:nvSpPr>
        <p:spPr/>
        <p:txBody>
          <a:bodyPr/>
          <a:lstStyle/>
          <a:p>
            <a:fld id="{C4634564-A904-47C6-9A56-0408A128DD13}" type="datetimeFigureOut">
              <a:rPr lang="es-CO" smtClean="0"/>
              <a:pPr/>
              <a:t>16/12/2021</a:t>
            </a:fld>
            <a:endParaRPr lang="es-CO"/>
          </a:p>
        </p:txBody>
      </p:sp>
      <p:sp>
        <p:nvSpPr>
          <p:cNvPr id="4" name="Marcador de pie de página 3">
            <a:extLst>
              <a:ext uri="{FF2B5EF4-FFF2-40B4-BE49-F238E27FC236}">
                <a16:creationId xmlns:a16="http://schemas.microsoft.com/office/drawing/2014/main" id="{4D59ABF5-4286-4B5A-A18C-4918965549CC}"/>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08375C89-41EE-443A-9264-27DBBB551997}"/>
              </a:ext>
            </a:extLst>
          </p:cNvPr>
          <p:cNvSpPr>
            <a:spLocks noGrp="1"/>
          </p:cNvSpPr>
          <p:nvPr>
            <p:ph type="sldNum" sz="quarter" idx="12"/>
          </p:nvPr>
        </p:nvSpPr>
        <p:spPr/>
        <p:txBody>
          <a:bodyPr/>
          <a:lstStyle/>
          <a:p>
            <a:fld id="{BFAF9282-102F-4D6E-898C-DF931A95AEC8}" type="slidenum">
              <a:rPr lang="es-CO" smtClean="0"/>
              <a:pPr/>
              <a:t>‹Nº›</a:t>
            </a:fld>
            <a:endParaRPr lang="es-CO"/>
          </a:p>
        </p:txBody>
      </p:sp>
    </p:spTree>
    <p:extLst>
      <p:ext uri="{BB962C8B-B14F-4D97-AF65-F5344CB8AC3E}">
        <p14:creationId xmlns:p14="http://schemas.microsoft.com/office/powerpoint/2010/main" val="3616550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037EBF5-CFE4-492F-8BF7-733844D201FF}"/>
              </a:ext>
            </a:extLst>
          </p:cNvPr>
          <p:cNvSpPr>
            <a:spLocks noGrp="1"/>
          </p:cNvSpPr>
          <p:nvPr>
            <p:ph type="dt" sz="half" idx="10"/>
          </p:nvPr>
        </p:nvSpPr>
        <p:spPr/>
        <p:txBody>
          <a:bodyPr/>
          <a:lstStyle/>
          <a:p>
            <a:fld id="{C4634564-A904-47C6-9A56-0408A128DD13}" type="datetimeFigureOut">
              <a:rPr lang="es-CO" smtClean="0"/>
              <a:pPr/>
              <a:t>16/12/2021</a:t>
            </a:fld>
            <a:endParaRPr lang="es-CO"/>
          </a:p>
        </p:txBody>
      </p:sp>
      <p:sp>
        <p:nvSpPr>
          <p:cNvPr id="3" name="Marcador de pie de página 2">
            <a:extLst>
              <a:ext uri="{FF2B5EF4-FFF2-40B4-BE49-F238E27FC236}">
                <a16:creationId xmlns:a16="http://schemas.microsoft.com/office/drawing/2014/main" id="{1F211BA9-0FEF-4600-B793-EC583D1186FA}"/>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B96D94C-F691-42D9-8248-D6865C67943B}"/>
              </a:ext>
            </a:extLst>
          </p:cNvPr>
          <p:cNvSpPr>
            <a:spLocks noGrp="1"/>
          </p:cNvSpPr>
          <p:nvPr>
            <p:ph type="sldNum" sz="quarter" idx="12"/>
          </p:nvPr>
        </p:nvSpPr>
        <p:spPr/>
        <p:txBody>
          <a:bodyPr/>
          <a:lstStyle/>
          <a:p>
            <a:fld id="{BFAF9282-102F-4D6E-898C-DF931A95AEC8}" type="slidenum">
              <a:rPr lang="es-CO" smtClean="0"/>
              <a:pPr/>
              <a:t>‹Nº›</a:t>
            </a:fld>
            <a:endParaRPr lang="es-CO"/>
          </a:p>
        </p:txBody>
      </p:sp>
    </p:spTree>
    <p:extLst>
      <p:ext uri="{BB962C8B-B14F-4D97-AF65-F5344CB8AC3E}">
        <p14:creationId xmlns:p14="http://schemas.microsoft.com/office/powerpoint/2010/main" val="1612965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16B673-BAA8-48FD-B197-3AA867A12E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3A847C2-FEA1-4CB9-AE62-A842B4241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EE832C9B-7253-4A29-899A-490316A01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8A62FA-B520-49C2-8E20-7FEDCE4CDCAE}"/>
              </a:ext>
            </a:extLst>
          </p:cNvPr>
          <p:cNvSpPr>
            <a:spLocks noGrp="1"/>
          </p:cNvSpPr>
          <p:nvPr>
            <p:ph type="dt" sz="half" idx="10"/>
          </p:nvPr>
        </p:nvSpPr>
        <p:spPr/>
        <p:txBody>
          <a:bodyPr/>
          <a:lstStyle/>
          <a:p>
            <a:fld id="{C4634564-A904-47C6-9A56-0408A128DD13}" type="datetimeFigureOut">
              <a:rPr lang="es-CO" smtClean="0"/>
              <a:pPr/>
              <a:t>16/12/2021</a:t>
            </a:fld>
            <a:endParaRPr lang="es-CO"/>
          </a:p>
        </p:txBody>
      </p:sp>
      <p:sp>
        <p:nvSpPr>
          <p:cNvPr id="6" name="Marcador de pie de página 5">
            <a:extLst>
              <a:ext uri="{FF2B5EF4-FFF2-40B4-BE49-F238E27FC236}">
                <a16:creationId xmlns:a16="http://schemas.microsoft.com/office/drawing/2014/main" id="{31332FFF-6E69-4B2D-BBF8-92B685EDB12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4AB8A09-198A-4169-8547-9AFBB60B0F0F}"/>
              </a:ext>
            </a:extLst>
          </p:cNvPr>
          <p:cNvSpPr>
            <a:spLocks noGrp="1"/>
          </p:cNvSpPr>
          <p:nvPr>
            <p:ph type="sldNum" sz="quarter" idx="12"/>
          </p:nvPr>
        </p:nvSpPr>
        <p:spPr/>
        <p:txBody>
          <a:bodyPr/>
          <a:lstStyle/>
          <a:p>
            <a:fld id="{BFAF9282-102F-4D6E-898C-DF931A95AEC8}" type="slidenum">
              <a:rPr lang="es-CO" smtClean="0"/>
              <a:pPr/>
              <a:t>‹Nº›</a:t>
            </a:fld>
            <a:endParaRPr lang="es-CO"/>
          </a:p>
        </p:txBody>
      </p:sp>
    </p:spTree>
    <p:extLst>
      <p:ext uri="{BB962C8B-B14F-4D97-AF65-F5344CB8AC3E}">
        <p14:creationId xmlns:p14="http://schemas.microsoft.com/office/powerpoint/2010/main" val="392963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8C5969-6743-4968-9A75-ED1049914DA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A9DBE7C5-0B22-4CB4-B0CA-8D7718135C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EEF4508F-E098-4B55-AD2C-3FC329A6A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84DE45-0388-499D-9377-A3555A164543}"/>
              </a:ext>
            </a:extLst>
          </p:cNvPr>
          <p:cNvSpPr>
            <a:spLocks noGrp="1"/>
          </p:cNvSpPr>
          <p:nvPr>
            <p:ph type="dt" sz="half" idx="10"/>
          </p:nvPr>
        </p:nvSpPr>
        <p:spPr/>
        <p:txBody>
          <a:bodyPr/>
          <a:lstStyle/>
          <a:p>
            <a:fld id="{C4634564-A904-47C6-9A56-0408A128DD13}" type="datetimeFigureOut">
              <a:rPr lang="es-CO" smtClean="0"/>
              <a:pPr/>
              <a:t>16/12/2021</a:t>
            </a:fld>
            <a:endParaRPr lang="es-CO"/>
          </a:p>
        </p:txBody>
      </p:sp>
      <p:sp>
        <p:nvSpPr>
          <p:cNvPr id="6" name="Marcador de pie de página 5">
            <a:extLst>
              <a:ext uri="{FF2B5EF4-FFF2-40B4-BE49-F238E27FC236}">
                <a16:creationId xmlns:a16="http://schemas.microsoft.com/office/drawing/2014/main" id="{43BA3179-F611-4990-8E46-4A2F2384123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B9E2C3F-8059-4F5D-B35A-E898D95863B1}"/>
              </a:ext>
            </a:extLst>
          </p:cNvPr>
          <p:cNvSpPr>
            <a:spLocks noGrp="1"/>
          </p:cNvSpPr>
          <p:nvPr>
            <p:ph type="sldNum" sz="quarter" idx="12"/>
          </p:nvPr>
        </p:nvSpPr>
        <p:spPr/>
        <p:txBody>
          <a:bodyPr/>
          <a:lstStyle/>
          <a:p>
            <a:fld id="{BFAF9282-102F-4D6E-898C-DF931A95AEC8}" type="slidenum">
              <a:rPr lang="es-CO" smtClean="0"/>
              <a:pPr/>
              <a:t>‹Nº›</a:t>
            </a:fld>
            <a:endParaRPr lang="es-CO"/>
          </a:p>
        </p:txBody>
      </p:sp>
    </p:spTree>
    <p:extLst>
      <p:ext uri="{BB962C8B-B14F-4D97-AF65-F5344CB8AC3E}">
        <p14:creationId xmlns:p14="http://schemas.microsoft.com/office/powerpoint/2010/main" val="104284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8.sv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7.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05E67C1-F7BB-456E-A283-B3CAD4F1F4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B76EF94-E7EB-4788-851B-0CC05A3241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6958AA4-DE0E-4874-AFE7-F971BCC981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34564-A904-47C6-9A56-0408A128DD13}" type="datetimeFigureOut">
              <a:rPr lang="es-CO" smtClean="0"/>
              <a:pPr/>
              <a:t>16/12/2021</a:t>
            </a:fld>
            <a:endParaRPr lang="es-CO"/>
          </a:p>
        </p:txBody>
      </p:sp>
      <p:sp>
        <p:nvSpPr>
          <p:cNvPr id="5" name="Marcador de pie de página 4">
            <a:extLst>
              <a:ext uri="{FF2B5EF4-FFF2-40B4-BE49-F238E27FC236}">
                <a16:creationId xmlns:a16="http://schemas.microsoft.com/office/drawing/2014/main" id="{13DC4BCB-F946-4B7D-9585-13B344F6D2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56277B5F-F52D-414C-AAFD-69B8488BD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F9282-102F-4D6E-898C-DF931A95AEC8}" type="slidenum">
              <a:rPr lang="es-CO" smtClean="0"/>
              <a:pPr/>
              <a:t>‹Nº›</a:t>
            </a:fld>
            <a:endParaRPr lang="es-CO"/>
          </a:p>
        </p:txBody>
      </p:sp>
    </p:spTree>
    <p:extLst>
      <p:ext uri="{BB962C8B-B14F-4D97-AF65-F5344CB8AC3E}">
        <p14:creationId xmlns:p14="http://schemas.microsoft.com/office/powerpoint/2010/main" val="3379600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3" r:id="rId12"/>
    <p:sldLayoutId id="214748369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half" idx="2"/>
          </p:nvPr>
        </p:nvSpPr>
        <p:spPr>
          <a:xfrm>
            <a:off x="609759" y="6089793"/>
            <a:ext cx="4158041" cy="365125"/>
          </a:xfrm>
          <a:prstGeom prst="rect">
            <a:avLst/>
          </a:prstGeom>
        </p:spPr>
        <p:txBody>
          <a:bodyPr vert="horz" lIns="91440" tIns="45720" rIns="91440" bIns="45720" rtlCol="0" anchor="ctr"/>
          <a:lstStyle>
            <a:lvl1pPr algn="l">
              <a:defRPr sz="1600">
                <a:solidFill>
                  <a:srgbClr val="FFFFFF"/>
                </a:solidFill>
              </a:defRPr>
            </a:lvl1pPr>
          </a:lstStyle>
          <a:p>
            <a:fld id="{F31B43D7-CD9E-B442-A325-3B5145C8B021}" type="datetime1">
              <a:rPr lang="en-US" smtClean="0"/>
              <a:pPr/>
              <a:t>12/16/2021</a:t>
            </a:fld>
            <a:endParaRPr lang="en-US"/>
          </a:p>
        </p:txBody>
      </p:sp>
      <p:sp>
        <p:nvSpPr>
          <p:cNvPr id="4" name="Title 18"/>
          <p:cNvSpPr txBox="1">
            <a:spLocks/>
          </p:cNvSpPr>
          <p:nvPr/>
        </p:nvSpPr>
        <p:spPr>
          <a:xfrm>
            <a:off x="609601" y="1079608"/>
            <a:ext cx="4487552" cy="1820022"/>
          </a:xfrm>
          <a:prstGeom prst="rect">
            <a:avLst/>
          </a:prstGeom>
        </p:spPr>
        <p:txBody>
          <a:bodyPr anchor="t"/>
          <a:lstStyle>
            <a:lvl1pPr algn="l" defTabSz="1229502" rtl="0" eaLnBrk="1" latinLnBrk="0" hangingPunct="1">
              <a:spcBef>
                <a:spcPct val="0"/>
              </a:spcBef>
              <a:buNone/>
              <a:defRPr sz="2800" kern="1200">
                <a:solidFill>
                  <a:schemeClr val="bg1"/>
                </a:solidFill>
                <a:latin typeface="+mj-lt"/>
                <a:ea typeface="+mj-ea"/>
                <a:cs typeface="+mj-cs"/>
              </a:defRPr>
            </a:lvl1pPr>
          </a:lstStyle>
          <a:p>
            <a:r>
              <a:rPr lang="es-ES_tradnl" sz="2800"/>
              <a:t>Click to edit Master title style</a:t>
            </a:r>
            <a:endParaRPr lang="en-US" sz="2800"/>
          </a:p>
        </p:txBody>
      </p:sp>
    </p:spTree>
    <p:extLst>
      <p:ext uri="{BB962C8B-B14F-4D97-AF65-F5344CB8AC3E}">
        <p14:creationId xmlns:p14="http://schemas.microsoft.com/office/powerpoint/2010/main" val="4078400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p:txStyles>
    <p:titleStyle>
      <a:lvl1pPr algn="l" defTabSz="1229502" rtl="0" eaLnBrk="1" latinLnBrk="0" hangingPunct="1">
        <a:spcBef>
          <a:spcPct val="0"/>
        </a:spcBef>
        <a:buNone/>
        <a:defRPr sz="2800" kern="1200">
          <a:solidFill>
            <a:schemeClr val="bg1"/>
          </a:solidFill>
          <a:latin typeface="+mj-lt"/>
          <a:ea typeface="+mj-ea"/>
          <a:cs typeface="+mj-cs"/>
        </a:defRPr>
      </a:lvl1pPr>
    </p:titleStyle>
    <p:bodyStyle>
      <a:lvl1pPr marL="461063" indent="-461063" algn="l" defTabSz="1229502"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8971" indent="-384219" algn="l" defTabSz="1229502"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36878" indent="-307376" algn="l" defTabSz="1229502"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51629"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6380"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81131"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5882"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10633"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25385"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s-CO"/>
      </a:defPPr>
      <a:lvl1pPr marL="0" algn="l" defTabSz="1229502" rtl="0" eaLnBrk="1" latinLnBrk="0" hangingPunct="1">
        <a:defRPr sz="2400" kern="1200">
          <a:solidFill>
            <a:schemeClr val="tx1"/>
          </a:solidFill>
          <a:latin typeface="+mn-lt"/>
          <a:ea typeface="+mn-ea"/>
          <a:cs typeface="+mn-cs"/>
        </a:defRPr>
      </a:lvl1pPr>
      <a:lvl2pPr marL="614751" algn="l" defTabSz="1229502" rtl="0" eaLnBrk="1" latinLnBrk="0" hangingPunct="1">
        <a:defRPr sz="2400" kern="1200">
          <a:solidFill>
            <a:schemeClr val="tx1"/>
          </a:solidFill>
          <a:latin typeface="+mn-lt"/>
          <a:ea typeface="+mn-ea"/>
          <a:cs typeface="+mn-cs"/>
        </a:defRPr>
      </a:lvl2pPr>
      <a:lvl3pPr marL="1229502" algn="l" defTabSz="1229502" rtl="0" eaLnBrk="1" latinLnBrk="0" hangingPunct="1">
        <a:defRPr sz="2400" kern="1200">
          <a:solidFill>
            <a:schemeClr val="tx1"/>
          </a:solidFill>
          <a:latin typeface="+mn-lt"/>
          <a:ea typeface="+mn-ea"/>
          <a:cs typeface="+mn-cs"/>
        </a:defRPr>
      </a:lvl3pPr>
      <a:lvl4pPr marL="1844253" algn="l" defTabSz="1229502" rtl="0" eaLnBrk="1" latinLnBrk="0" hangingPunct="1">
        <a:defRPr sz="2400" kern="1200">
          <a:solidFill>
            <a:schemeClr val="tx1"/>
          </a:solidFill>
          <a:latin typeface="+mn-lt"/>
          <a:ea typeface="+mn-ea"/>
          <a:cs typeface="+mn-cs"/>
        </a:defRPr>
      </a:lvl4pPr>
      <a:lvl5pPr marL="2459004" algn="l" defTabSz="1229502" rtl="0" eaLnBrk="1" latinLnBrk="0" hangingPunct="1">
        <a:defRPr sz="2400" kern="1200">
          <a:solidFill>
            <a:schemeClr val="tx1"/>
          </a:solidFill>
          <a:latin typeface="+mn-lt"/>
          <a:ea typeface="+mn-ea"/>
          <a:cs typeface="+mn-cs"/>
        </a:defRPr>
      </a:lvl5pPr>
      <a:lvl6pPr marL="3073756" algn="l" defTabSz="1229502" rtl="0" eaLnBrk="1" latinLnBrk="0" hangingPunct="1">
        <a:defRPr sz="2400" kern="1200">
          <a:solidFill>
            <a:schemeClr val="tx1"/>
          </a:solidFill>
          <a:latin typeface="+mn-lt"/>
          <a:ea typeface="+mn-ea"/>
          <a:cs typeface="+mn-cs"/>
        </a:defRPr>
      </a:lvl6pPr>
      <a:lvl7pPr marL="3688507" algn="l" defTabSz="1229502" rtl="0" eaLnBrk="1" latinLnBrk="0" hangingPunct="1">
        <a:defRPr sz="2400" kern="1200">
          <a:solidFill>
            <a:schemeClr val="tx1"/>
          </a:solidFill>
          <a:latin typeface="+mn-lt"/>
          <a:ea typeface="+mn-ea"/>
          <a:cs typeface="+mn-cs"/>
        </a:defRPr>
      </a:lvl7pPr>
      <a:lvl8pPr marL="4303258" algn="l" defTabSz="1229502" rtl="0" eaLnBrk="1" latinLnBrk="0" hangingPunct="1">
        <a:defRPr sz="2400" kern="1200">
          <a:solidFill>
            <a:schemeClr val="tx1"/>
          </a:solidFill>
          <a:latin typeface="+mn-lt"/>
          <a:ea typeface="+mn-ea"/>
          <a:cs typeface="+mn-cs"/>
        </a:defRPr>
      </a:lvl8pPr>
      <a:lvl9pPr marL="4918009" algn="l" defTabSz="1229502"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half" idx="2"/>
          </p:nvPr>
        </p:nvSpPr>
        <p:spPr>
          <a:xfrm>
            <a:off x="609759" y="6089793"/>
            <a:ext cx="4158041" cy="365125"/>
          </a:xfrm>
          <a:prstGeom prst="rect">
            <a:avLst/>
          </a:prstGeom>
        </p:spPr>
        <p:txBody>
          <a:bodyPr vert="horz" lIns="91440" tIns="45720" rIns="91440" bIns="45720" rtlCol="0" anchor="ctr"/>
          <a:lstStyle>
            <a:lvl1pPr algn="l">
              <a:defRPr sz="1600">
                <a:solidFill>
                  <a:srgbClr val="FFFFFF"/>
                </a:solidFill>
              </a:defRPr>
            </a:lvl1pPr>
          </a:lstStyle>
          <a:p>
            <a:fld id="{F31B43D7-CD9E-B442-A325-3B5145C8B021}" type="datetime1">
              <a:rPr lang="en-US" smtClean="0"/>
              <a:pPr/>
              <a:t>12/16/2021</a:t>
            </a:fld>
            <a:endParaRPr lang="en-US"/>
          </a:p>
        </p:txBody>
      </p:sp>
      <p:sp>
        <p:nvSpPr>
          <p:cNvPr id="4" name="Title 18"/>
          <p:cNvSpPr txBox="1">
            <a:spLocks/>
          </p:cNvSpPr>
          <p:nvPr/>
        </p:nvSpPr>
        <p:spPr>
          <a:xfrm>
            <a:off x="609601" y="1079608"/>
            <a:ext cx="4487552" cy="1820022"/>
          </a:xfrm>
          <a:prstGeom prst="rect">
            <a:avLst/>
          </a:prstGeom>
        </p:spPr>
        <p:txBody>
          <a:bodyPr anchor="t"/>
          <a:lstStyle>
            <a:lvl1pPr algn="l" defTabSz="1229502" rtl="0" eaLnBrk="1" latinLnBrk="0" hangingPunct="1">
              <a:spcBef>
                <a:spcPct val="0"/>
              </a:spcBef>
              <a:buNone/>
              <a:defRPr sz="2800" kern="1200">
                <a:solidFill>
                  <a:schemeClr val="bg1"/>
                </a:solidFill>
                <a:latin typeface="+mj-lt"/>
                <a:ea typeface="+mj-ea"/>
                <a:cs typeface="+mj-cs"/>
              </a:defRPr>
            </a:lvl1pPr>
          </a:lstStyle>
          <a:p>
            <a:r>
              <a:rPr lang="es-ES_tradnl" sz="2800"/>
              <a:t>Click to edit Master title style</a:t>
            </a:r>
            <a:endParaRPr lang="en-US" sz="2800"/>
          </a:p>
        </p:txBody>
      </p:sp>
    </p:spTree>
    <p:extLst>
      <p:ext uri="{BB962C8B-B14F-4D97-AF65-F5344CB8AC3E}">
        <p14:creationId xmlns:p14="http://schemas.microsoft.com/office/powerpoint/2010/main" val="4734661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sldNum="0" hdr="0" ftr="0"/>
  <p:txStyles>
    <p:titleStyle>
      <a:lvl1pPr algn="l" defTabSz="1229502" rtl="0" eaLnBrk="1" latinLnBrk="0" hangingPunct="1">
        <a:spcBef>
          <a:spcPct val="0"/>
        </a:spcBef>
        <a:buNone/>
        <a:defRPr sz="2800" kern="1200">
          <a:solidFill>
            <a:schemeClr val="bg1"/>
          </a:solidFill>
          <a:latin typeface="+mj-lt"/>
          <a:ea typeface="+mj-ea"/>
          <a:cs typeface="+mj-cs"/>
        </a:defRPr>
      </a:lvl1pPr>
    </p:titleStyle>
    <p:bodyStyle>
      <a:lvl1pPr marL="461063" indent="-461063" algn="l" defTabSz="1229502"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8971" indent="-384219" algn="l" defTabSz="1229502"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36878" indent="-307376" algn="l" defTabSz="1229502"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51629"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6380"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81131"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5882"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10633"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25385"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s-CO"/>
      </a:defPPr>
      <a:lvl1pPr marL="0" algn="l" defTabSz="1229502" rtl="0" eaLnBrk="1" latinLnBrk="0" hangingPunct="1">
        <a:defRPr sz="2400" kern="1200">
          <a:solidFill>
            <a:schemeClr val="tx1"/>
          </a:solidFill>
          <a:latin typeface="+mn-lt"/>
          <a:ea typeface="+mn-ea"/>
          <a:cs typeface="+mn-cs"/>
        </a:defRPr>
      </a:lvl1pPr>
      <a:lvl2pPr marL="614751" algn="l" defTabSz="1229502" rtl="0" eaLnBrk="1" latinLnBrk="0" hangingPunct="1">
        <a:defRPr sz="2400" kern="1200">
          <a:solidFill>
            <a:schemeClr val="tx1"/>
          </a:solidFill>
          <a:latin typeface="+mn-lt"/>
          <a:ea typeface="+mn-ea"/>
          <a:cs typeface="+mn-cs"/>
        </a:defRPr>
      </a:lvl2pPr>
      <a:lvl3pPr marL="1229502" algn="l" defTabSz="1229502" rtl="0" eaLnBrk="1" latinLnBrk="0" hangingPunct="1">
        <a:defRPr sz="2400" kern="1200">
          <a:solidFill>
            <a:schemeClr val="tx1"/>
          </a:solidFill>
          <a:latin typeface="+mn-lt"/>
          <a:ea typeface="+mn-ea"/>
          <a:cs typeface="+mn-cs"/>
        </a:defRPr>
      </a:lvl3pPr>
      <a:lvl4pPr marL="1844253" algn="l" defTabSz="1229502" rtl="0" eaLnBrk="1" latinLnBrk="0" hangingPunct="1">
        <a:defRPr sz="2400" kern="1200">
          <a:solidFill>
            <a:schemeClr val="tx1"/>
          </a:solidFill>
          <a:latin typeface="+mn-lt"/>
          <a:ea typeface="+mn-ea"/>
          <a:cs typeface="+mn-cs"/>
        </a:defRPr>
      </a:lvl4pPr>
      <a:lvl5pPr marL="2459004" algn="l" defTabSz="1229502" rtl="0" eaLnBrk="1" latinLnBrk="0" hangingPunct="1">
        <a:defRPr sz="2400" kern="1200">
          <a:solidFill>
            <a:schemeClr val="tx1"/>
          </a:solidFill>
          <a:latin typeface="+mn-lt"/>
          <a:ea typeface="+mn-ea"/>
          <a:cs typeface="+mn-cs"/>
        </a:defRPr>
      </a:lvl5pPr>
      <a:lvl6pPr marL="3073756" algn="l" defTabSz="1229502" rtl="0" eaLnBrk="1" latinLnBrk="0" hangingPunct="1">
        <a:defRPr sz="2400" kern="1200">
          <a:solidFill>
            <a:schemeClr val="tx1"/>
          </a:solidFill>
          <a:latin typeface="+mn-lt"/>
          <a:ea typeface="+mn-ea"/>
          <a:cs typeface="+mn-cs"/>
        </a:defRPr>
      </a:lvl6pPr>
      <a:lvl7pPr marL="3688507" algn="l" defTabSz="1229502" rtl="0" eaLnBrk="1" latinLnBrk="0" hangingPunct="1">
        <a:defRPr sz="2400" kern="1200">
          <a:solidFill>
            <a:schemeClr val="tx1"/>
          </a:solidFill>
          <a:latin typeface="+mn-lt"/>
          <a:ea typeface="+mn-ea"/>
          <a:cs typeface="+mn-cs"/>
        </a:defRPr>
      </a:lvl7pPr>
      <a:lvl8pPr marL="4303258" algn="l" defTabSz="1229502" rtl="0" eaLnBrk="1" latinLnBrk="0" hangingPunct="1">
        <a:defRPr sz="2400" kern="1200">
          <a:solidFill>
            <a:schemeClr val="tx1"/>
          </a:solidFill>
          <a:latin typeface="+mn-lt"/>
          <a:ea typeface="+mn-ea"/>
          <a:cs typeface="+mn-cs"/>
        </a:defRPr>
      </a:lvl8pPr>
      <a:lvl9pPr marL="4918009" algn="l" defTabSz="1229502"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1" y="472512"/>
            <a:ext cx="5459933" cy="720219"/>
          </a:xfrm>
          <a:prstGeom prst="rect">
            <a:avLst/>
          </a:prstGeom>
        </p:spPr>
        <p:txBody>
          <a:bodyPr vert="horz" lIns="122950" tIns="61475" rIns="122950" bIns="61475" rtlCol="0" anchor="t">
            <a:noAutofit/>
          </a:bodyPr>
          <a:lstStyle/>
          <a:p>
            <a:r>
              <a:rPr lang="es-ES" dirty="0"/>
              <a:t>Contenido</a:t>
            </a:r>
            <a:endParaRPr lang="es-CO" dirty="0"/>
          </a:p>
        </p:txBody>
      </p:sp>
      <p:sp>
        <p:nvSpPr>
          <p:cNvPr id="3" name="Text Placeholder 2"/>
          <p:cNvSpPr>
            <a:spLocks noGrp="1"/>
          </p:cNvSpPr>
          <p:nvPr>
            <p:ph type="body" idx="1"/>
          </p:nvPr>
        </p:nvSpPr>
        <p:spPr>
          <a:xfrm>
            <a:off x="609759" y="1600201"/>
            <a:ext cx="5459775" cy="4525963"/>
          </a:xfrm>
          <a:prstGeom prst="rect">
            <a:avLst/>
          </a:prstGeom>
        </p:spPr>
        <p:txBody>
          <a:bodyPr vert="horz" lIns="91440" tIns="45720" rIns="91440" bIns="45720" rtlCol="0">
            <a:normAutofit/>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383436979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sldNum="0" hdr="0" ftr="0"/>
  <p:txStyles>
    <p:titleStyle>
      <a:lvl1pPr algn="l" defTabSz="1229502" rtl="0" eaLnBrk="1" latinLnBrk="0" hangingPunct="1">
        <a:spcBef>
          <a:spcPct val="0"/>
        </a:spcBef>
        <a:buNone/>
        <a:defRPr sz="2800" kern="1200">
          <a:solidFill>
            <a:schemeClr val="tx2"/>
          </a:solidFill>
          <a:latin typeface="+mj-lt"/>
          <a:ea typeface="+mj-ea"/>
          <a:cs typeface="+mj-cs"/>
        </a:defRPr>
      </a:lvl1pPr>
    </p:titleStyle>
    <p:bodyStyle>
      <a:lvl1pPr marL="0" indent="0" algn="l" defTabSz="1229502" rtl="0" eaLnBrk="1" latinLnBrk="0" hangingPunct="1">
        <a:spcBef>
          <a:spcPct val="20000"/>
        </a:spcBef>
        <a:buFont typeface="Arial" pitchFamily="34" charset="0"/>
        <a:buNone/>
        <a:defRPr sz="2400" kern="1200">
          <a:solidFill>
            <a:schemeClr val="tx1">
              <a:lumMod val="65000"/>
              <a:lumOff val="35000"/>
            </a:schemeClr>
          </a:solidFill>
          <a:latin typeface="+mn-lt"/>
          <a:ea typeface="+mn-ea"/>
          <a:cs typeface="+mn-cs"/>
        </a:defRPr>
      </a:lvl1pPr>
      <a:lvl2pPr marL="614752" indent="0" algn="l" defTabSz="1229502" rtl="0" eaLnBrk="1" latinLnBrk="0" hangingPunct="1">
        <a:spcBef>
          <a:spcPct val="20000"/>
        </a:spcBef>
        <a:buFont typeface="Arial" pitchFamily="34" charset="0"/>
        <a:buNone/>
        <a:defRPr sz="2400" kern="1200">
          <a:solidFill>
            <a:schemeClr val="tx1">
              <a:lumMod val="65000"/>
              <a:lumOff val="35000"/>
            </a:schemeClr>
          </a:solidFill>
          <a:latin typeface="+mn-lt"/>
          <a:ea typeface="+mn-ea"/>
          <a:cs typeface="+mn-cs"/>
        </a:defRPr>
      </a:lvl2pPr>
      <a:lvl3pPr marL="1229502" indent="0" algn="l" defTabSz="1229502" rtl="0" eaLnBrk="1" latinLnBrk="0" hangingPunct="1">
        <a:spcBef>
          <a:spcPct val="20000"/>
        </a:spcBef>
        <a:buFont typeface="Arial" pitchFamily="34" charset="0"/>
        <a:buNone/>
        <a:defRPr sz="2000" kern="1200">
          <a:solidFill>
            <a:schemeClr val="tx1">
              <a:lumMod val="65000"/>
              <a:lumOff val="35000"/>
            </a:schemeClr>
          </a:solidFill>
          <a:latin typeface="+mn-lt"/>
          <a:ea typeface="+mn-ea"/>
          <a:cs typeface="+mn-cs"/>
        </a:defRPr>
      </a:lvl3pPr>
      <a:lvl4pPr marL="1844253" indent="0" algn="l" defTabSz="1229502" rtl="0" eaLnBrk="1" latinLnBrk="0" hangingPunct="1">
        <a:spcBef>
          <a:spcPct val="20000"/>
        </a:spcBef>
        <a:buFont typeface="Arial" pitchFamily="34" charset="0"/>
        <a:buNone/>
        <a:defRPr sz="1800" kern="1200">
          <a:solidFill>
            <a:schemeClr val="tx1">
              <a:lumMod val="65000"/>
              <a:lumOff val="35000"/>
            </a:schemeClr>
          </a:solidFill>
          <a:latin typeface="+mn-lt"/>
          <a:ea typeface="+mn-ea"/>
          <a:cs typeface="+mn-cs"/>
        </a:defRPr>
      </a:lvl4pPr>
      <a:lvl5pPr marL="2459004" indent="0" algn="l" defTabSz="1229502" rtl="0" eaLnBrk="1" latinLnBrk="0" hangingPunct="1">
        <a:spcBef>
          <a:spcPct val="20000"/>
        </a:spcBef>
        <a:buFont typeface="Arial" pitchFamily="34" charset="0"/>
        <a:buNone/>
        <a:defRPr sz="1800" kern="1200">
          <a:solidFill>
            <a:schemeClr val="tx1">
              <a:lumMod val="65000"/>
              <a:lumOff val="35000"/>
            </a:schemeClr>
          </a:solidFill>
          <a:latin typeface="+mn-lt"/>
          <a:ea typeface="+mn-ea"/>
          <a:cs typeface="+mn-cs"/>
        </a:defRPr>
      </a:lvl5pPr>
      <a:lvl6pPr marL="3381131"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5882"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10633"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25385"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s-CO"/>
      </a:defPPr>
      <a:lvl1pPr marL="0" algn="l" defTabSz="1229502" rtl="0" eaLnBrk="1" latinLnBrk="0" hangingPunct="1">
        <a:defRPr sz="2400" kern="1200">
          <a:solidFill>
            <a:schemeClr val="tx1"/>
          </a:solidFill>
          <a:latin typeface="+mn-lt"/>
          <a:ea typeface="+mn-ea"/>
          <a:cs typeface="+mn-cs"/>
        </a:defRPr>
      </a:lvl1pPr>
      <a:lvl2pPr marL="614751" algn="l" defTabSz="1229502" rtl="0" eaLnBrk="1" latinLnBrk="0" hangingPunct="1">
        <a:defRPr sz="2400" kern="1200">
          <a:solidFill>
            <a:schemeClr val="tx1"/>
          </a:solidFill>
          <a:latin typeface="+mn-lt"/>
          <a:ea typeface="+mn-ea"/>
          <a:cs typeface="+mn-cs"/>
        </a:defRPr>
      </a:lvl2pPr>
      <a:lvl3pPr marL="1229502" algn="l" defTabSz="1229502" rtl="0" eaLnBrk="1" latinLnBrk="0" hangingPunct="1">
        <a:defRPr sz="2400" kern="1200">
          <a:solidFill>
            <a:schemeClr val="tx1"/>
          </a:solidFill>
          <a:latin typeface="+mn-lt"/>
          <a:ea typeface="+mn-ea"/>
          <a:cs typeface="+mn-cs"/>
        </a:defRPr>
      </a:lvl3pPr>
      <a:lvl4pPr marL="1844253" algn="l" defTabSz="1229502" rtl="0" eaLnBrk="1" latinLnBrk="0" hangingPunct="1">
        <a:defRPr sz="2400" kern="1200">
          <a:solidFill>
            <a:schemeClr val="tx1"/>
          </a:solidFill>
          <a:latin typeface="+mn-lt"/>
          <a:ea typeface="+mn-ea"/>
          <a:cs typeface="+mn-cs"/>
        </a:defRPr>
      </a:lvl4pPr>
      <a:lvl5pPr marL="2459004" algn="l" defTabSz="1229502" rtl="0" eaLnBrk="1" latinLnBrk="0" hangingPunct="1">
        <a:defRPr sz="2400" kern="1200">
          <a:solidFill>
            <a:schemeClr val="tx1"/>
          </a:solidFill>
          <a:latin typeface="+mn-lt"/>
          <a:ea typeface="+mn-ea"/>
          <a:cs typeface="+mn-cs"/>
        </a:defRPr>
      </a:lvl5pPr>
      <a:lvl6pPr marL="3073756" algn="l" defTabSz="1229502" rtl="0" eaLnBrk="1" latinLnBrk="0" hangingPunct="1">
        <a:defRPr sz="2400" kern="1200">
          <a:solidFill>
            <a:schemeClr val="tx1"/>
          </a:solidFill>
          <a:latin typeface="+mn-lt"/>
          <a:ea typeface="+mn-ea"/>
          <a:cs typeface="+mn-cs"/>
        </a:defRPr>
      </a:lvl6pPr>
      <a:lvl7pPr marL="3688507" algn="l" defTabSz="1229502" rtl="0" eaLnBrk="1" latinLnBrk="0" hangingPunct="1">
        <a:defRPr sz="2400" kern="1200">
          <a:solidFill>
            <a:schemeClr val="tx1"/>
          </a:solidFill>
          <a:latin typeface="+mn-lt"/>
          <a:ea typeface="+mn-ea"/>
          <a:cs typeface="+mn-cs"/>
        </a:defRPr>
      </a:lvl7pPr>
      <a:lvl8pPr marL="4303258" algn="l" defTabSz="1229502" rtl="0" eaLnBrk="1" latinLnBrk="0" hangingPunct="1">
        <a:defRPr sz="2400" kern="1200">
          <a:solidFill>
            <a:schemeClr val="tx1"/>
          </a:solidFill>
          <a:latin typeface="+mn-lt"/>
          <a:ea typeface="+mn-ea"/>
          <a:cs typeface="+mn-cs"/>
        </a:defRPr>
      </a:lvl8pPr>
      <a:lvl9pPr marL="4918009" algn="l" defTabSz="1229502"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1" y="472512"/>
            <a:ext cx="5459933" cy="720219"/>
          </a:xfrm>
          <a:prstGeom prst="rect">
            <a:avLst/>
          </a:prstGeom>
        </p:spPr>
        <p:txBody>
          <a:bodyPr vert="horz" lIns="122950" tIns="61475" rIns="122950" bIns="61475" rtlCol="0" anchor="t">
            <a:noAutofit/>
          </a:bodyPr>
          <a:lstStyle/>
          <a:p>
            <a:r>
              <a:rPr lang="es-ES" dirty="0"/>
              <a:t>Contenido</a:t>
            </a:r>
            <a:endParaRPr lang="es-CO" dirty="0"/>
          </a:p>
        </p:txBody>
      </p:sp>
      <p:sp>
        <p:nvSpPr>
          <p:cNvPr id="3" name="Text Placeholder 2"/>
          <p:cNvSpPr>
            <a:spLocks noGrp="1"/>
          </p:cNvSpPr>
          <p:nvPr>
            <p:ph type="body" idx="1"/>
          </p:nvPr>
        </p:nvSpPr>
        <p:spPr>
          <a:xfrm>
            <a:off x="609759" y="1600201"/>
            <a:ext cx="5459775" cy="4525963"/>
          </a:xfrm>
          <a:prstGeom prst="rect">
            <a:avLst/>
          </a:prstGeom>
        </p:spPr>
        <p:txBody>
          <a:bodyPr vert="horz" lIns="91440" tIns="45720" rIns="91440" bIns="45720" rtlCol="0">
            <a:normAutofit/>
          </a:body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Tree>
    <p:extLst>
      <p:ext uri="{BB962C8B-B14F-4D97-AF65-F5344CB8AC3E}">
        <p14:creationId xmlns:p14="http://schemas.microsoft.com/office/powerpoint/2010/main" val="2080835622"/>
      </p:ext>
    </p:extLst>
  </p:cSld>
  <p:clrMap bg1="lt1" tx1="dk1" bg2="lt2" tx2="dk2" accent1="accent1" accent2="accent2" accent3="accent3" accent4="accent4" accent5="accent5" accent6="accent6" hlink="hlink" folHlink="folHlink"/>
  <p:sldLayoutIdLst>
    <p:sldLayoutId id="2147483677" r:id="rId1"/>
    <p:sldLayoutId id="2147483678" r:id="rId2"/>
  </p:sldLayoutIdLst>
  <p:hf sldNum="0" hdr="0" ftr="0"/>
  <p:txStyles>
    <p:titleStyle>
      <a:lvl1pPr algn="l" defTabSz="1229502" rtl="0" eaLnBrk="1" latinLnBrk="0" hangingPunct="1">
        <a:spcBef>
          <a:spcPct val="0"/>
        </a:spcBef>
        <a:buNone/>
        <a:defRPr sz="2800" kern="1200">
          <a:solidFill>
            <a:schemeClr val="tx2"/>
          </a:solidFill>
          <a:latin typeface="+mj-lt"/>
          <a:ea typeface="+mj-ea"/>
          <a:cs typeface="+mj-cs"/>
        </a:defRPr>
      </a:lvl1pPr>
    </p:titleStyle>
    <p:bodyStyle>
      <a:lvl1pPr marL="0" indent="0" algn="l" defTabSz="1229502" rtl="0" eaLnBrk="1" latinLnBrk="0" hangingPunct="1">
        <a:spcBef>
          <a:spcPct val="20000"/>
        </a:spcBef>
        <a:buFont typeface="Arial" pitchFamily="34" charset="0"/>
        <a:buNone/>
        <a:defRPr sz="2400" kern="1200">
          <a:solidFill>
            <a:schemeClr val="tx1">
              <a:lumMod val="65000"/>
              <a:lumOff val="35000"/>
            </a:schemeClr>
          </a:solidFill>
          <a:latin typeface="+mn-lt"/>
          <a:ea typeface="+mn-ea"/>
          <a:cs typeface="+mn-cs"/>
        </a:defRPr>
      </a:lvl1pPr>
      <a:lvl2pPr marL="614752" indent="0" algn="l" defTabSz="1229502" rtl="0" eaLnBrk="1" latinLnBrk="0" hangingPunct="1">
        <a:spcBef>
          <a:spcPct val="20000"/>
        </a:spcBef>
        <a:buFont typeface="Arial" pitchFamily="34" charset="0"/>
        <a:buNone/>
        <a:defRPr sz="2400" kern="1200">
          <a:solidFill>
            <a:schemeClr val="tx1">
              <a:lumMod val="65000"/>
              <a:lumOff val="35000"/>
            </a:schemeClr>
          </a:solidFill>
          <a:latin typeface="+mn-lt"/>
          <a:ea typeface="+mn-ea"/>
          <a:cs typeface="+mn-cs"/>
        </a:defRPr>
      </a:lvl2pPr>
      <a:lvl3pPr marL="1229502" indent="0" algn="l" defTabSz="1229502" rtl="0" eaLnBrk="1" latinLnBrk="0" hangingPunct="1">
        <a:spcBef>
          <a:spcPct val="20000"/>
        </a:spcBef>
        <a:buFont typeface="Arial" pitchFamily="34" charset="0"/>
        <a:buNone/>
        <a:defRPr sz="2000" kern="1200">
          <a:solidFill>
            <a:schemeClr val="tx1">
              <a:lumMod val="65000"/>
              <a:lumOff val="35000"/>
            </a:schemeClr>
          </a:solidFill>
          <a:latin typeface="+mn-lt"/>
          <a:ea typeface="+mn-ea"/>
          <a:cs typeface="+mn-cs"/>
        </a:defRPr>
      </a:lvl3pPr>
      <a:lvl4pPr marL="1844253" indent="0" algn="l" defTabSz="1229502" rtl="0" eaLnBrk="1" latinLnBrk="0" hangingPunct="1">
        <a:spcBef>
          <a:spcPct val="20000"/>
        </a:spcBef>
        <a:buFont typeface="Arial" pitchFamily="34" charset="0"/>
        <a:buNone/>
        <a:defRPr sz="1800" kern="1200">
          <a:solidFill>
            <a:schemeClr val="tx1">
              <a:lumMod val="65000"/>
              <a:lumOff val="35000"/>
            </a:schemeClr>
          </a:solidFill>
          <a:latin typeface="+mn-lt"/>
          <a:ea typeface="+mn-ea"/>
          <a:cs typeface="+mn-cs"/>
        </a:defRPr>
      </a:lvl4pPr>
      <a:lvl5pPr marL="2459004" indent="0" algn="l" defTabSz="1229502" rtl="0" eaLnBrk="1" latinLnBrk="0" hangingPunct="1">
        <a:spcBef>
          <a:spcPct val="20000"/>
        </a:spcBef>
        <a:buFont typeface="Arial" pitchFamily="34" charset="0"/>
        <a:buNone/>
        <a:defRPr sz="1800" kern="1200">
          <a:solidFill>
            <a:schemeClr val="tx1">
              <a:lumMod val="65000"/>
              <a:lumOff val="35000"/>
            </a:schemeClr>
          </a:solidFill>
          <a:latin typeface="+mn-lt"/>
          <a:ea typeface="+mn-ea"/>
          <a:cs typeface="+mn-cs"/>
        </a:defRPr>
      </a:lvl5pPr>
      <a:lvl6pPr marL="3381131"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5882"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10633"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25385"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s-CO"/>
      </a:defPPr>
      <a:lvl1pPr marL="0" algn="l" defTabSz="1229502" rtl="0" eaLnBrk="1" latinLnBrk="0" hangingPunct="1">
        <a:defRPr sz="2400" kern="1200">
          <a:solidFill>
            <a:schemeClr val="tx1"/>
          </a:solidFill>
          <a:latin typeface="+mn-lt"/>
          <a:ea typeface="+mn-ea"/>
          <a:cs typeface="+mn-cs"/>
        </a:defRPr>
      </a:lvl1pPr>
      <a:lvl2pPr marL="614751" algn="l" defTabSz="1229502" rtl="0" eaLnBrk="1" latinLnBrk="0" hangingPunct="1">
        <a:defRPr sz="2400" kern="1200">
          <a:solidFill>
            <a:schemeClr val="tx1"/>
          </a:solidFill>
          <a:latin typeface="+mn-lt"/>
          <a:ea typeface="+mn-ea"/>
          <a:cs typeface="+mn-cs"/>
        </a:defRPr>
      </a:lvl2pPr>
      <a:lvl3pPr marL="1229502" algn="l" defTabSz="1229502" rtl="0" eaLnBrk="1" latinLnBrk="0" hangingPunct="1">
        <a:defRPr sz="2400" kern="1200">
          <a:solidFill>
            <a:schemeClr val="tx1"/>
          </a:solidFill>
          <a:latin typeface="+mn-lt"/>
          <a:ea typeface="+mn-ea"/>
          <a:cs typeface="+mn-cs"/>
        </a:defRPr>
      </a:lvl3pPr>
      <a:lvl4pPr marL="1844253" algn="l" defTabSz="1229502" rtl="0" eaLnBrk="1" latinLnBrk="0" hangingPunct="1">
        <a:defRPr sz="2400" kern="1200">
          <a:solidFill>
            <a:schemeClr val="tx1"/>
          </a:solidFill>
          <a:latin typeface="+mn-lt"/>
          <a:ea typeface="+mn-ea"/>
          <a:cs typeface="+mn-cs"/>
        </a:defRPr>
      </a:lvl4pPr>
      <a:lvl5pPr marL="2459004" algn="l" defTabSz="1229502" rtl="0" eaLnBrk="1" latinLnBrk="0" hangingPunct="1">
        <a:defRPr sz="2400" kern="1200">
          <a:solidFill>
            <a:schemeClr val="tx1"/>
          </a:solidFill>
          <a:latin typeface="+mn-lt"/>
          <a:ea typeface="+mn-ea"/>
          <a:cs typeface="+mn-cs"/>
        </a:defRPr>
      </a:lvl5pPr>
      <a:lvl6pPr marL="3073756" algn="l" defTabSz="1229502" rtl="0" eaLnBrk="1" latinLnBrk="0" hangingPunct="1">
        <a:defRPr sz="2400" kern="1200">
          <a:solidFill>
            <a:schemeClr val="tx1"/>
          </a:solidFill>
          <a:latin typeface="+mn-lt"/>
          <a:ea typeface="+mn-ea"/>
          <a:cs typeface="+mn-cs"/>
        </a:defRPr>
      </a:lvl6pPr>
      <a:lvl7pPr marL="3688507" algn="l" defTabSz="1229502" rtl="0" eaLnBrk="1" latinLnBrk="0" hangingPunct="1">
        <a:defRPr sz="2400" kern="1200">
          <a:solidFill>
            <a:schemeClr val="tx1"/>
          </a:solidFill>
          <a:latin typeface="+mn-lt"/>
          <a:ea typeface="+mn-ea"/>
          <a:cs typeface="+mn-cs"/>
        </a:defRPr>
      </a:lvl7pPr>
      <a:lvl8pPr marL="4303258" algn="l" defTabSz="1229502" rtl="0" eaLnBrk="1" latinLnBrk="0" hangingPunct="1">
        <a:defRPr sz="2400" kern="1200">
          <a:solidFill>
            <a:schemeClr val="tx1"/>
          </a:solidFill>
          <a:latin typeface="+mn-lt"/>
          <a:ea typeface="+mn-ea"/>
          <a:cs typeface="+mn-cs"/>
        </a:defRPr>
      </a:lvl8pPr>
      <a:lvl9pPr marL="4918009" algn="l" defTabSz="1229502"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2AA258D-0AD1-48FE-9DB8-539B437C91CF}"/>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5CF54A4-AC92-4F59-BBF9-4E50C0ACEECE}"/>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6480EC1-6DE7-427D-9DA3-9E8060CD6C2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27FA0-CD89-4727-9F0A-BAF918F704DD}" type="datetimeFigureOut">
              <a:rPr lang="es-CO" smtClean="0"/>
              <a:pPr/>
              <a:t>16/12/2021</a:t>
            </a:fld>
            <a:endParaRPr lang="es-CO"/>
          </a:p>
        </p:txBody>
      </p:sp>
      <p:sp>
        <p:nvSpPr>
          <p:cNvPr id="5" name="Marcador de pie de página 4">
            <a:extLst>
              <a:ext uri="{FF2B5EF4-FFF2-40B4-BE49-F238E27FC236}">
                <a16:creationId xmlns:a16="http://schemas.microsoft.com/office/drawing/2014/main" id="{D6DAD993-B283-481D-81C5-F1E60518916B}"/>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121F706C-79DD-46AD-A699-8C548F32445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EB3E0-D638-4449-8F28-C499E6425313}" type="slidenum">
              <a:rPr lang="es-CO" smtClean="0"/>
              <a:pPr/>
              <a:t>‹Nº›</a:t>
            </a:fld>
            <a:endParaRPr lang="es-CO"/>
          </a:p>
        </p:txBody>
      </p:sp>
      <p:pic>
        <p:nvPicPr>
          <p:cNvPr id="7" name="Gráfico 6">
            <a:extLst>
              <a:ext uri="{FF2B5EF4-FFF2-40B4-BE49-F238E27FC236}">
                <a16:creationId xmlns:a16="http://schemas.microsoft.com/office/drawing/2014/main" id="{69113B93-FC89-4D07-A574-982207CE0AB0}"/>
              </a:ext>
            </a:extLst>
          </p:cNvPr>
          <p:cNvPicPr>
            <a:picLocks noChangeAspect="1"/>
          </p:cNvPicPr>
          <p:nvPr userDrawn="1"/>
        </p:nvPicPr>
        <p:blipFill>
          <a:blip r:embed="rId15" cstate="print">
            <a:extLst>
              <a:ext uri="{96DAC541-7B7A-43D3-8B79-37D633B846F1}">
                <asvg:svgBlip xmlns="" xmlns:asvg="http://schemas.microsoft.com/office/drawing/2016/SVG/main" r:embed="rId16"/>
              </a:ext>
            </a:extLst>
          </a:blip>
          <a:stretch>
            <a:fillRect/>
          </a:stretch>
        </p:blipFill>
        <p:spPr>
          <a:xfrm>
            <a:off x="0" y="0"/>
            <a:ext cx="384313" cy="6858000"/>
          </a:xfrm>
          <a:prstGeom prst="rect">
            <a:avLst/>
          </a:prstGeom>
        </p:spPr>
      </p:pic>
    </p:spTree>
    <p:extLst>
      <p:ext uri="{BB962C8B-B14F-4D97-AF65-F5344CB8AC3E}">
        <p14:creationId xmlns:p14="http://schemas.microsoft.com/office/powerpoint/2010/main" val="334384816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s-CO"/>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Woman running and checking the time — Healthy Lifestyle, female - Stock  Photo | #180102052">
            <a:extLst>
              <a:ext uri="{FF2B5EF4-FFF2-40B4-BE49-F238E27FC236}">
                <a16:creationId xmlns:a16="http://schemas.microsoft.com/office/drawing/2014/main" id="{B4D52F41-0D4B-46C7-B4B3-9FB67215FF79}"/>
              </a:ext>
            </a:extLst>
          </p:cNvPr>
          <p:cNvPicPr>
            <a:picLocks noGrp="1" noChangeAspect="1" noChangeArrowheads="1"/>
          </p:cNvPicPr>
          <p:nvPr>
            <p:ph type="pic" sz="quarter" idx="11"/>
          </p:nvPr>
        </p:nvPicPr>
        <p:blipFill rotWithShape="1">
          <a:blip r:embed="rId2" cstate="print">
            <a:extLst>
              <a:ext uri="{28A0092B-C50C-407E-A947-70E740481C1C}">
                <a14:useLocalDpi xmlns:a14="http://schemas.microsoft.com/office/drawing/2010/main" val="0"/>
              </a:ext>
            </a:extLst>
          </a:blip>
          <a:srcRect l="5715" r="5715"/>
          <a:stretch/>
        </p:blipFill>
        <p:spPr bwMode="auto">
          <a:xfrm>
            <a:off x="215900" y="193675"/>
            <a:ext cx="8588375" cy="645953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defTabSz="1229502"/>
            <a:fld id="{FB63F895-F671-0944-961B-F6ACBA56E4DC}" type="datetime1">
              <a:rPr lang="en-US">
                <a:latin typeface="Trebuchet MS"/>
              </a:rPr>
              <a:pPr defTabSz="1229502"/>
              <a:t>12/16/2021</a:t>
            </a:fld>
            <a:endParaRPr lang="en-US">
              <a:latin typeface="Trebuchet MS"/>
            </a:endParaRPr>
          </a:p>
        </p:txBody>
      </p:sp>
      <p:sp>
        <p:nvSpPr>
          <p:cNvPr id="4" name="Title 3"/>
          <p:cNvSpPr>
            <a:spLocks noGrp="1"/>
          </p:cNvSpPr>
          <p:nvPr>
            <p:ph type="title"/>
          </p:nvPr>
        </p:nvSpPr>
        <p:spPr>
          <a:xfrm>
            <a:off x="673790" y="4099202"/>
            <a:ext cx="5614467" cy="1820022"/>
          </a:xfrm>
        </p:spPr>
        <p:txBody>
          <a:bodyPr/>
          <a:lstStyle/>
          <a:p>
            <a:r>
              <a:rPr lang="fr-FR" b="1" dirty="0">
                <a:solidFill>
                  <a:srgbClr val="071D49"/>
                </a:solidFill>
              </a:rPr>
              <a:t>CONVERSATION POUR L’ÉVALUATION DES PERFORMANCES</a:t>
            </a:r>
          </a:p>
        </p:txBody>
      </p:sp>
    </p:spTree>
    <p:extLst>
      <p:ext uri="{BB962C8B-B14F-4D97-AF65-F5344CB8AC3E}">
        <p14:creationId xmlns:p14="http://schemas.microsoft.com/office/powerpoint/2010/main" val="2269931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erry Pie">
            <a:extLst>
              <a:ext uri="{FF2B5EF4-FFF2-40B4-BE49-F238E27FC236}">
                <a16:creationId xmlns:a16="http://schemas.microsoft.com/office/drawing/2014/main" id="{908CBC7B-B797-4D29-9FB4-BFDBB5F28E69}"/>
              </a:ext>
            </a:extLst>
          </p:cNvPr>
          <p:cNvPicPr>
            <a:picLocks noGrp="1" noChangeAspect="1" noChangeArrowheads="1"/>
          </p:cNvPicPr>
          <p:nvPr>
            <p:ph type="pic" sz="quarter" idx="11"/>
          </p:nvPr>
        </p:nvPicPr>
        <p:blipFill>
          <a:blip r:embed="rId3" cstate="print">
            <a:extLst>
              <a:ext uri="{28A0092B-C50C-407E-A947-70E740481C1C}">
                <a14:useLocalDpi xmlns:a14="http://schemas.microsoft.com/office/drawing/2010/main" val="0"/>
              </a:ext>
            </a:extLst>
          </a:blip>
          <a:srcRect t="12500" b="125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7294" y="473075"/>
            <a:ext cx="4744999" cy="60012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3" name="Title 2"/>
          <p:cNvSpPr>
            <a:spLocks noGrp="1"/>
          </p:cNvSpPr>
          <p:nvPr>
            <p:ph type="title"/>
          </p:nvPr>
        </p:nvSpPr>
        <p:spPr/>
        <p:txBody>
          <a:bodyPr>
            <a:normAutofit fontScale="90000"/>
          </a:bodyPr>
          <a:lstStyle/>
          <a:p>
            <a:pPr>
              <a:lnSpc>
                <a:spcPct val="107000"/>
              </a:lnSpc>
              <a:spcAft>
                <a:spcPts val="800"/>
              </a:spcAft>
            </a:pPr>
            <a:r>
              <a:rPr lang="fr-FR" sz="2400" spc="15">
                <a:solidFill>
                  <a:srgbClr val="555559"/>
                </a:solidFill>
                <a:latin typeface="Trebuchet MS" panose="020B0603020202020204" pitchFamily="34" charset="0"/>
                <a:cs typeface="Times New Roman" panose="02020603050405020304" pitchFamily="18" charset="0"/>
              </a:rPr>
              <a:t>Évaluation finale de chaque composante.</a:t>
            </a:r>
            <a:endParaRPr lang="fr-FR" spc="15">
              <a:solidFill>
                <a:srgbClr val="555559"/>
              </a:solidFill>
              <a:latin typeface="Trebuchet MS" panose="020B0603020202020204" pitchFamily="34" charset="0"/>
              <a:ea typeface="+mn-ea"/>
              <a:cs typeface="Times New Roman" panose="02020603050405020304" pitchFamily="18" charset="0"/>
            </a:endParaRPr>
          </a:p>
        </p:txBody>
      </p:sp>
      <p:sp>
        <p:nvSpPr>
          <p:cNvPr id="4" name="Text Placeholder 3"/>
          <p:cNvSpPr>
            <a:spLocks noGrp="1"/>
          </p:cNvSpPr>
          <p:nvPr>
            <p:ph type="body" sz="quarter" idx="12"/>
          </p:nvPr>
        </p:nvSpPr>
        <p:spPr/>
        <p:txBody>
          <a:bodyPr>
            <a:normAutofit/>
          </a:bodyPr>
          <a:lstStyle/>
          <a:p>
            <a:pPr marL="0" indent="0" algn="just">
              <a:buNone/>
            </a:pPr>
            <a:r>
              <a:rPr lang="fr-FR" spc="15" dirty="0">
                <a:solidFill>
                  <a:srgbClr val="555559"/>
                </a:solidFill>
                <a:latin typeface="Trebuchet MS" panose="020B0603020202020204" pitchFamily="34" charset="0"/>
                <a:cs typeface="Times New Roman" panose="02020603050405020304" pitchFamily="18" charset="0"/>
              </a:rPr>
              <a:t>Dans les questions de la section de l’administrateur (</a:t>
            </a:r>
            <a:r>
              <a:rPr lang="fr-FR" i="1" spc="15" dirty="0">
                <a:solidFill>
                  <a:srgbClr val="555559"/>
                </a:solidFill>
                <a:latin typeface="Trebuchet MS" panose="020B0603020202020204" pitchFamily="34" charset="0"/>
                <a:cs typeface="Times New Roman" panose="02020603050405020304" pitchFamily="18" charset="0"/>
              </a:rPr>
              <a:t>Manager</a:t>
            </a:r>
            <a:r>
              <a:rPr lang="fr-FR" spc="15" dirty="0">
                <a:solidFill>
                  <a:srgbClr val="555559"/>
                </a:solidFill>
                <a:latin typeface="Trebuchet MS" panose="020B0603020202020204" pitchFamily="34" charset="0"/>
                <a:cs typeface="Times New Roman" panose="02020603050405020304" pitchFamily="18" charset="0"/>
              </a:rPr>
              <a:t>), les questions 4 et 5 (note globale de l'adéquation culturelle et note globale des </a:t>
            </a:r>
            <a:r>
              <a:rPr lang="fr-FR" spc="15" dirty="0" err="1">
                <a:solidFill>
                  <a:srgbClr val="555559"/>
                </a:solidFill>
                <a:latin typeface="Trebuchet MS" panose="020B0603020202020204" pitchFamily="34" charset="0"/>
                <a:cs typeface="Times New Roman" panose="02020603050405020304" pitchFamily="18" charset="0"/>
              </a:rPr>
              <a:t>OKR</a:t>
            </a:r>
            <a:r>
              <a:rPr lang="fr-FR" spc="15" dirty="0">
                <a:solidFill>
                  <a:srgbClr val="555559"/>
                </a:solidFill>
                <a:latin typeface="Trebuchet MS" panose="020B0603020202020204" pitchFamily="34" charset="0"/>
                <a:cs typeface="Times New Roman" panose="02020603050405020304" pitchFamily="18" charset="0"/>
              </a:rPr>
              <a:t>) visent à évaluer globalement les performances de chaque personne pour chaque composante. Il ne s’agit pas d’une moyenne mathématique. Le leader doit donner sa perception pour chaque composante, en tenant compte des performances de la personne tout au long de l'année.</a:t>
            </a:r>
          </a:p>
        </p:txBody>
      </p:sp>
    </p:spTree>
    <p:extLst>
      <p:ext uri="{BB962C8B-B14F-4D97-AF65-F5344CB8AC3E}">
        <p14:creationId xmlns:p14="http://schemas.microsoft.com/office/powerpoint/2010/main" val="2655989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D993367-5525-445C-874B-3F25A06DEFB7}"/>
              </a:ext>
            </a:extLst>
          </p:cNvPr>
          <p:cNvPicPr>
            <a:picLocks noChangeAspect="1"/>
          </p:cNvPicPr>
          <p:nvPr/>
        </p:nvPicPr>
        <p:blipFill>
          <a:blip r:embed="rId2" cstate="print"/>
          <a:stretch>
            <a:fillRect/>
          </a:stretch>
        </p:blipFill>
        <p:spPr>
          <a:xfrm>
            <a:off x="2292783" y="4105274"/>
            <a:ext cx="9899217" cy="2276475"/>
          </a:xfrm>
          <a:prstGeom prst="rect">
            <a:avLst/>
          </a:prstGeom>
        </p:spPr>
      </p:pic>
      <p:sp>
        <p:nvSpPr>
          <p:cNvPr id="8" name="Flecha: pentágono 7">
            <a:extLst>
              <a:ext uri="{FF2B5EF4-FFF2-40B4-BE49-F238E27FC236}">
                <a16:creationId xmlns:a16="http://schemas.microsoft.com/office/drawing/2014/main" id="{353A31A3-77A7-4522-81E9-E1E9BC97BC13}"/>
              </a:ext>
            </a:extLst>
          </p:cNvPr>
          <p:cNvSpPr/>
          <p:nvPr/>
        </p:nvSpPr>
        <p:spPr>
          <a:xfrm>
            <a:off x="0" y="4457700"/>
            <a:ext cx="11772900" cy="1524000"/>
          </a:xfrm>
          <a:prstGeom prst="homePlate">
            <a:avLst/>
          </a:prstGeom>
          <a:solidFill>
            <a:srgbClr val="C9A4E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p:cNvSpPr txBox="1"/>
          <p:nvPr/>
        </p:nvSpPr>
        <p:spPr>
          <a:xfrm>
            <a:off x="6513094" y="3920608"/>
            <a:ext cx="6256421" cy="369332"/>
          </a:xfrm>
          <a:prstGeom prst="rect">
            <a:avLst/>
          </a:prstGeom>
          <a:noFill/>
        </p:spPr>
        <p:txBody>
          <a:bodyPr wrap="square" rtlCol="0">
            <a:spAutoFit/>
          </a:bodyPr>
          <a:lstStyle/>
          <a:p>
            <a:r>
              <a:rPr lang="es-CO" dirty="0"/>
              <a:t>MEILLEURS EMPLOIS</a:t>
            </a:r>
          </a:p>
        </p:txBody>
      </p:sp>
    </p:spTree>
    <p:extLst>
      <p:ext uri="{BB962C8B-B14F-4D97-AF65-F5344CB8AC3E}">
        <p14:creationId xmlns:p14="http://schemas.microsoft.com/office/powerpoint/2010/main" val="79470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EB6BD4-192A-492B-83BE-FECC15336A50}"/>
              </a:ext>
            </a:extLst>
          </p:cNvPr>
          <p:cNvSpPr>
            <a:spLocks noGrp="1"/>
          </p:cNvSpPr>
          <p:nvPr>
            <p:ph type="title"/>
          </p:nvPr>
        </p:nvSpPr>
        <p:spPr/>
        <p:txBody>
          <a:bodyPr/>
          <a:lstStyle/>
          <a:p>
            <a:r>
              <a:rPr lang="fr-FR" sz="2800" dirty="0">
                <a:solidFill>
                  <a:srgbClr val="071D49"/>
                </a:solidFill>
                <a:latin typeface="Trebuchet MS"/>
              </a:rPr>
              <a:t>Réflexions générales</a:t>
            </a:r>
          </a:p>
        </p:txBody>
      </p:sp>
      <p:sp>
        <p:nvSpPr>
          <p:cNvPr id="3" name="Marcador de contenido 2">
            <a:extLst>
              <a:ext uri="{FF2B5EF4-FFF2-40B4-BE49-F238E27FC236}">
                <a16:creationId xmlns:a16="http://schemas.microsoft.com/office/drawing/2014/main" id="{4D4CE244-7F35-4499-848B-9F4301A574D2}"/>
              </a:ext>
            </a:extLst>
          </p:cNvPr>
          <p:cNvSpPr>
            <a:spLocks noGrp="1"/>
          </p:cNvSpPr>
          <p:nvPr>
            <p:ph idx="1"/>
          </p:nvPr>
        </p:nvSpPr>
        <p:spPr>
          <a:xfrm>
            <a:off x="996528" y="2981166"/>
            <a:ext cx="4581698" cy="1325563"/>
          </a:xfrm>
        </p:spPr>
        <p:txBody>
          <a:bodyPr>
            <a:normAutofit/>
          </a:bodyPr>
          <a:lstStyle/>
          <a:p>
            <a:pPr marL="0" indent="0">
              <a:buNone/>
            </a:pPr>
            <a:r>
              <a:rPr lang="fr-FR">
                <a:solidFill>
                  <a:srgbClr val="071D49"/>
                </a:solidFill>
                <a:latin typeface="Trebuchet MS" panose="020B0603020202020204" pitchFamily="34" charset="0"/>
              </a:rPr>
              <a:t>Quand ?</a:t>
            </a:r>
          </a:p>
          <a:p>
            <a:pPr marL="0" indent="0">
              <a:buNone/>
            </a:pPr>
            <a:endParaRPr lang="fr-FR">
              <a:solidFill>
                <a:srgbClr val="071D49"/>
              </a:solidFill>
              <a:latin typeface="Trebuchet MS" panose="020B0603020202020204" pitchFamily="34" charset="0"/>
            </a:endParaRPr>
          </a:p>
        </p:txBody>
      </p:sp>
      <p:sp>
        <p:nvSpPr>
          <p:cNvPr id="4" name="Marcador de contenido 2">
            <a:extLst>
              <a:ext uri="{FF2B5EF4-FFF2-40B4-BE49-F238E27FC236}">
                <a16:creationId xmlns:a16="http://schemas.microsoft.com/office/drawing/2014/main" id="{7DE3B99F-095B-42FB-AC9C-B287D05DE707}"/>
              </a:ext>
            </a:extLst>
          </p:cNvPr>
          <p:cNvSpPr txBox="1">
            <a:spLocks/>
          </p:cNvSpPr>
          <p:nvPr/>
        </p:nvSpPr>
        <p:spPr>
          <a:xfrm>
            <a:off x="5792584" y="2973518"/>
            <a:ext cx="4581698"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a:solidFill>
                  <a:srgbClr val="071D49"/>
                </a:solidFill>
                <a:latin typeface="Trebuchet MS" panose="020B0603020202020204" pitchFamily="34" charset="0"/>
              </a:rPr>
              <a:t>Janvier de l’année suivante.</a:t>
            </a:r>
          </a:p>
        </p:txBody>
      </p:sp>
      <p:sp>
        <p:nvSpPr>
          <p:cNvPr id="5" name="Marcador de contenido 2">
            <a:extLst>
              <a:ext uri="{FF2B5EF4-FFF2-40B4-BE49-F238E27FC236}">
                <a16:creationId xmlns:a16="http://schemas.microsoft.com/office/drawing/2014/main" id="{4AF5FDAC-AE37-4259-B861-FD7E0F180E7B}"/>
              </a:ext>
            </a:extLst>
          </p:cNvPr>
          <p:cNvSpPr txBox="1">
            <a:spLocks/>
          </p:cNvSpPr>
          <p:nvPr/>
        </p:nvSpPr>
        <p:spPr>
          <a:xfrm>
            <a:off x="5792584" y="3469561"/>
            <a:ext cx="6127866" cy="302331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fr-FR" sz="2400" dirty="0">
              <a:solidFill>
                <a:srgbClr val="071D49"/>
              </a:solidFill>
              <a:latin typeface="Trebuchet MS" panose="020B0603020202020204" pitchFamily="34" charset="0"/>
            </a:endParaRPr>
          </a:p>
          <a:p>
            <a:pPr marL="0" indent="0" algn="just">
              <a:buFont typeface="Arial" panose="020B0604020202020204" pitchFamily="34" charset="0"/>
              <a:buNone/>
            </a:pPr>
            <a:r>
              <a:rPr lang="fr-FR" sz="2400" dirty="0">
                <a:solidFill>
                  <a:srgbClr val="071D49"/>
                </a:solidFill>
                <a:latin typeface="Trebuchet MS" panose="020B0603020202020204" pitchFamily="34" charset="0"/>
              </a:rPr>
              <a:t>Pour évaluer intégralement les performances des personnes, en tenant compte de deux composantes principales :</a:t>
            </a:r>
          </a:p>
          <a:p>
            <a:pPr marL="0" indent="0" algn="just">
              <a:buFont typeface="Arial" panose="020B0604020202020204" pitchFamily="34" charset="0"/>
              <a:buNone/>
            </a:pPr>
            <a:r>
              <a:rPr lang="fr-FR" sz="2400" dirty="0">
                <a:solidFill>
                  <a:srgbClr val="071D49"/>
                </a:solidFill>
                <a:latin typeface="Trebuchet MS" panose="020B0603020202020204" pitchFamily="34" charset="0"/>
              </a:rPr>
              <a:t>- Objectifs et résultats clés.</a:t>
            </a:r>
          </a:p>
          <a:p>
            <a:pPr marL="0" indent="0" algn="just">
              <a:buFont typeface="Arial" panose="020B0604020202020204" pitchFamily="34" charset="0"/>
              <a:buNone/>
            </a:pPr>
            <a:r>
              <a:rPr lang="fr-FR" sz="2400" dirty="0">
                <a:solidFill>
                  <a:srgbClr val="071D49"/>
                </a:solidFill>
                <a:latin typeface="Trebuchet MS" panose="020B0603020202020204" pitchFamily="34" charset="0"/>
              </a:rPr>
              <a:t>- Adéquation culturelle (les comportements qui nous disent « comment nous faisons les choses chez Argos »).</a:t>
            </a:r>
          </a:p>
        </p:txBody>
      </p:sp>
      <p:sp>
        <p:nvSpPr>
          <p:cNvPr id="6" name="Marcador de contenido 2">
            <a:extLst>
              <a:ext uri="{FF2B5EF4-FFF2-40B4-BE49-F238E27FC236}">
                <a16:creationId xmlns:a16="http://schemas.microsoft.com/office/drawing/2014/main" id="{B317684A-0184-4ACB-A744-FC92FA760CFD}"/>
              </a:ext>
            </a:extLst>
          </p:cNvPr>
          <p:cNvSpPr txBox="1">
            <a:spLocks/>
          </p:cNvSpPr>
          <p:nvPr/>
        </p:nvSpPr>
        <p:spPr>
          <a:xfrm>
            <a:off x="929985" y="3771236"/>
            <a:ext cx="3774081" cy="27216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a:solidFill>
                <a:srgbClr val="071D49"/>
              </a:solidFill>
              <a:latin typeface="Trebuchet MS" panose="020B0603020202020204" pitchFamily="34" charset="0"/>
            </a:endParaRPr>
          </a:p>
          <a:p>
            <a:pPr marL="0" indent="0">
              <a:buFont typeface="Arial" panose="020B0604020202020204" pitchFamily="34" charset="0"/>
              <a:buNone/>
            </a:pPr>
            <a:r>
              <a:rPr lang="fr-FR">
                <a:solidFill>
                  <a:srgbClr val="071D49"/>
                </a:solidFill>
                <a:latin typeface="Trebuchet MS" panose="020B0603020202020204" pitchFamily="34" charset="0"/>
              </a:rPr>
              <a:t>Pour quoi faire ?</a:t>
            </a:r>
          </a:p>
        </p:txBody>
      </p:sp>
      <p:pic>
        <p:nvPicPr>
          <p:cNvPr id="8" name="Imagen 7" descr="Icono&#10;&#10;Descripción generada automáticamente">
            <a:extLst>
              <a:ext uri="{FF2B5EF4-FFF2-40B4-BE49-F238E27FC236}">
                <a16:creationId xmlns:a16="http://schemas.microsoft.com/office/drawing/2014/main" id="{AEA721BD-49BE-4E1D-B131-C418D9CBE1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2195" y="1305787"/>
            <a:ext cx="1477974" cy="1477974"/>
          </a:xfrm>
          <a:prstGeom prst="rect">
            <a:avLst/>
          </a:prstGeom>
        </p:spPr>
      </p:pic>
      <p:pic>
        <p:nvPicPr>
          <p:cNvPr id="10" name="Imagen 9" descr="Icono&#10;&#10;Descripción generada automáticamente">
            <a:extLst>
              <a:ext uri="{FF2B5EF4-FFF2-40B4-BE49-F238E27FC236}">
                <a16:creationId xmlns:a16="http://schemas.microsoft.com/office/drawing/2014/main" id="{01BF341F-5E71-4867-8001-68AADCE593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5999" y="1305787"/>
            <a:ext cx="1362961" cy="1362961"/>
          </a:xfrm>
          <a:prstGeom prst="rect">
            <a:avLst/>
          </a:prstGeom>
        </p:spPr>
      </p:pic>
      <p:cxnSp>
        <p:nvCxnSpPr>
          <p:cNvPr id="11" name="Conector recto 10">
            <a:extLst>
              <a:ext uri="{FF2B5EF4-FFF2-40B4-BE49-F238E27FC236}">
                <a16:creationId xmlns:a16="http://schemas.microsoft.com/office/drawing/2014/main" id="{C995447A-E333-4A9F-A8A6-AD1A0AB3C18A}"/>
              </a:ext>
            </a:extLst>
          </p:cNvPr>
          <p:cNvCxnSpPr>
            <a:cxnSpLocks/>
          </p:cNvCxnSpPr>
          <p:nvPr/>
        </p:nvCxnSpPr>
        <p:spPr>
          <a:xfrm>
            <a:off x="1172029" y="3589760"/>
            <a:ext cx="3419636"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158EA3F2-C504-49BA-B62A-044842C505EB}"/>
              </a:ext>
            </a:extLst>
          </p:cNvPr>
          <p:cNvCxnSpPr>
            <a:cxnSpLocks/>
          </p:cNvCxnSpPr>
          <p:nvPr/>
        </p:nvCxnSpPr>
        <p:spPr>
          <a:xfrm>
            <a:off x="1055119" y="5304353"/>
            <a:ext cx="26352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572B4C8E-19A2-4223-AED9-67FE39492303}"/>
              </a:ext>
            </a:extLst>
          </p:cNvPr>
          <p:cNvCxnSpPr>
            <a:cxnSpLocks/>
          </p:cNvCxnSpPr>
          <p:nvPr/>
        </p:nvCxnSpPr>
        <p:spPr>
          <a:xfrm>
            <a:off x="1132701" y="3515604"/>
            <a:ext cx="3458964" cy="0"/>
          </a:xfrm>
          <a:prstGeom prst="line">
            <a:avLst/>
          </a:prstGeom>
          <a:ln w="38100">
            <a:solidFill>
              <a:srgbClr val="C9A4E4"/>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785908AE-B66C-4968-AF76-7CBB3F712256}"/>
              </a:ext>
            </a:extLst>
          </p:cNvPr>
          <p:cNvCxnSpPr>
            <a:cxnSpLocks/>
          </p:cNvCxnSpPr>
          <p:nvPr/>
        </p:nvCxnSpPr>
        <p:spPr>
          <a:xfrm>
            <a:off x="1060595" y="5245986"/>
            <a:ext cx="2635200" cy="0"/>
          </a:xfrm>
          <a:prstGeom prst="line">
            <a:avLst/>
          </a:prstGeom>
          <a:ln w="38100">
            <a:solidFill>
              <a:srgbClr val="C9A4E4"/>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4BE7714E-2AFF-471F-836F-11D632EBCA36}"/>
              </a:ext>
            </a:extLst>
          </p:cNvPr>
          <p:cNvCxnSpPr>
            <a:cxnSpLocks/>
          </p:cNvCxnSpPr>
          <p:nvPr/>
        </p:nvCxnSpPr>
        <p:spPr>
          <a:xfrm>
            <a:off x="4918429" y="2981166"/>
            <a:ext cx="0" cy="3183147"/>
          </a:xfrm>
          <a:prstGeom prst="line">
            <a:avLst/>
          </a:prstGeom>
          <a:ln w="38100">
            <a:solidFill>
              <a:srgbClr val="C9A4E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385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EB6BD4-192A-492B-83BE-FECC15336A50}"/>
              </a:ext>
            </a:extLst>
          </p:cNvPr>
          <p:cNvSpPr>
            <a:spLocks noGrp="1"/>
          </p:cNvSpPr>
          <p:nvPr>
            <p:ph type="title"/>
          </p:nvPr>
        </p:nvSpPr>
        <p:spPr>
          <a:xfrm>
            <a:off x="838200" y="325258"/>
            <a:ext cx="10515600" cy="1325563"/>
          </a:xfrm>
        </p:spPr>
        <p:txBody>
          <a:bodyPr/>
          <a:lstStyle/>
          <a:p>
            <a:r>
              <a:rPr lang="fr-FR" sz="2800" dirty="0">
                <a:solidFill>
                  <a:srgbClr val="071D49"/>
                </a:solidFill>
                <a:latin typeface="Trebuchet MS"/>
              </a:rPr>
              <a:t>Réflexions générales</a:t>
            </a:r>
            <a:endParaRPr lang="en-US" sz="2800" dirty="0">
              <a:solidFill>
                <a:srgbClr val="071D49"/>
              </a:solidFill>
              <a:latin typeface="Trebuchet MS"/>
            </a:endParaRPr>
          </a:p>
        </p:txBody>
      </p:sp>
      <p:sp>
        <p:nvSpPr>
          <p:cNvPr id="3" name="Marcador de contenido 2">
            <a:extLst>
              <a:ext uri="{FF2B5EF4-FFF2-40B4-BE49-F238E27FC236}">
                <a16:creationId xmlns:a16="http://schemas.microsoft.com/office/drawing/2014/main" id="{4D4CE244-7F35-4499-848B-9F4301A574D2}"/>
              </a:ext>
            </a:extLst>
          </p:cNvPr>
          <p:cNvSpPr>
            <a:spLocks noGrp="1"/>
          </p:cNvSpPr>
          <p:nvPr>
            <p:ph idx="1"/>
          </p:nvPr>
        </p:nvSpPr>
        <p:spPr>
          <a:xfrm>
            <a:off x="16393" y="1607824"/>
            <a:ext cx="7499772" cy="1325563"/>
          </a:xfrm>
        </p:spPr>
        <p:txBody>
          <a:bodyPr>
            <a:normAutofit/>
          </a:bodyPr>
          <a:lstStyle/>
          <a:p>
            <a:pPr marL="0" indent="0">
              <a:buNone/>
            </a:pPr>
            <a:r>
              <a:rPr lang="fr-FR" sz="2400" dirty="0">
                <a:solidFill>
                  <a:srgbClr val="071D49"/>
                </a:solidFill>
                <a:latin typeface="Trebuchet MS" panose="020B0603020202020204" pitchFamily="34" charset="0"/>
              </a:rPr>
              <a:t>De quoi a-t-on besoin ?</a:t>
            </a:r>
            <a:endParaRPr lang="fr-FR" sz="2400" b="1" dirty="0">
              <a:solidFill>
                <a:srgbClr val="071D49"/>
              </a:solidFill>
              <a:latin typeface="Trebuchet MS" panose="020B0603020202020204" pitchFamily="34" charset="0"/>
            </a:endParaRPr>
          </a:p>
        </p:txBody>
      </p:sp>
      <p:sp>
        <p:nvSpPr>
          <p:cNvPr id="5" name="Marcador de contenido 2">
            <a:extLst>
              <a:ext uri="{FF2B5EF4-FFF2-40B4-BE49-F238E27FC236}">
                <a16:creationId xmlns:a16="http://schemas.microsoft.com/office/drawing/2014/main" id="{4AF5FDAC-AE37-4259-B861-FD7E0F180E7B}"/>
              </a:ext>
            </a:extLst>
          </p:cNvPr>
          <p:cNvSpPr txBox="1">
            <a:spLocks/>
          </p:cNvSpPr>
          <p:nvPr/>
        </p:nvSpPr>
        <p:spPr>
          <a:xfrm>
            <a:off x="2789108" y="2588107"/>
            <a:ext cx="8572500" cy="4073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None/>
            </a:pPr>
            <a:r>
              <a:rPr lang="fr-FR" sz="2400" dirty="0">
                <a:solidFill>
                  <a:srgbClr val="071D49"/>
                </a:solidFill>
                <a:latin typeface="Trebuchet MS" panose="020B0603020202020204" pitchFamily="34" charset="0"/>
              </a:rPr>
              <a:t>Leader et collaborateur :</a:t>
            </a:r>
          </a:p>
          <a:p>
            <a:pPr marL="0" indent="0" algn="just">
              <a:lnSpc>
                <a:spcPct val="107000"/>
              </a:lnSpc>
              <a:spcAft>
                <a:spcPts val="800"/>
              </a:spcAft>
              <a:buNone/>
            </a:pPr>
            <a:r>
              <a:rPr lang="fr-FR" sz="2400" dirty="0">
                <a:solidFill>
                  <a:srgbClr val="071D49"/>
                </a:solidFill>
                <a:latin typeface="Trebuchet MS" panose="020B0603020202020204" pitchFamily="34" charset="0"/>
              </a:rPr>
              <a:t>Des informations sur les performances du collaborateur au cours de l'année liées aux </a:t>
            </a:r>
            <a:r>
              <a:rPr lang="fr-FR" sz="2400" dirty="0" err="1">
                <a:solidFill>
                  <a:srgbClr val="071D49"/>
                </a:solidFill>
                <a:latin typeface="Trebuchet MS" panose="020B0603020202020204" pitchFamily="34" charset="0"/>
              </a:rPr>
              <a:t>OKR</a:t>
            </a:r>
            <a:r>
              <a:rPr lang="fr-FR" sz="2400" dirty="0">
                <a:solidFill>
                  <a:srgbClr val="071D49"/>
                </a:solidFill>
                <a:latin typeface="Trebuchet MS" panose="020B0603020202020204" pitchFamily="34" charset="0"/>
              </a:rPr>
              <a:t> et à l’adéquation culturelle.</a:t>
            </a:r>
          </a:p>
          <a:p>
            <a:pPr marL="0" indent="0" algn="just">
              <a:lnSpc>
                <a:spcPct val="107000"/>
              </a:lnSpc>
              <a:spcAft>
                <a:spcPts val="800"/>
              </a:spcAft>
              <a:buNone/>
            </a:pPr>
            <a:r>
              <a:rPr lang="fr-FR" sz="2400" dirty="0">
                <a:solidFill>
                  <a:srgbClr val="071D49"/>
                </a:solidFill>
                <a:latin typeface="Trebuchet MS" panose="020B0603020202020204" pitchFamily="34" charset="0"/>
              </a:rPr>
              <a:t>L’historique de </a:t>
            </a:r>
            <a:r>
              <a:rPr lang="fr-FR" sz="2400" dirty="0" err="1">
                <a:solidFill>
                  <a:srgbClr val="071D49"/>
                </a:solidFill>
                <a:latin typeface="Trebuchet MS" panose="020B0603020202020204" pitchFamily="34" charset="0"/>
              </a:rPr>
              <a:t>BetterWorks</a:t>
            </a:r>
            <a:r>
              <a:rPr lang="fr-FR" sz="2400" dirty="0">
                <a:solidFill>
                  <a:srgbClr val="071D49"/>
                </a:solidFill>
                <a:latin typeface="Trebuchet MS" panose="020B0603020202020204" pitchFamily="34" charset="0"/>
              </a:rPr>
              <a:t> concernant les conversations qui ont eu lieu au cours de l'année est utile pour créer un visuel des performances annuelles de chaque personne.</a:t>
            </a:r>
          </a:p>
        </p:txBody>
      </p:sp>
      <p:pic>
        <p:nvPicPr>
          <p:cNvPr id="9" name="Imagen 8" descr="Icono&#10;&#10;Descripción generada automáticamente">
            <a:extLst>
              <a:ext uri="{FF2B5EF4-FFF2-40B4-BE49-F238E27FC236}">
                <a16:creationId xmlns:a16="http://schemas.microsoft.com/office/drawing/2014/main" id="{849F1EF2-A1EF-428A-8FBA-4C0DDFF446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3019381"/>
            <a:ext cx="1568014" cy="1568014"/>
          </a:xfrm>
          <a:prstGeom prst="rect">
            <a:avLst/>
          </a:prstGeom>
        </p:spPr>
      </p:pic>
      <p:sp>
        <p:nvSpPr>
          <p:cNvPr id="18" name="Flecha: pentágono 17">
            <a:extLst>
              <a:ext uri="{FF2B5EF4-FFF2-40B4-BE49-F238E27FC236}">
                <a16:creationId xmlns:a16="http://schemas.microsoft.com/office/drawing/2014/main" id="{841D70DA-0B11-4195-BF5D-1FD4E71DACEC}"/>
              </a:ext>
            </a:extLst>
          </p:cNvPr>
          <p:cNvSpPr/>
          <p:nvPr/>
        </p:nvSpPr>
        <p:spPr>
          <a:xfrm>
            <a:off x="0" y="1413736"/>
            <a:ext cx="4914899" cy="878368"/>
          </a:xfrm>
          <a:prstGeom prst="homePlate">
            <a:avLst/>
          </a:prstGeom>
          <a:solidFill>
            <a:schemeClr val="accent6">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998496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EB6BD4-192A-492B-83BE-FECC15336A50}"/>
              </a:ext>
            </a:extLst>
          </p:cNvPr>
          <p:cNvSpPr>
            <a:spLocks noGrp="1"/>
          </p:cNvSpPr>
          <p:nvPr>
            <p:ph type="title"/>
          </p:nvPr>
        </p:nvSpPr>
        <p:spPr/>
        <p:txBody>
          <a:bodyPr/>
          <a:lstStyle/>
          <a:p>
            <a:r>
              <a:rPr lang="fr-FR" sz="2800" dirty="0">
                <a:solidFill>
                  <a:srgbClr val="071D49"/>
                </a:solidFill>
                <a:latin typeface="Trebuchet MS"/>
              </a:rPr>
              <a:t>Réflexions générales</a:t>
            </a:r>
            <a:endParaRPr lang="en-US" sz="2800" dirty="0">
              <a:solidFill>
                <a:srgbClr val="071D49"/>
              </a:solidFill>
              <a:latin typeface="Trebuchet MS"/>
            </a:endParaRPr>
          </a:p>
        </p:txBody>
      </p:sp>
      <p:sp>
        <p:nvSpPr>
          <p:cNvPr id="3" name="Marcador de contenido 2">
            <a:extLst>
              <a:ext uri="{FF2B5EF4-FFF2-40B4-BE49-F238E27FC236}">
                <a16:creationId xmlns:a16="http://schemas.microsoft.com/office/drawing/2014/main" id="{4D4CE244-7F35-4499-848B-9F4301A574D2}"/>
              </a:ext>
            </a:extLst>
          </p:cNvPr>
          <p:cNvSpPr>
            <a:spLocks noGrp="1"/>
          </p:cNvSpPr>
          <p:nvPr>
            <p:ph idx="1"/>
          </p:nvPr>
        </p:nvSpPr>
        <p:spPr>
          <a:xfrm>
            <a:off x="1321509" y="1607824"/>
            <a:ext cx="7499772" cy="1325563"/>
          </a:xfrm>
        </p:spPr>
        <p:txBody>
          <a:bodyPr>
            <a:normAutofit/>
          </a:bodyPr>
          <a:lstStyle/>
          <a:p>
            <a:pPr marL="0" indent="0">
              <a:buNone/>
            </a:pPr>
            <a:r>
              <a:rPr lang="fr-FR">
                <a:solidFill>
                  <a:srgbClr val="071D49"/>
                </a:solidFill>
                <a:latin typeface="Trebuchet MS" panose="020B0603020202020204" pitchFamily="34" charset="0"/>
              </a:rPr>
              <a:t>Comment le faire ?</a:t>
            </a:r>
          </a:p>
          <a:p>
            <a:pPr marL="0" indent="0">
              <a:buNone/>
            </a:pPr>
            <a:endParaRPr lang="fr-FR">
              <a:solidFill>
                <a:srgbClr val="071D49"/>
              </a:solidFill>
              <a:latin typeface="Trebuchet MS" panose="020B0603020202020204" pitchFamily="34" charset="0"/>
            </a:endParaRPr>
          </a:p>
        </p:txBody>
      </p:sp>
      <p:sp>
        <p:nvSpPr>
          <p:cNvPr id="5" name="Marcador de contenido 2">
            <a:extLst>
              <a:ext uri="{FF2B5EF4-FFF2-40B4-BE49-F238E27FC236}">
                <a16:creationId xmlns:a16="http://schemas.microsoft.com/office/drawing/2014/main" id="{4AF5FDAC-AE37-4259-B861-FD7E0F180E7B}"/>
              </a:ext>
            </a:extLst>
          </p:cNvPr>
          <p:cNvSpPr txBox="1">
            <a:spLocks/>
          </p:cNvSpPr>
          <p:nvPr/>
        </p:nvSpPr>
        <p:spPr>
          <a:xfrm>
            <a:off x="4099020" y="2419350"/>
            <a:ext cx="7254780" cy="4073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2400" dirty="0">
                <a:solidFill>
                  <a:srgbClr val="071D49"/>
                </a:solidFill>
                <a:latin typeface="Trebuchet MS" panose="020B0603020202020204" pitchFamily="34" charset="0"/>
              </a:rPr>
              <a:t>Entrez dans la conversation qui apparaîtra dans le module des Conversations sur </a:t>
            </a:r>
            <a:r>
              <a:rPr lang="fr-FR" sz="2400" dirty="0" err="1">
                <a:solidFill>
                  <a:srgbClr val="071D49"/>
                </a:solidFill>
                <a:latin typeface="Trebuchet MS" panose="020B0603020202020204" pitchFamily="34" charset="0"/>
              </a:rPr>
              <a:t>BetterWorks</a:t>
            </a:r>
            <a:r>
              <a:rPr lang="fr-FR" sz="2400" dirty="0">
                <a:solidFill>
                  <a:srgbClr val="071D49"/>
                </a:solidFill>
                <a:latin typeface="Trebuchet MS" panose="020B0603020202020204" pitchFamily="34" charset="0"/>
              </a:rPr>
              <a:t>. Gardez à l'esprit la date limite.</a:t>
            </a:r>
          </a:p>
          <a:p>
            <a:pPr marL="0" indent="0" algn="just">
              <a:buFont typeface="Arial" panose="020B0604020202020204" pitchFamily="34" charset="0"/>
              <a:buNone/>
            </a:pPr>
            <a:endParaRPr lang="fr-FR" sz="2400" dirty="0">
              <a:solidFill>
                <a:srgbClr val="071D49"/>
              </a:solidFill>
              <a:latin typeface="Trebuchet MS" panose="020B0603020202020204" pitchFamily="34" charset="0"/>
            </a:endParaRPr>
          </a:p>
          <a:p>
            <a:pPr marL="0" indent="0" algn="just">
              <a:buFont typeface="Arial" panose="020B0604020202020204" pitchFamily="34" charset="0"/>
              <a:buNone/>
            </a:pPr>
            <a:r>
              <a:rPr lang="fr-FR" sz="2400" dirty="0">
                <a:solidFill>
                  <a:srgbClr val="071D49"/>
                </a:solidFill>
                <a:latin typeface="Trebuchet MS" panose="020B0603020202020204" pitchFamily="34" charset="0"/>
              </a:rPr>
              <a:t>L’administrateur de </a:t>
            </a:r>
            <a:r>
              <a:rPr lang="fr-FR" sz="2400" dirty="0" err="1">
                <a:solidFill>
                  <a:srgbClr val="071D49"/>
                </a:solidFill>
                <a:latin typeface="Trebuchet MS" panose="020B0603020202020204" pitchFamily="34" charset="0"/>
              </a:rPr>
              <a:t>BetterWorks</a:t>
            </a:r>
            <a:r>
              <a:rPr lang="fr-FR" sz="2400" dirty="0">
                <a:solidFill>
                  <a:srgbClr val="071D49"/>
                </a:solidFill>
                <a:latin typeface="Trebuchet MS" panose="020B0603020202020204" pitchFamily="34" charset="0"/>
              </a:rPr>
              <a:t> crée la conversation, qui apparaîtra donc dans le module des Conversations de chaque personne qui fait partie de </a:t>
            </a:r>
            <a:r>
              <a:rPr lang="fr-FR" sz="2400" dirty="0" err="1">
                <a:solidFill>
                  <a:srgbClr val="071D49"/>
                </a:solidFill>
                <a:latin typeface="Trebuchet MS" panose="020B0603020202020204" pitchFamily="34" charset="0"/>
              </a:rPr>
              <a:t>BetterWorks</a:t>
            </a:r>
            <a:r>
              <a:rPr lang="fr-FR" sz="2400" dirty="0">
                <a:solidFill>
                  <a:srgbClr val="071D49"/>
                </a:solidFill>
                <a:latin typeface="Trebuchet MS" panose="020B0603020202020204" pitchFamily="34" charset="0"/>
              </a:rPr>
              <a:t>.</a:t>
            </a:r>
          </a:p>
        </p:txBody>
      </p:sp>
      <p:pic>
        <p:nvPicPr>
          <p:cNvPr id="6" name="Imagen 5" descr="Icono&#10;&#10;Descripción generada automáticamente">
            <a:extLst>
              <a:ext uri="{FF2B5EF4-FFF2-40B4-BE49-F238E27FC236}">
                <a16:creationId xmlns:a16="http://schemas.microsoft.com/office/drawing/2014/main" id="{0709926C-50D4-40BF-A07E-82600714FA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7286" y="3079109"/>
            <a:ext cx="1525281" cy="1525281"/>
          </a:xfrm>
          <a:prstGeom prst="rect">
            <a:avLst/>
          </a:prstGeom>
        </p:spPr>
      </p:pic>
      <p:cxnSp>
        <p:nvCxnSpPr>
          <p:cNvPr id="8" name="Conector recto 7">
            <a:extLst>
              <a:ext uri="{FF2B5EF4-FFF2-40B4-BE49-F238E27FC236}">
                <a16:creationId xmlns:a16="http://schemas.microsoft.com/office/drawing/2014/main" id="{64363332-6526-4036-A558-6500A338A9FA}"/>
              </a:ext>
            </a:extLst>
          </p:cNvPr>
          <p:cNvCxnSpPr>
            <a:cxnSpLocks/>
          </p:cNvCxnSpPr>
          <p:nvPr/>
        </p:nvCxnSpPr>
        <p:spPr>
          <a:xfrm>
            <a:off x="11662129" y="2270606"/>
            <a:ext cx="0" cy="3183147"/>
          </a:xfrm>
          <a:prstGeom prst="line">
            <a:avLst/>
          </a:prstGeom>
          <a:ln w="38100">
            <a:solidFill>
              <a:srgbClr val="C9A4E4"/>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50C356E5-FE10-45D0-ABBF-1BFDCD6834DC}"/>
              </a:ext>
            </a:extLst>
          </p:cNvPr>
          <p:cNvCxnSpPr>
            <a:cxnSpLocks/>
          </p:cNvCxnSpPr>
          <p:nvPr/>
        </p:nvCxnSpPr>
        <p:spPr>
          <a:xfrm>
            <a:off x="1013179" y="2270606"/>
            <a:ext cx="0" cy="3183147"/>
          </a:xfrm>
          <a:prstGeom prst="line">
            <a:avLst/>
          </a:prstGeom>
          <a:ln w="38100">
            <a:solidFill>
              <a:srgbClr val="C9A4E4"/>
            </a:solidFill>
          </a:ln>
        </p:spPr>
        <p:style>
          <a:lnRef idx="1">
            <a:schemeClr val="accent1"/>
          </a:lnRef>
          <a:fillRef idx="0">
            <a:schemeClr val="accent1"/>
          </a:fillRef>
          <a:effectRef idx="0">
            <a:schemeClr val="accent1"/>
          </a:effectRef>
          <a:fontRef idx="minor">
            <a:schemeClr val="tx1"/>
          </a:fontRef>
        </p:style>
      </p:cxnSp>
      <p:sp>
        <p:nvSpPr>
          <p:cNvPr id="12" name="Flecha: pentágono 11">
            <a:extLst>
              <a:ext uri="{FF2B5EF4-FFF2-40B4-BE49-F238E27FC236}">
                <a16:creationId xmlns:a16="http://schemas.microsoft.com/office/drawing/2014/main" id="{6DBC1496-7F42-463A-BD42-9BED71B3EFB6}"/>
              </a:ext>
            </a:extLst>
          </p:cNvPr>
          <p:cNvSpPr/>
          <p:nvPr/>
        </p:nvSpPr>
        <p:spPr>
          <a:xfrm>
            <a:off x="0" y="1392237"/>
            <a:ext cx="4914899" cy="878368"/>
          </a:xfrm>
          <a:prstGeom prst="homePlate">
            <a:avLst/>
          </a:prstGeom>
          <a:solidFill>
            <a:srgbClr val="C9A4E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01278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EB6BD4-192A-492B-83BE-FECC15336A50}"/>
              </a:ext>
            </a:extLst>
          </p:cNvPr>
          <p:cNvSpPr>
            <a:spLocks noGrp="1"/>
          </p:cNvSpPr>
          <p:nvPr>
            <p:ph type="title"/>
          </p:nvPr>
        </p:nvSpPr>
        <p:spPr>
          <a:xfrm>
            <a:off x="1200150" y="-33447"/>
            <a:ext cx="10515600" cy="1325563"/>
          </a:xfrm>
        </p:spPr>
        <p:txBody>
          <a:bodyPr/>
          <a:lstStyle/>
          <a:p>
            <a:r>
              <a:rPr lang="fr-FR" sz="2800" dirty="0">
                <a:solidFill>
                  <a:srgbClr val="071D49"/>
                </a:solidFill>
                <a:latin typeface="Trebuchet MS"/>
              </a:rPr>
              <a:t>Réflexions générales</a:t>
            </a:r>
            <a:endParaRPr lang="en-US" sz="2800" dirty="0">
              <a:solidFill>
                <a:srgbClr val="071D49"/>
              </a:solidFill>
              <a:latin typeface="Trebuchet MS"/>
            </a:endParaRPr>
          </a:p>
        </p:txBody>
      </p:sp>
      <p:sp>
        <p:nvSpPr>
          <p:cNvPr id="3" name="Marcador de contenido 2">
            <a:extLst>
              <a:ext uri="{FF2B5EF4-FFF2-40B4-BE49-F238E27FC236}">
                <a16:creationId xmlns:a16="http://schemas.microsoft.com/office/drawing/2014/main" id="{4D4CE244-7F35-4499-848B-9F4301A574D2}"/>
              </a:ext>
            </a:extLst>
          </p:cNvPr>
          <p:cNvSpPr>
            <a:spLocks noGrp="1"/>
          </p:cNvSpPr>
          <p:nvPr>
            <p:ph idx="1"/>
          </p:nvPr>
        </p:nvSpPr>
        <p:spPr>
          <a:xfrm>
            <a:off x="1431714" y="1621337"/>
            <a:ext cx="7499772" cy="1325563"/>
          </a:xfrm>
        </p:spPr>
        <p:txBody>
          <a:bodyPr>
            <a:normAutofit/>
          </a:bodyPr>
          <a:lstStyle/>
          <a:p>
            <a:pPr marL="0" indent="0">
              <a:buNone/>
            </a:pPr>
            <a:r>
              <a:rPr lang="fr-FR">
                <a:solidFill>
                  <a:srgbClr val="071D49"/>
                </a:solidFill>
                <a:latin typeface="Trebuchet MS" panose="020B0603020202020204" pitchFamily="34" charset="0"/>
              </a:rPr>
              <a:t>Quels sont les avantages ?</a:t>
            </a:r>
          </a:p>
          <a:p>
            <a:pPr marL="0" indent="0">
              <a:buNone/>
            </a:pPr>
            <a:endParaRPr lang="fr-FR">
              <a:solidFill>
                <a:srgbClr val="071D49"/>
              </a:solidFill>
              <a:latin typeface="Trebuchet MS" panose="020B0603020202020204" pitchFamily="34" charset="0"/>
            </a:endParaRPr>
          </a:p>
        </p:txBody>
      </p:sp>
      <p:sp>
        <p:nvSpPr>
          <p:cNvPr id="5" name="Marcador de contenido 2">
            <a:extLst>
              <a:ext uri="{FF2B5EF4-FFF2-40B4-BE49-F238E27FC236}">
                <a16:creationId xmlns:a16="http://schemas.microsoft.com/office/drawing/2014/main" id="{4AF5FDAC-AE37-4259-B861-FD7E0F180E7B}"/>
              </a:ext>
            </a:extLst>
          </p:cNvPr>
          <p:cNvSpPr txBox="1">
            <a:spLocks/>
          </p:cNvSpPr>
          <p:nvPr/>
        </p:nvSpPr>
        <p:spPr>
          <a:xfrm>
            <a:off x="838200" y="2582845"/>
            <a:ext cx="10877550" cy="4073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2400" dirty="0">
                <a:solidFill>
                  <a:srgbClr val="071D49"/>
                </a:solidFill>
                <a:latin typeface="Trebuchet MS" panose="020B0603020202020204" pitchFamily="34" charset="0"/>
              </a:rPr>
              <a:t>En tant que leader, c'est l’opportunité de voir un visuel des performances annuelles de chaque personne, qui permet d'identifier les opportunités d'amélioration, ainsi que les points forts qui doivent être soulignés comme apprentissages.</a:t>
            </a:r>
          </a:p>
          <a:p>
            <a:pPr marL="0" indent="0" algn="just">
              <a:buFont typeface="Arial" panose="020B0604020202020204" pitchFamily="34" charset="0"/>
              <a:buNone/>
            </a:pPr>
            <a:endParaRPr lang="fr-FR" sz="2400" dirty="0">
              <a:solidFill>
                <a:srgbClr val="071D49"/>
              </a:solidFill>
              <a:latin typeface="Trebuchet MS" panose="020B0603020202020204" pitchFamily="34" charset="0"/>
            </a:endParaRPr>
          </a:p>
          <a:p>
            <a:pPr marL="0" indent="0" algn="just">
              <a:buFont typeface="Arial" panose="020B0604020202020204" pitchFamily="34" charset="0"/>
              <a:buNone/>
            </a:pPr>
            <a:r>
              <a:rPr lang="fr-FR" sz="2400" dirty="0">
                <a:solidFill>
                  <a:srgbClr val="071D49"/>
                </a:solidFill>
                <a:latin typeface="Trebuchet MS" panose="020B0603020202020204" pitchFamily="34" charset="0"/>
              </a:rPr>
              <a:t>En tant que collaborateur, c’est l’opportunité d’engager la conversation sur la contribution individuelle aux objectifs et aux résultats définis, ainsi que d’avoir une mesure claire des comportements individuels qui sont en accord ou non avec la culture d’entreprise. C'est aussi l’occasion d'identifier les points forts et les opportunités d'apprentissage, d'enrichir le plan de développement individuel et de réfléchir sur les aspects à améliorer.</a:t>
            </a:r>
          </a:p>
        </p:txBody>
      </p:sp>
      <p:sp>
        <p:nvSpPr>
          <p:cNvPr id="12" name="Flecha: pentágono 11">
            <a:extLst>
              <a:ext uri="{FF2B5EF4-FFF2-40B4-BE49-F238E27FC236}">
                <a16:creationId xmlns:a16="http://schemas.microsoft.com/office/drawing/2014/main" id="{6DBC1496-7F42-463A-BD42-9BED71B3EFB6}"/>
              </a:ext>
            </a:extLst>
          </p:cNvPr>
          <p:cNvSpPr/>
          <p:nvPr/>
        </p:nvSpPr>
        <p:spPr>
          <a:xfrm>
            <a:off x="0" y="1340422"/>
            <a:ext cx="5753099" cy="878368"/>
          </a:xfrm>
          <a:prstGeom prst="homePlat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descr="Dibujo de una persona&#10;&#10;Descripción generada automáticamente con confianza baja">
            <a:extLst>
              <a:ext uri="{FF2B5EF4-FFF2-40B4-BE49-F238E27FC236}">
                <a16:creationId xmlns:a16="http://schemas.microsoft.com/office/drawing/2014/main" id="{4D59E755-592C-47C9-B235-995C7D19C3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56" y="659829"/>
            <a:ext cx="1923016" cy="1923016"/>
          </a:xfrm>
          <a:prstGeom prst="rect">
            <a:avLst/>
          </a:prstGeom>
        </p:spPr>
      </p:pic>
    </p:spTree>
    <p:extLst>
      <p:ext uri="{BB962C8B-B14F-4D97-AF65-F5344CB8AC3E}">
        <p14:creationId xmlns:p14="http://schemas.microsoft.com/office/powerpoint/2010/main" val="2082875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EB6BD4-192A-492B-83BE-FECC15336A50}"/>
              </a:ext>
            </a:extLst>
          </p:cNvPr>
          <p:cNvSpPr>
            <a:spLocks noGrp="1"/>
          </p:cNvSpPr>
          <p:nvPr>
            <p:ph type="title"/>
          </p:nvPr>
        </p:nvSpPr>
        <p:spPr>
          <a:xfrm>
            <a:off x="1200150" y="-33447"/>
            <a:ext cx="10515600" cy="1325563"/>
          </a:xfrm>
        </p:spPr>
        <p:txBody>
          <a:bodyPr/>
          <a:lstStyle/>
          <a:p>
            <a:r>
              <a:rPr lang="fr-FR" sz="2800" dirty="0">
                <a:solidFill>
                  <a:srgbClr val="071D49"/>
                </a:solidFill>
                <a:latin typeface="Trebuchet MS"/>
              </a:rPr>
              <a:t>Réflexions générales</a:t>
            </a:r>
            <a:endParaRPr lang="es-CO" sz="2800" dirty="0">
              <a:solidFill>
                <a:srgbClr val="071D49"/>
              </a:solidFill>
              <a:latin typeface="Trebuchet MS"/>
            </a:endParaRPr>
          </a:p>
        </p:txBody>
      </p:sp>
      <p:sp>
        <p:nvSpPr>
          <p:cNvPr id="3" name="Marcador de contenido 2">
            <a:extLst>
              <a:ext uri="{FF2B5EF4-FFF2-40B4-BE49-F238E27FC236}">
                <a16:creationId xmlns:a16="http://schemas.microsoft.com/office/drawing/2014/main" id="{4D4CE244-7F35-4499-848B-9F4301A574D2}"/>
              </a:ext>
            </a:extLst>
          </p:cNvPr>
          <p:cNvSpPr>
            <a:spLocks noGrp="1"/>
          </p:cNvSpPr>
          <p:nvPr>
            <p:ph idx="1"/>
          </p:nvPr>
        </p:nvSpPr>
        <p:spPr>
          <a:xfrm rot="16200000">
            <a:off x="-448196" y="2643245"/>
            <a:ext cx="3451160" cy="1325563"/>
          </a:xfrm>
        </p:spPr>
        <p:txBody>
          <a:bodyPr>
            <a:normAutofit/>
          </a:bodyPr>
          <a:lstStyle/>
          <a:p>
            <a:pPr marL="0" indent="0">
              <a:buNone/>
            </a:pPr>
            <a:r>
              <a:rPr lang="fr-FR">
                <a:solidFill>
                  <a:srgbClr val="071D49"/>
                </a:solidFill>
                <a:latin typeface="Trebuchet MS" panose="020B0603020202020204" pitchFamily="34" charset="0"/>
              </a:rPr>
              <a:t>Erreurs courantes</a:t>
            </a:r>
          </a:p>
        </p:txBody>
      </p:sp>
      <p:sp>
        <p:nvSpPr>
          <p:cNvPr id="5" name="Marcador de contenido 2">
            <a:extLst>
              <a:ext uri="{FF2B5EF4-FFF2-40B4-BE49-F238E27FC236}">
                <a16:creationId xmlns:a16="http://schemas.microsoft.com/office/drawing/2014/main" id="{4AF5FDAC-AE37-4259-B861-FD7E0F180E7B}"/>
              </a:ext>
            </a:extLst>
          </p:cNvPr>
          <p:cNvSpPr txBox="1">
            <a:spLocks/>
          </p:cNvSpPr>
          <p:nvPr/>
        </p:nvSpPr>
        <p:spPr>
          <a:xfrm>
            <a:off x="2155753" y="1585968"/>
            <a:ext cx="9788597" cy="57038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2400" dirty="0">
                <a:solidFill>
                  <a:srgbClr val="071D49"/>
                </a:solidFill>
                <a:latin typeface="Trebuchet MS" panose="020B0603020202020204" pitchFamily="34" charset="0"/>
              </a:rPr>
              <a:t>Avoir une conversation sans un visuel de l'année complète et se concentrer uniquement sur le dernier trimestre ou sur les comportements et les contributions qui n'ont pas été soutenus au cours de l'année.</a:t>
            </a:r>
          </a:p>
          <a:p>
            <a:pPr marL="0" indent="0" algn="just">
              <a:buFont typeface="Arial" panose="020B0604020202020204" pitchFamily="34" charset="0"/>
              <a:buNone/>
            </a:pPr>
            <a:endParaRPr lang="fr-FR" sz="2400" dirty="0">
              <a:solidFill>
                <a:srgbClr val="071D49"/>
              </a:solidFill>
              <a:latin typeface="Trebuchet MS" panose="020B0603020202020204" pitchFamily="34" charset="0"/>
            </a:endParaRPr>
          </a:p>
          <a:p>
            <a:pPr marL="0" indent="0" algn="just">
              <a:buFont typeface="Arial" panose="020B0604020202020204" pitchFamily="34" charset="0"/>
              <a:buNone/>
            </a:pPr>
            <a:r>
              <a:rPr lang="fr-FR" sz="2400" dirty="0">
                <a:solidFill>
                  <a:srgbClr val="071D49"/>
                </a:solidFill>
                <a:latin typeface="Trebuchet MS" panose="020B0603020202020204" pitchFamily="34" charset="0"/>
              </a:rPr>
              <a:t>Ne pas avoir la conversation de manière synchronique (en même temps, que ce soit virtuellement ou en personne), en supposant que quelques sujets ont déjà été abordés au cours de l'année.</a:t>
            </a:r>
          </a:p>
          <a:p>
            <a:pPr marL="0" indent="0" algn="just">
              <a:buFont typeface="Arial" panose="020B0604020202020204" pitchFamily="34" charset="0"/>
              <a:buNone/>
            </a:pPr>
            <a:endParaRPr lang="fr-FR" sz="2400" dirty="0">
              <a:solidFill>
                <a:srgbClr val="071D49"/>
              </a:solidFill>
              <a:latin typeface="Trebuchet MS" panose="020B0603020202020204" pitchFamily="34" charset="0"/>
            </a:endParaRPr>
          </a:p>
          <a:p>
            <a:pPr marL="0" indent="0" algn="just">
              <a:buFont typeface="Arial" panose="020B0604020202020204" pitchFamily="34" charset="0"/>
              <a:buNone/>
            </a:pPr>
            <a:r>
              <a:rPr lang="fr-FR" sz="2400" dirty="0">
                <a:solidFill>
                  <a:srgbClr val="071D49"/>
                </a:solidFill>
                <a:latin typeface="Trebuchet MS" panose="020B0603020202020204" pitchFamily="34" charset="0"/>
              </a:rPr>
              <a:t>Montrer une empathie qui ne générera ni croissance ni développement, une empathie qui fait que les personnes s'abstiennent de partager leurs perceptions et leurs points de vue afin d’éviter les conflits ou d’éviter de blesser les autres.</a:t>
            </a:r>
          </a:p>
        </p:txBody>
      </p:sp>
      <p:sp>
        <p:nvSpPr>
          <p:cNvPr id="12" name="Flecha: pentágono 11">
            <a:extLst>
              <a:ext uri="{FF2B5EF4-FFF2-40B4-BE49-F238E27FC236}">
                <a16:creationId xmlns:a16="http://schemas.microsoft.com/office/drawing/2014/main" id="{6DBC1496-7F42-463A-BD42-9BED71B3EFB6}"/>
              </a:ext>
            </a:extLst>
          </p:cNvPr>
          <p:cNvSpPr/>
          <p:nvPr/>
        </p:nvSpPr>
        <p:spPr>
          <a:xfrm rot="5400000">
            <a:off x="-2590802" y="2989817"/>
            <a:ext cx="6858001" cy="878368"/>
          </a:xfrm>
          <a:prstGeom prst="homePlate">
            <a:avLst/>
          </a:prstGeom>
          <a:solidFill>
            <a:schemeClr val="accent2">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5" descr="Icono&#10;&#10;Descripción generada automáticamente">
            <a:extLst>
              <a:ext uri="{FF2B5EF4-FFF2-40B4-BE49-F238E27FC236}">
                <a16:creationId xmlns:a16="http://schemas.microsoft.com/office/drawing/2014/main" id="{7561BD6C-DE23-461B-B596-944E7BC76C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841" y="1757791"/>
            <a:ext cx="895045" cy="895045"/>
          </a:xfrm>
          <a:prstGeom prst="rect">
            <a:avLst/>
          </a:prstGeom>
        </p:spPr>
      </p:pic>
      <p:pic>
        <p:nvPicPr>
          <p:cNvPr id="9" name="Imagen 8" descr="Icono&#10;&#10;Descripción generada automáticamente">
            <a:extLst>
              <a:ext uri="{FF2B5EF4-FFF2-40B4-BE49-F238E27FC236}">
                <a16:creationId xmlns:a16="http://schemas.microsoft.com/office/drawing/2014/main" id="{49BB6A8B-31CC-48DD-9DCB-D2BDE312E2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0907" y="3537336"/>
            <a:ext cx="895045" cy="895045"/>
          </a:xfrm>
          <a:prstGeom prst="rect">
            <a:avLst/>
          </a:prstGeom>
        </p:spPr>
      </p:pic>
      <p:pic>
        <p:nvPicPr>
          <p:cNvPr id="10" name="Imagen 9" descr="Icono&#10;&#10;Descripción generada automáticamente">
            <a:extLst>
              <a:ext uri="{FF2B5EF4-FFF2-40B4-BE49-F238E27FC236}">
                <a16:creationId xmlns:a16="http://schemas.microsoft.com/office/drawing/2014/main" id="{30151F9F-FA6D-4A47-8C94-1DCCEC0417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0906" y="5115007"/>
            <a:ext cx="895045" cy="895045"/>
          </a:xfrm>
          <a:prstGeom prst="rect">
            <a:avLst/>
          </a:prstGeom>
        </p:spPr>
      </p:pic>
    </p:spTree>
    <p:extLst>
      <p:ext uri="{BB962C8B-B14F-4D97-AF65-F5344CB8AC3E}">
        <p14:creationId xmlns:p14="http://schemas.microsoft.com/office/powerpoint/2010/main" val="322331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Woman running and checking the time — Healthy Lifestyle, female - Stock  Photo | #180102052">
            <a:extLst>
              <a:ext uri="{FF2B5EF4-FFF2-40B4-BE49-F238E27FC236}">
                <a16:creationId xmlns:a16="http://schemas.microsoft.com/office/drawing/2014/main" id="{B4D52F41-0D4B-46C7-B4B3-9FB67215FF79}"/>
              </a:ext>
            </a:extLst>
          </p:cNvPr>
          <p:cNvPicPr>
            <a:picLocks noGrp="1" noChangeAspect="1" noChangeArrowheads="1"/>
          </p:cNvPicPr>
          <p:nvPr>
            <p:ph type="pic" sz="quarter" idx="11"/>
          </p:nvPr>
        </p:nvPicPr>
        <p:blipFill rotWithShape="1">
          <a:blip r:embed="rId2" cstate="print">
            <a:extLst>
              <a:ext uri="{28A0092B-C50C-407E-A947-70E740481C1C}">
                <a14:useLocalDpi xmlns:a14="http://schemas.microsoft.com/office/drawing/2010/main" val="0"/>
              </a:ext>
            </a:extLst>
          </a:blip>
          <a:srcRect l="5715" r="5715"/>
          <a:stretch/>
        </p:blipFill>
        <p:spPr bwMode="auto">
          <a:xfrm>
            <a:off x="215900" y="193675"/>
            <a:ext cx="8588375" cy="645953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defTabSz="1229502"/>
            <a:fld id="{FB63F895-F671-0944-961B-F6ACBA56E4DC}" type="datetime1">
              <a:rPr lang="en-US">
                <a:latin typeface="Trebuchet MS"/>
              </a:rPr>
              <a:pPr defTabSz="1229502"/>
              <a:t>12/16/2021</a:t>
            </a:fld>
            <a:endParaRPr lang="en-US">
              <a:latin typeface="Trebuchet MS"/>
            </a:endParaRPr>
          </a:p>
        </p:txBody>
      </p:sp>
      <p:sp>
        <p:nvSpPr>
          <p:cNvPr id="4" name="Title 3"/>
          <p:cNvSpPr>
            <a:spLocks noGrp="1"/>
          </p:cNvSpPr>
          <p:nvPr>
            <p:ph type="title"/>
          </p:nvPr>
        </p:nvSpPr>
        <p:spPr>
          <a:xfrm>
            <a:off x="673790" y="4099202"/>
            <a:ext cx="5614467" cy="1820022"/>
          </a:xfrm>
        </p:spPr>
        <p:txBody>
          <a:bodyPr>
            <a:normAutofit/>
          </a:bodyPr>
          <a:lstStyle/>
          <a:p>
            <a:r>
              <a:rPr lang="fr-FR" b="1">
                <a:solidFill>
                  <a:srgbClr val="071D49"/>
                </a:solidFill>
              </a:rPr>
              <a:t>Merci</a:t>
            </a:r>
          </a:p>
        </p:txBody>
      </p:sp>
    </p:spTree>
    <p:extLst>
      <p:ext uri="{BB962C8B-B14F-4D97-AF65-F5344CB8AC3E}">
        <p14:creationId xmlns:p14="http://schemas.microsoft.com/office/powerpoint/2010/main" val="351869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22F6364A-B358-4BEE-B158-0734D2C938D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C3C80A"/>
            </a:solidFill>
          </a:ln>
        </p:spPr>
        <p:style>
          <a:lnRef idx="1">
            <a:schemeClr val="accent1"/>
          </a:lnRef>
          <a:fillRef idx="0">
            <a:schemeClr val="accent1"/>
          </a:fillRef>
          <a:effectRef idx="0">
            <a:schemeClr val="accent1"/>
          </a:effectRef>
          <a:fontRef idx="minor">
            <a:schemeClr val="tx1"/>
          </a:fontRef>
        </p:style>
      </p:cxnSp>
      <p:pic>
        <p:nvPicPr>
          <p:cNvPr id="2050" name="Picture 2" descr="Bean Time-Lapse - 25 days | Soil cross section - YouTube">
            <a:extLst>
              <a:ext uri="{FF2B5EF4-FFF2-40B4-BE49-F238E27FC236}">
                <a16:creationId xmlns:a16="http://schemas.microsoft.com/office/drawing/2014/main" id="{EC2FA257-F4E4-4313-947C-F0A360982D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061860" y="1463296"/>
            <a:ext cx="7009396" cy="392526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4DF5D231-AAC9-4994-8B93-DFB6536C10CB}"/>
              </a:ext>
            </a:extLst>
          </p:cNvPr>
          <p:cNvSpPr txBox="1">
            <a:spLocks/>
          </p:cNvSpPr>
          <p:nvPr/>
        </p:nvSpPr>
        <p:spPr>
          <a:xfrm>
            <a:off x="609600" y="473075"/>
            <a:ext cx="6351639" cy="719138"/>
          </a:xfrm>
          <a:prstGeom prst="rect">
            <a:avLst/>
          </a:prstGeom>
        </p:spPr>
        <p:txBody>
          <a:bodyPr vert="horz" lIns="122950" tIns="61475" rIns="122950" bIns="61475" rtlCol="0" anchor="t">
            <a:noAutofit/>
          </a:bodyPr>
          <a:lstStyle>
            <a:lvl1pPr algn="l" defTabSz="1229502" rtl="0" eaLnBrk="1" latinLnBrk="0" hangingPunct="1">
              <a:spcBef>
                <a:spcPct val="0"/>
              </a:spcBef>
              <a:buNone/>
              <a:defRPr sz="2800" kern="1200">
                <a:solidFill>
                  <a:schemeClr val="tx2"/>
                </a:solidFill>
                <a:latin typeface="+mj-lt"/>
                <a:ea typeface="+mj-ea"/>
                <a:cs typeface="+mj-cs"/>
              </a:defRPr>
            </a:lvl1pPr>
          </a:lstStyle>
          <a:p>
            <a:pPr marL="0" marR="0" lvl="0" indent="0" algn="l" defTabSz="1229502" rtl="0" eaLnBrk="1" fontAlgn="auto" latinLnBrk="0" hangingPunct="1">
              <a:lnSpc>
                <a:spcPct val="100000"/>
              </a:lnSpc>
              <a:spcBef>
                <a:spcPct val="0"/>
              </a:spcBef>
              <a:spcAft>
                <a:spcPts val="0"/>
              </a:spcAft>
              <a:buClrTx/>
              <a:buSzTx/>
              <a:buFontTx/>
              <a:buNone/>
              <a:tabLst/>
              <a:defRPr/>
            </a:pPr>
            <a:r>
              <a:rPr kumimoji="0" lang="fr-FR" sz="2800" b="0" i="0" u="none" strike="noStrike" kern="1200" cap="none" spc="0" normalizeH="0" baseline="0">
                <a:ln>
                  <a:noFill/>
                </a:ln>
                <a:solidFill>
                  <a:srgbClr val="071D49"/>
                </a:solidFill>
                <a:effectLst/>
                <a:uLnTx/>
                <a:uFillTx/>
                <a:latin typeface="Trebuchet MS"/>
                <a:ea typeface="+mj-ea"/>
                <a:cs typeface="+mj-cs"/>
              </a:rPr>
              <a:t>Gestion continue des performances</a:t>
            </a:r>
          </a:p>
        </p:txBody>
      </p:sp>
      <p:sp>
        <p:nvSpPr>
          <p:cNvPr id="4" name="CuadroTexto 3">
            <a:extLst>
              <a:ext uri="{FF2B5EF4-FFF2-40B4-BE49-F238E27FC236}">
                <a16:creationId xmlns:a16="http://schemas.microsoft.com/office/drawing/2014/main" id="{CB037E56-FBD8-495C-9304-588973F1AD66}"/>
              </a:ext>
            </a:extLst>
          </p:cNvPr>
          <p:cNvSpPr txBox="1"/>
          <p:nvPr/>
        </p:nvSpPr>
        <p:spPr>
          <a:xfrm>
            <a:off x="520834" y="1726774"/>
            <a:ext cx="2978366" cy="3398303"/>
          </a:xfrm>
          <a:prstGeom prst="rect">
            <a:avLst/>
          </a:prstGeom>
          <a:noFill/>
        </p:spPr>
        <p:txBody>
          <a:bodyPr wrap="square" rtlCol="0">
            <a:spAutoFit/>
          </a:bodyPr>
          <a:lstStyle/>
          <a:p>
            <a:pPr algn="just" defTabSz="1229502">
              <a:spcBef>
                <a:spcPct val="20000"/>
              </a:spcBef>
            </a:pPr>
            <a:r>
              <a:rPr lang="fr-FR" sz="2400" dirty="0">
                <a:solidFill>
                  <a:schemeClr val="tx1">
                    <a:lumMod val="65000"/>
                    <a:lumOff val="35000"/>
                  </a:schemeClr>
                </a:solidFill>
                <a:latin typeface="Trebuchet MS" panose="020B0603020202020204" pitchFamily="34" charset="0"/>
              </a:rPr>
              <a:t>Deux composantes :</a:t>
            </a:r>
          </a:p>
          <a:p>
            <a:pPr algn="just" defTabSz="1229502">
              <a:spcBef>
                <a:spcPct val="20000"/>
              </a:spcBef>
            </a:pPr>
            <a:endParaRPr lang="fr-FR" sz="2400" dirty="0">
              <a:solidFill>
                <a:schemeClr val="tx1">
                  <a:lumMod val="65000"/>
                  <a:lumOff val="35000"/>
                </a:schemeClr>
              </a:solidFill>
              <a:latin typeface="Trebuchet MS" panose="020B0603020202020204" pitchFamily="34" charset="0"/>
            </a:endParaRPr>
          </a:p>
          <a:p>
            <a:pPr lvl="0" algn="just">
              <a:lnSpc>
                <a:spcPct val="107000"/>
              </a:lnSpc>
              <a:spcAft>
                <a:spcPts val="800"/>
              </a:spcAft>
            </a:pPr>
            <a:r>
              <a:rPr lang="fr-FR" sz="2400" dirty="0" err="1">
                <a:solidFill>
                  <a:schemeClr val="tx1">
                    <a:lumMod val="65000"/>
                    <a:lumOff val="35000"/>
                  </a:schemeClr>
                </a:solidFill>
                <a:latin typeface="Trebuchet MS" panose="020B0603020202020204" pitchFamily="34" charset="0"/>
              </a:rPr>
              <a:t>OKR</a:t>
            </a:r>
            <a:r>
              <a:rPr lang="fr-FR" sz="2400" dirty="0">
                <a:solidFill>
                  <a:schemeClr val="tx1">
                    <a:lumMod val="65000"/>
                    <a:lumOff val="35000"/>
                  </a:schemeClr>
                </a:solidFill>
                <a:latin typeface="Trebuchet MS" panose="020B0603020202020204" pitchFamily="34" charset="0"/>
              </a:rPr>
              <a:t> (Objectifs et résultats clés)​</a:t>
            </a:r>
          </a:p>
          <a:p>
            <a:pPr algn="just" defTabSz="1229502">
              <a:spcBef>
                <a:spcPct val="20000"/>
              </a:spcBef>
            </a:pPr>
            <a:endParaRPr lang="fr-FR" sz="2400" dirty="0">
              <a:solidFill>
                <a:schemeClr val="tx1">
                  <a:lumMod val="65000"/>
                  <a:lumOff val="35000"/>
                </a:schemeClr>
              </a:solidFill>
              <a:latin typeface="Trebuchet MS" panose="020B0603020202020204" pitchFamily="34" charset="0"/>
            </a:endParaRPr>
          </a:p>
          <a:p>
            <a:pPr lvl="0" algn="just">
              <a:lnSpc>
                <a:spcPct val="107000"/>
              </a:lnSpc>
              <a:spcAft>
                <a:spcPts val="800"/>
              </a:spcAft>
            </a:pPr>
            <a:r>
              <a:rPr lang="fr-FR" sz="2400" dirty="0" err="1">
                <a:solidFill>
                  <a:schemeClr val="tx1">
                    <a:lumMod val="65000"/>
                    <a:lumOff val="35000"/>
                  </a:schemeClr>
                </a:solidFill>
                <a:latin typeface="Trebuchet MS" panose="020B0603020202020204" pitchFamily="34" charset="0"/>
              </a:rPr>
              <a:t>CFR</a:t>
            </a:r>
            <a:r>
              <a:rPr lang="fr-FR" sz="2400" dirty="0">
                <a:solidFill>
                  <a:schemeClr val="tx1">
                    <a:lumMod val="65000"/>
                    <a:lumOff val="35000"/>
                  </a:schemeClr>
                </a:solidFill>
                <a:latin typeface="Trebuchet MS" panose="020B0603020202020204" pitchFamily="34" charset="0"/>
              </a:rPr>
              <a:t> (Conversations, Feedback et Reconnaissance)​</a:t>
            </a:r>
          </a:p>
        </p:txBody>
      </p:sp>
    </p:spTree>
    <p:extLst>
      <p:ext uri="{BB962C8B-B14F-4D97-AF65-F5344CB8AC3E}">
        <p14:creationId xmlns:p14="http://schemas.microsoft.com/office/powerpoint/2010/main" val="875976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echa: pentágono 23">
            <a:extLst>
              <a:ext uri="{FF2B5EF4-FFF2-40B4-BE49-F238E27FC236}">
                <a16:creationId xmlns:a16="http://schemas.microsoft.com/office/drawing/2014/main" id="{67D47F27-27DC-4842-9AD3-DC711CD27E6C}"/>
              </a:ext>
            </a:extLst>
          </p:cNvPr>
          <p:cNvSpPr/>
          <p:nvPr/>
        </p:nvSpPr>
        <p:spPr>
          <a:xfrm>
            <a:off x="0" y="377865"/>
            <a:ext cx="12588060" cy="876548"/>
          </a:xfrm>
          <a:prstGeom prst="homePlate">
            <a:avLst/>
          </a:prstGeom>
          <a:solidFill>
            <a:srgbClr val="C9A4E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071D49"/>
              </a:solidFill>
            </a:endParaRPr>
          </a:p>
        </p:txBody>
      </p:sp>
      <p:sp>
        <p:nvSpPr>
          <p:cNvPr id="2" name="Título 1">
            <a:extLst>
              <a:ext uri="{FF2B5EF4-FFF2-40B4-BE49-F238E27FC236}">
                <a16:creationId xmlns:a16="http://schemas.microsoft.com/office/drawing/2014/main" id="{E3B93261-FAF2-4035-8D1F-740ABC8B58CE}"/>
              </a:ext>
            </a:extLst>
          </p:cNvPr>
          <p:cNvSpPr>
            <a:spLocks noGrp="1"/>
          </p:cNvSpPr>
          <p:nvPr>
            <p:ph type="title"/>
          </p:nvPr>
        </p:nvSpPr>
        <p:spPr/>
        <p:txBody>
          <a:bodyPr/>
          <a:lstStyle/>
          <a:p>
            <a:r>
              <a:rPr lang="fr-FR" b="1" dirty="0">
                <a:solidFill>
                  <a:srgbClr val="001A51"/>
                </a:solidFill>
              </a:rPr>
              <a:t>    Modèles</a:t>
            </a:r>
          </a:p>
        </p:txBody>
      </p:sp>
      <p:graphicFrame>
        <p:nvGraphicFramePr>
          <p:cNvPr id="9" name="Diagrama 8">
            <a:extLst>
              <a:ext uri="{FF2B5EF4-FFF2-40B4-BE49-F238E27FC236}">
                <a16:creationId xmlns:a16="http://schemas.microsoft.com/office/drawing/2014/main" id="{3C63E61D-4379-4FC8-A215-F34D4EC7C11C}"/>
              </a:ext>
            </a:extLst>
          </p:cNvPr>
          <p:cNvGraphicFramePr/>
          <p:nvPr>
            <p:extLst>
              <p:ext uri="{D42A27DB-BD31-4B8C-83A1-F6EECF244321}">
                <p14:modId xmlns:p14="http://schemas.microsoft.com/office/powerpoint/2010/main" val="1153041416"/>
              </p:ext>
            </p:extLst>
          </p:nvPr>
        </p:nvGraphicFramePr>
        <p:xfrm>
          <a:off x="2033059" y="769250"/>
          <a:ext cx="9225490" cy="6167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a:extLst>
              <a:ext uri="{FF2B5EF4-FFF2-40B4-BE49-F238E27FC236}">
                <a16:creationId xmlns:a16="http://schemas.microsoft.com/office/drawing/2014/main" id="{9B433E26-6E25-4BD8-902E-42017852303D}"/>
              </a:ext>
            </a:extLst>
          </p:cNvPr>
          <p:cNvSpPr txBox="1">
            <a:spLocks/>
          </p:cNvSpPr>
          <p:nvPr/>
        </p:nvSpPr>
        <p:spPr>
          <a:xfrm>
            <a:off x="2910764" y="502350"/>
            <a:ext cx="762493" cy="80437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fr-FR" sz="4400" b="1" spc="600" dirty="0">
                <a:solidFill>
                  <a:srgbClr val="7030A0"/>
                </a:solidFill>
                <a:latin typeface="Trebuchet MS" panose="020B0603020202020204" pitchFamily="34" charset="0"/>
              </a:rPr>
              <a:t>C</a:t>
            </a:r>
          </a:p>
        </p:txBody>
      </p:sp>
      <p:sp>
        <p:nvSpPr>
          <p:cNvPr id="5" name="Título 1">
            <a:extLst>
              <a:ext uri="{FF2B5EF4-FFF2-40B4-BE49-F238E27FC236}">
                <a16:creationId xmlns:a16="http://schemas.microsoft.com/office/drawing/2014/main" id="{44CCD5F9-7F61-45FC-B0A0-C4F3A2934CA5}"/>
              </a:ext>
            </a:extLst>
          </p:cNvPr>
          <p:cNvSpPr txBox="1">
            <a:spLocks/>
          </p:cNvSpPr>
          <p:nvPr/>
        </p:nvSpPr>
        <p:spPr>
          <a:xfrm>
            <a:off x="6264558" y="502350"/>
            <a:ext cx="762493" cy="80437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fr-FR" sz="4400" b="1" spc="600" dirty="0">
                <a:solidFill>
                  <a:srgbClr val="7030A0"/>
                </a:solidFill>
                <a:latin typeface="Trebuchet MS" panose="020B0603020202020204" pitchFamily="34" charset="0"/>
              </a:rPr>
              <a:t>F</a:t>
            </a:r>
          </a:p>
        </p:txBody>
      </p:sp>
      <p:sp>
        <p:nvSpPr>
          <p:cNvPr id="6" name="Título 1">
            <a:extLst>
              <a:ext uri="{FF2B5EF4-FFF2-40B4-BE49-F238E27FC236}">
                <a16:creationId xmlns:a16="http://schemas.microsoft.com/office/drawing/2014/main" id="{92884426-BC4B-4FDB-BCE1-BEDCBEAB562E}"/>
              </a:ext>
            </a:extLst>
          </p:cNvPr>
          <p:cNvSpPr txBox="1">
            <a:spLocks/>
          </p:cNvSpPr>
          <p:nvPr/>
        </p:nvSpPr>
        <p:spPr>
          <a:xfrm>
            <a:off x="9777693" y="502350"/>
            <a:ext cx="762493" cy="80437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fr-FR" sz="4400" b="1" spc="600" dirty="0">
                <a:solidFill>
                  <a:srgbClr val="7030A0"/>
                </a:solidFill>
                <a:latin typeface="Trebuchet MS" panose="020B0603020202020204" pitchFamily="34" charset="0"/>
              </a:rPr>
              <a:t>R</a:t>
            </a:r>
          </a:p>
        </p:txBody>
      </p:sp>
      <p:pic>
        <p:nvPicPr>
          <p:cNvPr id="10" name="Imagen 9" descr="Logotipo, Icono&#10;&#10;Descripción generada automáticamente">
            <a:extLst>
              <a:ext uri="{FF2B5EF4-FFF2-40B4-BE49-F238E27FC236}">
                <a16:creationId xmlns:a16="http://schemas.microsoft.com/office/drawing/2014/main" id="{BE530BA8-150F-4E80-AE5A-9491CC1B1A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3305" y="4334201"/>
            <a:ext cx="465956" cy="465956"/>
          </a:xfrm>
          <a:prstGeom prst="rect">
            <a:avLst/>
          </a:prstGeom>
        </p:spPr>
      </p:pic>
      <p:pic>
        <p:nvPicPr>
          <p:cNvPr id="11" name="Imagen 10" descr="Logotipo, Icono&#10;&#10;Descripción generada automáticamente">
            <a:extLst>
              <a:ext uri="{FF2B5EF4-FFF2-40B4-BE49-F238E27FC236}">
                <a16:creationId xmlns:a16="http://schemas.microsoft.com/office/drawing/2014/main" id="{F0CA4923-B1D8-4AF1-A127-58B9B2355A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86696" y="5289172"/>
            <a:ext cx="465956" cy="465956"/>
          </a:xfrm>
          <a:prstGeom prst="rect">
            <a:avLst/>
          </a:prstGeom>
        </p:spPr>
      </p:pic>
      <p:pic>
        <p:nvPicPr>
          <p:cNvPr id="12" name="Imagen 11" descr="Logotipo, Icono&#10;&#10;Descripción generada automáticamente">
            <a:extLst>
              <a:ext uri="{FF2B5EF4-FFF2-40B4-BE49-F238E27FC236}">
                <a16:creationId xmlns:a16="http://schemas.microsoft.com/office/drawing/2014/main" id="{1AFDF1AB-3E2D-43B4-940A-EEEFDFAE38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0352" y="2538693"/>
            <a:ext cx="467509" cy="467509"/>
          </a:xfrm>
          <a:prstGeom prst="rect">
            <a:avLst/>
          </a:prstGeom>
        </p:spPr>
      </p:pic>
      <p:pic>
        <p:nvPicPr>
          <p:cNvPr id="13" name="Imagen 12" descr="Logotipo, Icono&#10;&#10;Descripción generada automáticamente">
            <a:extLst>
              <a:ext uri="{FF2B5EF4-FFF2-40B4-BE49-F238E27FC236}">
                <a16:creationId xmlns:a16="http://schemas.microsoft.com/office/drawing/2014/main" id="{19760431-ACB9-4FCB-B895-5A12C10AA3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6448" y="2475230"/>
            <a:ext cx="467509" cy="467509"/>
          </a:xfrm>
          <a:prstGeom prst="rect">
            <a:avLst/>
          </a:prstGeom>
        </p:spPr>
      </p:pic>
      <p:pic>
        <p:nvPicPr>
          <p:cNvPr id="14" name="Imagen 13" descr="Logotipo, Icono&#10;&#10;Descripción generada automáticamente">
            <a:extLst>
              <a:ext uri="{FF2B5EF4-FFF2-40B4-BE49-F238E27FC236}">
                <a16:creationId xmlns:a16="http://schemas.microsoft.com/office/drawing/2014/main" id="{C944E2E6-FBDB-4197-B049-79A37F65AAE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26766" y="6137628"/>
            <a:ext cx="375138" cy="375138"/>
          </a:xfrm>
          <a:prstGeom prst="rect">
            <a:avLst/>
          </a:prstGeom>
        </p:spPr>
      </p:pic>
      <p:sp>
        <p:nvSpPr>
          <p:cNvPr id="8" name="CuadroTexto 7">
            <a:extLst>
              <a:ext uri="{FF2B5EF4-FFF2-40B4-BE49-F238E27FC236}">
                <a16:creationId xmlns:a16="http://schemas.microsoft.com/office/drawing/2014/main" id="{B038FEF0-25E6-4289-BE13-D02F24CBC1DE}"/>
              </a:ext>
            </a:extLst>
          </p:cNvPr>
          <p:cNvSpPr txBox="1"/>
          <p:nvPr/>
        </p:nvSpPr>
        <p:spPr>
          <a:xfrm>
            <a:off x="7763591" y="6096628"/>
            <a:ext cx="3265715" cy="369332"/>
          </a:xfrm>
          <a:prstGeom prst="rect">
            <a:avLst/>
          </a:prstGeom>
          <a:noFill/>
        </p:spPr>
        <p:txBody>
          <a:bodyPr wrap="square" rtlCol="0">
            <a:spAutoFit/>
          </a:bodyPr>
          <a:lstStyle/>
          <a:p>
            <a:r>
              <a:rPr lang="fr-FR">
                <a:solidFill>
                  <a:srgbClr val="071D49"/>
                </a:solidFill>
              </a:rPr>
              <a:t>Lancé en 2021</a:t>
            </a:r>
          </a:p>
        </p:txBody>
      </p:sp>
      <p:sp>
        <p:nvSpPr>
          <p:cNvPr id="23" name="Flecha: pentágono 22">
            <a:extLst>
              <a:ext uri="{FF2B5EF4-FFF2-40B4-BE49-F238E27FC236}">
                <a16:creationId xmlns:a16="http://schemas.microsoft.com/office/drawing/2014/main" id="{ECBE7994-E66F-4D6D-BBFF-45EB70D85A3C}"/>
              </a:ext>
            </a:extLst>
          </p:cNvPr>
          <p:cNvSpPr/>
          <p:nvPr/>
        </p:nvSpPr>
        <p:spPr>
          <a:xfrm>
            <a:off x="10296" y="2825091"/>
            <a:ext cx="2033060" cy="603909"/>
          </a:xfrm>
          <a:prstGeom prst="homePlate">
            <a:avLst/>
          </a:prstGeom>
          <a:solidFill>
            <a:srgbClr val="FFFF66">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71D49"/>
                </a:solidFill>
              </a:rPr>
              <a:t>31 janvier</a:t>
            </a:r>
          </a:p>
          <a:p>
            <a:pPr algn="ctr"/>
            <a:r>
              <a:rPr lang="fr-FR" b="1" dirty="0">
                <a:solidFill>
                  <a:srgbClr val="071D49"/>
                </a:solidFill>
              </a:rPr>
              <a:t>2022</a:t>
            </a:r>
          </a:p>
        </p:txBody>
      </p:sp>
    </p:spTree>
    <p:extLst>
      <p:ext uri="{BB962C8B-B14F-4D97-AF65-F5344CB8AC3E}">
        <p14:creationId xmlns:p14="http://schemas.microsoft.com/office/powerpoint/2010/main" val="297895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2710619" y="147068"/>
            <a:ext cx="6770762" cy="3932721"/>
            <a:chOff x="1281161" y="564481"/>
            <a:chExt cx="9737196" cy="5655742"/>
          </a:xfrm>
        </p:grpSpPr>
        <p:grpSp>
          <p:nvGrpSpPr>
            <p:cNvPr id="40" name="Group 11"/>
            <p:cNvGrpSpPr/>
            <p:nvPr/>
          </p:nvGrpSpPr>
          <p:grpSpPr>
            <a:xfrm>
              <a:off x="1281161" y="564481"/>
              <a:ext cx="9616273" cy="5655742"/>
              <a:chOff x="1150536" y="148856"/>
              <a:chExt cx="9616273" cy="5655742"/>
            </a:xfrm>
          </p:grpSpPr>
          <p:sp>
            <p:nvSpPr>
              <p:cNvPr id="120" name="Round Same Side Corner Rectangle 119"/>
              <p:cNvSpPr/>
              <p:nvPr/>
            </p:nvSpPr>
            <p:spPr>
              <a:xfrm>
                <a:off x="1962155" y="148856"/>
                <a:ext cx="8032450" cy="840478"/>
              </a:xfrm>
              <a:prstGeom prst="round2SameRect">
                <a:avLst>
                  <a:gd name="adj1" fmla="val 40703"/>
                  <a:gd name="adj2" fmla="val 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8"/>
              <p:cNvGrpSpPr/>
              <p:nvPr/>
            </p:nvGrpSpPr>
            <p:grpSpPr>
              <a:xfrm>
                <a:off x="1150536" y="968829"/>
                <a:ext cx="9606223" cy="729342"/>
                <a:chOff x="1164771" y="968829"/>
                <a:chExt cx="9601200" cy="729342"/>
              </a:xfrm>
            </p:grpSpPr>
            <p:sp>
              <p:nvSpPr>
                <p:cNvPr id="125" name="Round Same Side Corner Rectangle 2"/>
                <p:cNvSpPr/>
                <p:nvPr/>
              </p:nvSpPr>
              <p:spPr>
                <a:xfrm>
                  <a:off x="1164771" y="968829"/>
                  <a:ext cx="6955972" cy="729342"/>
                </a:xfrm>
                <a:prstGeom prst="round2SameRect">
                  <a:avLst/>
                </a:pr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 Same Side Corner Rectangle 3"/>
                <p:cNvSpPr/>
                <p:nvPr/>
              </p:nvSpPr>
              <p:spPr>
                <a:xfrm>
                  <a:off x="8218715" y="968829"/>
                  <a:ext cx="2547256" cy="729342"/>
                </a:xfrm>
                <a:prstGeom prst="round2SameRect">
                  <a:avLst/>
                </a:pr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Round Same Side Corner Rectangle 121"/>
              <p:cNvSpPr/>
              <p:nvPr/>
            </p:nvSpPr>
            <p:spPr>
              <a:xfrm rot="10800000">
                <a:off x="1150537" y="1689798"/>
                <a:ext cx="9612086" cy="4114800"/>
              </a:xfrm>
              <a:prstGeom prst="round2SameRect">
                <a:avLst>
                  <a:gd name="adj1" fmla="val 7143"/>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1150537" y="2056563"/>
                <a:ext cx="9616272"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 Same Side Corner Rectangle 123"/>
              <p:cNvSpPr/>
              <p:nvPr/>
            </p:nvSpPr>
            <p:spPr>
              <a:xfrm rot="10800000">
                <a:off x="1414126" y="3402419"/>
                <a:ext cx="9048307" cy="2190306"/>
              </a:xfrm>
              <a:prstGeom prst="round2SameRect">
                <a:avLst>
                  <a:gd name="adj1" fmla="val 14725"/>
                  <a:gd name="adj2" fmla="val 0"/>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3"/>
            <p:cNvGrpSpPr/>
            <p:nvPr/>
          </p:nvGrpSpPr>
          <p:grpSpPr>
            <a:xfrm>
              <a:off x="1454542" y="2225936"/>
              <a:ext cx="9151933" cy="3400549"/>
              <a:chOff x="1323917" y="1810311"/>
              <a:chExt cx="9151933" cy="3400549"/>
            </a:xfrm>
          </p:grpSpPr>
          <p:sp>
            <p:nvSpPr>
              <p:cNvPr id="90" name="Oval 89"/>
              <p:cNvSpPr/>
              <p:nvPr/>
            </p:nvSpPr>
            <p:spPr>
              <a:xfrm>
                <a:off x="1323917" y="1810311"/>
                <a:ext cx="466351" cy="466351"/>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815255" y="1810311"/>
                <a:ext cx="466351" cy="466351"/>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306593" y="1810311"/>
                <a:ext cx="466351" cy="466351"/>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797930" y="1810311"/>
                <a:ext cx="466351" cy="466351"/>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722083" y="1810311"/>
                <a:ext cx="466351" cy="466351"/>
              </a:xfrm>
              <a:prstGeom prst="ellipse">
                <a:avLst/>
              </a:pr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213421" y="1810311"/>
                <a:ext cx="466351" cy="466351"/>
              </a:xfrm>
              <a:prstGeom prst="ellipse">
                <a:avLst/>
              </a:pr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704759" y="1810311"/>
                <a:ext cx="466351" cy="466351"/>
              </a:xfrm>
              <a:prstGeom prst="ellipse">
                <a:avLst/>
              </a:pr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5196096" y="1810311"/>
                <a:ext cx="466351" cy="466351"/>
              </a:xfrm>
              <a:prstGeom prst="ellipse">
                <a:avLst/>
              </a:pr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048316" y="1810311"/>
                <a:ext cx="466351" cy="466351"/>
              </a:xfrm>
              <a:prstGeom prst="ellipse">
                <a:avLst/>
              </a:prstGeom>
              <a:solidFill>
                <a:srgbClr val="027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539654" y="1810311"/>
                <a:ext cx="466351" cy="466351"/>
              </a:xfrm>
              <a:prstGeom prst="ellipse">
                <a:avLst/>
              </a:prstGeom>
              <a:solidFill>
                <a:srgbClr val="027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030992" y="1810311"/>
                <a:ext cx="466351" cy="466351"/>
              </a:xfrm>
              <a:prstGeom prst="ellipse">
                <a:avLst/>
              </a:prstGeom>
              <a:solidFill>
                <a:srgbClr val="027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7522329" y="1810311"/>
                <a:ext cx="466351" cy="466351"/>
              </a:xfrm>
              <a:prstGeom prst="ellipse">
                <a:avLst/>
              </a:prstGeom>
              <a:solidFill>
                <a:srgbClr val="0274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8535486" y="1810311"/>
                <a:ext cx="466351" cy="466351"/>
              </a:xfrm>
              <a:prstGeom prst="ellipse">
                <a:avLst/>
              </a:prstGeom>
              <a:solidFill>
                <a:srgbClr val="C9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9026824" y="1810311"/>
                <a:ext cx="466351" cy="466351"/>
              </a:xfrm>
              <a:prstGeom prst="ellipse">
                <a:avLst/>
              </a:prstGeom>
              <a:solidFill>
                <a:srgbClr val="C9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9518162" y="1810311"/>
                <a:ext cx="466351" cy="466351"/>
              </a:xfrm>
              <a:prstGeom prst="ellipse">
                <a:avLst/>
              </a:prstGeom>
              <a:solidFill>
                <a:srgbClr val="C9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0009499" y="1810311"/>
                <a:ext cx="466351" cy="466351"/>
              </a:xfrm>
              <a:prstGeom prst="ellipse">
                <a:avLst/>
              </a:prstGeom>
              <a:solidFill>
                <a:srgbClr val="C9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1333500" y="2438400"/>
                <a:ext cx="933449" cy="561975"/>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7" name="Rounded Rectangle 106"/>
              <p:cNvSpPr/>
              <p:nvPr/>
            </p:nvSpPr>
            <p:spPr>
              <a:xfrm>
                <a:off x="2438400" y="3581400"/>
                <a:ext cx="933449" cy="561975"/>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8" name="Rounded Rectangle 107"/>
              <p:cNvSpPr/>
              <p:nvPr/>
            </p:nvSpPr>
            <p:spPr>
              <a:xfrm>
                <a:off x="8562975" y="2438400"/>
                <a:ext cx="933449" cy="561975"/>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9" name="Rounded Rectangle 108"/>
              <p:cNvSpPr/>
              <p:nvPr/>
            </p:nvSpPr>
            <p:spPr>
              <a:xfrm>
                <a:off x="3669823" y="2433638"/>
                <a:ext cx="565748" cy="5714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4457700" y="2433638"/>
                <a:ext cx="571499" cy="57149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5995358" y="2433638"/>
                <a:ext cx="574195" cy="571499"/>
              </a:xfrm>
              <a:prstGeom prst="roundRect">
                <a:avLst/>
              </a:prstGeom>
              <a:solidFill>
                <a:srgbClr val="0097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7058026" y="2438400"/>
                <a:ext cx="942974" cy="561975"/>
              </a:xfrm>
              <a:prstGeom prst="roundRect">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3" name="Rounded Rectangle 112"/>
              <p:cNvSpPr/>
              <p:nvPr/>
            </p:nvSpPr>
            <p:spPr>
              <a:xfrm>
                <a:off x="8782051" y="3581400"/>
                <a:ext cx="942974" cy="561975"/>
              </a:xfrm>
              <a:prstGeom prst="roundRect">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4" name="Rounded Rectangle 113"/>
              <p:cNvSpPr/>
              <p:nvPr/>
            </p:nvSpPr>
            <p:spPr>
              <a:xfrm>
                <a:off x="4810126" y="3581400"/>
                <a:ext cx="942974" cy="561975"/>
              </a:xfrm>
              <a:prstGeom prst="roundRect">
                <a:avLst/>
              </a:prstGeom>
              <a:solidFill>
                <a:srgbClr val="0097C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5" name="Rounded Rectangle 114"/>
              <p:cNvSpPr/>
              <p:nvPr/>
            </p:nvSpPr>
            <p:spPr>
              <a:xfrm>
                <a:off x="6772276" y="3581400"/>
                <a:ext cx="942974" cy="561975"/>
              </a:xfrm>
              <a:prstGeom prst="roundRect">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16" name="Straight Arrow Connector 115"/>
              <p:cNvCxnSpPr/>
              <p:nvPr/>
            </p:nvCxnSpPr>
            <p:spPr>
              <a:xfrm>
                <a:off x="8098971" y="2755075"/>
                <a:ext cx="427512" cy="0"/>
              </a:xfrm>
              <a:prstGeom prst="straightConnector1">
                <a:avLst/>
              </a:prstGeom>
              <a:ln w="19050">
                <a:solidFill>
                  <a:schemeClr val="tx1">
                    <a:lumMod val="65000"/>
                    <a:lumOff val="3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8248878" y="3645407"/>
                <a:ext cx="0" cy="1565453"/>
              </a:xfrm>
              <a:prstGeom prst="straightConnector1">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6250304" y="3645407"/>
                <a:ext cx="0" cy="1565453"/>
              </a:xfrm>
              <a:prstGeom prst="straightConnector1">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4251731" y="3645407"/>
                <a:ext cx="0" cy="1565453"/>
              </a:xfrm>
              <a:prstGeom prst="straightConnector1">
                <a:avLst/>
              </a:prstGeom>
              <a:ln w="1270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4" name="Group 74"/>
            <p:cNvGrpSpPr/>
            <p:nvPr/>
          </p:nvGrpSpPr>
          <p:grpSpPr>
            <a:xfrm>
              <a:off x="1485010" y="600268"/>
              <a:ext cx="9100964" cy="5139937"/>
              <a:chOff x="1354385" y="184643"/>
              <a:chExt cx="9100964" cy="5139937"/>
            </a:xfrm>
          </p:grpSpPr>
          <p:sp>
            <p:nvSpPr>
              <p:cNvPr id="61" name="TextBox 60"/>
              <p:cNvSpPr txBox="1"/>
              <p:nvPr/>
            </p:nvSpPr>
            <p:spPr>
              <a:xfrm>
                <a:off x="3069769" y="184643"/>
                <a:ext cx="6335488" cy="584775"/>
              </a:xfrm>
              <a:prstGeom prst="rect">
                <a:avLst/>
              </a:prstGeom>
              <a:noFill/>
            </p:spPr>
            <p:txBody>
              <a:bodyPr wrap="square" rtlCol="0">
                <a:spAutoFit/>
              </a:bodyPr>
              <a:lstStyle/>
              <a:p>
                <a:r>
                  <a:rPr lang="fr-FR" sz="3200" b="1" dirty="0" smtClean="0">
                    <a:solidFill>
                      <a:srgbClr val="00C389"/>
                    </a:solidFill>
                    <a:latin typeface="Trebuchet MS (Body)"/>
                    <a:ea typeface="Calibri" panose="020F0502020204030204" pitchFamily="34" charset="0"/>
                    <a:cs typeface="Times New Roman" panose="02020603050405020304" pitchFamily="18" charset="0"/>
                  </a:rPr>
                  <a:t>Gestion trimestrielle des OKR.</a:t>
                </a:r>
                <a:endParaRPr lang="en-GB" sz="3200" b="1" dirty="0" smtClean="0">
                  <a:solidFill>
                    <a:srgbClr val="00C389"/>
                  </a:solidFill>
                  <a:latin typeface="Trebuchet MS (Body)"/>
                  <a:ea typeface="Calibri" panose="020F0502020204030204" pitchFamily="34" charset="0"/>
                  <a:cs typeface="Times New Roman" panose="02020603050405020304" pitchFamily="18" charset="0"/>
                </a:endParaRPr>
              </a:p>
            </p:txBody>
          </p:sp>
          <p:sp>
            <p:nvSpPr>
              <p:cNvPr id="62" name="TextBox 61"/>
              <p:cNvSpPr txBox="1"/>
              <p:nvPr/>
            </p:nvSpPr>
            <p:spPr>
              <a:xfrm>
                <a:off x="1797408" y="1115880"/>
                <a:ext cx="1105275" cy="438892"/>
              </a:xfrm>
              <a:prstGeom prst="rect">
                <a:avLst/>
              </a:prstGeom>
              <a:noFill/>
            </p:spPr>
            <p:txBody>
              <a:bodyPr wrap="square" rtlCol="0">
                <a:spAutoFit/>
              </a:bodyPr>
              <a:lstStyle/>
              <a:p>
                <a:pPr algn="ctr"/>
                <a:r>
                  <a:rPr lang="fr-FR" sz="1400" b="1" dirty="0" smtClean="0">
                    <a:solidFill>
                      <a:schemeClr val="bg1"/>
                    </a:solidFill>
                    <a:latin typeface="Trebuchet MS (Body)"/>
                    <a:ea typeface="Calibri" panose="020F0502020204030204" pitchFamily="34" charset="0"/>
                    <a:cs typeface="Times New Roman" panose="02020603050405020304" pitchFamily="18" charset="0"/>
                  </a:rPr>
                  <a:t>Mois 1</a:t>
                </a:r>
                <a:endParaRPr lang="en-GB" sz="1400" b="1" dirty="0" smtClean="0">
                  <a:solidFill>
                    <a:schemeClr val="bg1"/>
                  </a:solidFill>
                  <a:latin typeface="Trebuchet MS (Body)"/>
                  <a:ea typeface="Calibri" panose="020F0502020204030204" pitchFamily="34" charset="0"/>
                  <a:cs typeface="Times New Roman" panose="02020603050405020304" pitchFamily="18" charset="0"/>
                </a:endParaRPr>
              </a:p>
            </p:txBody>
          </p:sp>
          <p:sp>
            <p:nvSpPr>
              <p:cNvPr id="63" name="TextBox 62"/>
              <p:cNvSpPr txBox="1"/>
              <p:nvPr/>
            </p:nvSpPr>
            <p:spPr>
              <a:xfrm>
                <a:off x="4086954" y="1115880"/>
                <a:ext cx="1105275" cy="438892"/>
              </a:xfrm>
              <a:prstGeom prst="rect">
                <a:avLst/>
              </a:prstGeom>
              <a:noFill/>
            </p:spPr>
            <p:txBody>
              <a:bodyPr wrap="square" rtlCol="0">
                <a:spAutoFit/>
              </a:bodyPr>
              <a:lstStyle/>
              <a:p>
                <a:pPr algn="ctr"/>
                <a:r>
                  <a:rPr lang="fr-FR" sz="1400" b="1" dirty="0" smtClean="0">
                    <a:solidFill>
                      <a:schemeClr val="bg1"/>
                    </a:solidFill>
                    <a:latin typeface="Trebuchet MS (Body)"/>
                    <a:ea typeface="Calibri" panose="020F0502020204030204" pitchFamily="34" charset="0"/>
                    <a:cs typeface="Times New Roman" panose="02020603050405020304" pitchFamily="18" charset="0"/>
                  </a:rPr>
                  <a:t>Mois 2</a:t>
                </a:r>
                <a:endParaRPr lang="en-GB" sz="1400" b="1" dirty="0" smtClean="0">
                  <a:solidFill>
                    <a:schemeClr val="bg1"/>
                  </a:solidFill>
                  <a:latin typeface="Trebuchet MS (Body)"/>
                  <a:ea typeface="Calibri" panose="020F0502020204030204" pitchFamily="34" charset="0"/>
                  <a:cs typeface="Times New Roman" panose="02020603050405020304" pitchFamily="18" charset="0"/>
                </a:endParaRPr>
              </a:p>
            </p:txBody>
          </p:sp>
          <p:sp>
            <p:nvSpPr>
              <p:cNvPr id="64" name="TextBox 63"/>
              <p:cNvSpPr txBox="1"/>
              <p:nvPr/>
            </p:nvSpPr>
            <p:spPr>
              <a:xfrm>
                <a:off x="6383588" y="1115880"/>
                <a:ext cx="1105275" cy="438892"/>
              </a:xfrm>
              <a:prstGeom prst="rect">
                <a:avLst/>
              </a:prstGeom>
              <a:noFill/>
            </p:spPr>
            <p:txBody>
              <a:bodyPr wrap="square" rtlCol="0">
                <a:spAutoFit/>
              </a:bodyPr>
              <a:lstStyle/>
              <a:p>
                <a:pPr algn="ctr"/>
                <a:r>
                  <a:rPr lang="fr-FR" sz="1400" b="1" dirty="0" smtClean="0">
                    <a:solidFill>
                      <a:schemeClr val="bg1"/>
                    </a:solidFill>
                    <a:latin typeface="Trebuchet MS (Body)"/>
                    <a:ea typeface="Calibri" panose="020F0502020204030204" pitchFamily="34" charset="0"/>
                    <a:cs typeface="Times New Roman" panose="02020603050405020304" pitchFamily="18" charset="0"/>
                  </a:rPr>
                  <a:t>Mois 3</a:t>
                </a:r>
                <a:endParaRPr lang="en-GB" sz="1400" b="1" dirty="0" smtClean="0">
                  <a:solidFill>
                    <a:schemeClr val="bg1"/>
                  </a:solidFill>
                  <a:latin typeface="Trebuchet MS (Body)"/>
                  <a:ea typeface="Calibri" panose="020F0502020204030204" pitchFamily="34" charset="0"/>
                  <a:cs typeface="Times New Roman" panose="02020603050405020304" pitchFamily="18" charset="0"/>
                </a:endParaRPr>
              </a:p>
            </p:txBody>
          </p:sp>
          <p:sp>
            <p:nvSpPr>
              <p:cNvPr id="65" name="TextBox 64"/>
              <p:cNvSpPr txBox="1"/>
              <p:nvPr/>
            </p:nvSpPr>
            <p:spPr>
              <a:xfrm>
                <a:off x="1354385" y="1803762"/>
                <a:ext cx="399987" cy="482780"/>
              </a:xfrm>
              <a:prstGeom prst="rect">
                <a:avLst/>
              </a:prstGeom>
              <a:noFill/>
            </p:spPr>
            <p:txBody>
              <a:bodyPr wrap="square" rtlCol="0">
                <a:spAutoFit/>
              </a:bodyPr>
              <a:lstStyle/>
              <a:p>
                <a:pPr algn="ctr"/>
                <a:r>
                  <a:rPr lang="fr-FR" sz="1600" b="1" dirty="0" smtClean="0">
                    <a:solidFill>
                      <a:schemeClr val="bg1"/>
                    </a:solidFill>
                    <a:latin typeface="Trebuchet MS (Body)"/>
                    <a:ea typeface="Calibri" panose="020F0502020204030204" pitchFamily="34" charset="0"/>
                    <a:cs typeface="Times New Roman" panose="02020603050405020304" pitchFamily="18" charset="0"/>
                  </a:rPr>
                  <a:t>1</a:t>
                </a:r>
                <a:endParaRPr lang="en-GB" sz="1600" b="1" dirty="0" smtClean="0">
                  <a:solidFill>
                    <a:schemeClr val="bg1"/>
                  </a:solidFill>
                  <a:latin typeface="Trebuchet MS (Body)"/>
                  <a:ea typeface="Calibri" panose="020F0502020204030204" pitchFamily="34" charset="0"/>
                  <a:cs typeface="Times New Roman" panose="02020603050405020304" pitchFamily="18" charset="0"/>
                </a:endParaRPr>
              </a:p>
            </p:txBody>
          </p:sp>
          <p:sp>
            <p:nvSpPr>
              <p:cNvPr id="66" name="TextBox 65"/>
              <p:cNvSpPr txBox="1"/>
              <p:nvPr/>
            </p:nvSpPr>
            <p:spPr>
              <a:xfrm>
                <a:off x="2339669" y="1803762"/>
                <a:ext cx="399987" cy="482780"/>
              </a:xfrm>
              <a:prstGeom prst="rect">
                <a:avLst/>
              </a:prstGeom>
              <a:noFill/>
            </p:spPr>
            <p:txBody>
              <a:bodyPr wrap="square" rtlCol="0">
                <a:spAutoFit/>
              </a:bodyPr>
              <a:lstStyle/>
              <a:p>
                <a:pPr algn="ctr"/>
                <a:r>
                  <a:rPr lang="fr-FR" sz="1600" b="1" dirty="0" smtClean="0">
                    <a:solidFill>
                      <a:schemeClr val="bg1"/>
                    </a:solidFill>
                    <a:latin typeface="Trebuchet MS (Body)"/>
                    <a:ea typeface="Calibri" panose="020F0502020204030204" pitchFamily="34" charset="0"/>
                    <a:cs typeface="Times New Roman" panose="02020603050405020304" pitchFamily="18" charset="0"/>
                  </a:rPr>
                  <a:t>3</a:t>
                </a:r>
                <a:endParaRPr lang="en-GB" sz="1600" b="1" dirty="0" smtClean="0">
                  <a:solidFill>
                    <a:schemeClr val="bg1"/>
                  </a:solidFill>
                  <a:latin typeface="Trebuchet MS (Body)"/>
                  <a:ea typeface="Calibri" panose="020F0502020204030204" pitchFamily="34" charset="0"/>
                  <a:cs typeface="Times New Roman" panose="02020603050405020304" pitchFamily="18" charset="0"/>
                </a:endParaRPr>
              </a:p>
            </p:txBody>
          </p:sp>
          <p:sp>
            <p:nvSpPr>
              <p:cNvPr id="67" name="TextBox 66"/>
              <p:cNvSpPr txBox="1"/>
              <p:nvPr/>
            </p:nvSpPr>
            <p:spPr>
              <a:xfrm>
                <a:off x="1847027" y="1803762"/>
                <a:ext cx="399987" cy="482780"/>
              </a:xfrm>
              <a:prstGeom prst="rect">
                <a:avLst/>
              </a:prstGeom>
              <a:noFill/>
            </p:spPr>
            <p:txBody>
              <a:bodyPr wrap="square" rtlCol="0">
                <a:spAutoFit/>
              </a:bodyPr>
              <a:lstStyle/>
              <a:p>
                <a:pPr algn="ctr"/>
                <a:r>
                  <a:rPr lang="fr-FR" sz="1600" b="1" dirty="0" smtClean="0">
                    <a:solidFill>
                      <a:schemeClr val="bg1"/>
                    </a:solidFill>
                    <a:latin typeface="Trebuchet MS (Body)"/>
                    <a:ea typeface="Calibri" panose="020F0502020204030204" pitchFamily="34" charset="0"/>
                    <a:cs typeface="Times New Roman" panose="02020603050405020304" pitchFamily="18" charset="0"/>
                  </a:rPr>
                  <a:t>2</a:t>
                </a:r>
                <a:endParaRPr lang="en-GB" sz="1600" b="1" dirty="0" smtClean="0">
                  <a:solidFill>
                    <a:schemeClr val="bg1"/>
                  </a:solidFill>
                  <a:latin typeface="Trebuchet MS (Body)"/>
                  <a:ea typeface="Calibri" panose="020F0502020204030204" pitchFamily="34" charset="0"/>
                  <a:cs typeface="Times New Roman" panose="02020603050405020304" pitchFamily="18" charset="0"/>
                </a:endParaRPr>
              </a:p>
            </p:txBody>
          </p:sp>
          <p:sp>
            <p:nvSpPr>
              <p:cNvPr id="68" name="TextBox 67"/>
              <p:cNvSpPr txBox="1"/>
              <p:nvPr/>
            </p:nvSpPr>
            <p:spPr>
              <a:xfrm>
                <a:off x="2832309" y="1803762"/>
                <a:ext cx="399987" cy="482780"/>
              </a:xfrm>
              <a:prstGeom prst="rect">
                <a:avLst/>
              </a:prstGeom>
              <a:noFill/>
            </p:spPr>
            <p:txBody>
              <a:bodyPr wrap="square" rtlCol="0">
                <a:spAutoFit/>
              </a:bodyPr>
              <a:lstStyle/>
              <a:p>
                <a:pPr algn="ctr"/>
                <a:r>
                  <a:rPr lang="fr-FR" sz="1600" b="1" dirty="0" smtClean="0">
                    <a:solidFill>
                      <a:schemeClr val="bg1"/>
                    </a:solidFill>
                    <a:latin typeface="Trebuchet MS (Body)"/>
                    <a:ea typeface="Calibri" panose="020F0502020204030204" pitchFamily="34" charset="0"/>
                    <a:cs typeface="Times New Roman" panose="02020603050405020304" pitchFamily="18" charset="0"/>
                  </a:rPr>
                  <a:t>4</a:t>
                </a:r>
                <a:endParaRPr lang="en-GB" sz="1600" b="1" dirty="0" smtClean="0">
                  <a:solidFill>
                    <a:schemeClr val="bg1"/>
                  </a:solidFill>
                  <a:latin typeface="Trebuchet MS (Body)"/>
                  <a:ea typeface="Calibri" panose="020F0502020204030204" pitchFamily="34" charset="0"/>
                  <a:cs typeface="Times New Roman" panose="02020603050405020304" pitchFamily="18" charset="0"/>
                </a:endParaRPr>
              </a:p>
            </p:txBody>
          </p:sp>
          <p:sp>
            <p:nvSpPr>
              <p:cNvPr id="69" name="TextBox 68"/>
              <p:cNvSpPr txBox="1"/>
              <p:nvPr/>
            </p:nvSpPr>
            <p:spPr>
              <a:xfrm>
                <a:off x="3750255" y="1803762"/>
                <a:ext cx="399987" cy="482780"/>
              </a:xfrm>
              <a:prstGeom prst="rect">
                <a:avLst/>
              </a:prstGeom>
              <a:noFill/>
            </p:spPr>
            <p:txBody>
              <a:bodyPr wrap="square" rtlCol="0">
                <a:spAutoFit/>
              </a:bodyPr>
              <a:lstStyle/>
              <a:p>
                <a:pPr algn="ctr"/>
                <a:r>
                  <a:rPr lang="fr-FR" sz="1600" b="1" dirty="0" smtClean="0">
                    <a:solidFill>
                      <a:schemeClr val="bg1"/>
                    </a:solidFill>
                    <a:latin typeface="Trebuchet MS (Body)"/>
                    <a:ea typeface="Calibri" panose="020F0502020204030204" pitchFamily="34" charset="0"/>
                    <a:cs typeface="Times New Roman" panose="02020603050405020304" pitchFamily="18" charset="0"/>
                  </a:rPr>
                  <a:t>1</a:t>
                </a:r>
                <a:endParaRPr lang="en-GB" sz="1600" b="1" dirty="0" smtClean="0">
                  <a:solidFill>
                    <a:schemeClr val="bg1"/>
                  </a:solidFill>
                  <a:latin typeface="Trebuchet MS (Body)"/>
                  <a:ea typeface="Calibri" panose="020F0502020204030204" pitchFamily="34" charset="0"/>
                  <a:cs typeface="Times New Roman" panose="02020603050405020304" pitchFamily="18" charset="0"/>
                </a:endParaRPr>
              </a:p>
            </p:txBody>
          </p:sp>
          <p:sp>
            <p:nvSpPr>
              <p:cNvPr id="70" name="TextBox 69"/>
              <p:cNvSpPr txBox="1"/>
              <p:nvPr/>
            </p:nvSpPr>
            <p:spPr>
              <a:xfrm>
                <a:off x="4735539" y="1803762"/>
                <a:ext cx="399987" cy="482780"/>
              </a:xfrm>
              <a:prstGeom prst="rect">
                <a:avLst/>
              </a:prstGeom>
              <a:noFill/>
            </p:spPr>
            <p:txBody>
              <a:bodyPr wrap="square" rtlCol="0">
                <a:spAutoFit/>
              </a:bodyPr>
              <a:lstStyle/>
              <a:p>
                <a:pPr algn="ctr"/>
                <a:r>
                  <a:rPr lang="fr-FR" sz="1600" b="1" dirty="0" smtClean="0">
                    <a:solidFill>
                      <a:schemeClr val="bg1"/>
                    </a:solidFill>
                    <a:latin typeface="Trebuchet MS (Body)"/>
                    <a:ea typeface="Calibri" panose="020F0502020204030204" pitchFamily="34" charset="0"/>
                    <a:cs typeface="Times New Roman" panose="02020603050405020304" pitchFamily="18" charset="0"/>
                  </a:rPr>
                  <a:t>3</a:t>
                </a:r>
                <a:endParaRPr lang="en-GB" sz="1600" b="1" dirty="0" smtClean="0">
                  <a:solidFill>
                    <a:schemeClr val="bg1"/>
                  </a:solidFill>
                  <a:latin typeface="Trebuchet MS (Body)"/>
                  <a:ea typeface="Calibri" panose="020F0502020204030204" pitchFamily="34" charset="0"/>
                  <a:cs typeface="Times New Roman" panose="02020603050405020304" pitchFamily="18" charset="0"/>
                </a:endParaRPr>
              </a:p>
            </p:txBody>
          </p:sp>
          <p:sp>
            <p:nvSpPr>
              <p:cNvPr id="71" name="TextBox 70"/>
              <p:cNvSpPr txBox="1"/>
              <p:nvPr/>
            </p:nvSpPr>
            <p:spPr>
              <a:xfrm>
                <a:off x="4242897" y="1803762"/>
                <a:ext cx="399987" cy="482780"/>
              </a:xfrm>
              <a:prstGeom prst="rect">
                <a:avLst/>
              </a:prstGeom>
              <a:noFill/>
            </p:spPr>
            <p:txBody>
              <a:bodyPr wrap="square" rtlCol="0">
                <a:spAutoFit/>
              </a:bodyPr>
              <a:lstStyle/>
              <a:p>
                <a:pPr algn="ctr"/>
                <a:r>
                  <a:rPr lang="fr-FR" sz="1600" b="1" dirty="0" smtClean="0">
                    <a:solidFill>
                      <a:schemeClr val="bg1"/>
                    </a:solidFill>
                    <a:latin typeface="Trebuchet MS (Body)"/>
                    <a:ea typeface="Calibri" panose="020F0502020204030204" pitchFamily="34" charset="0"/>
                    <a:cs typeface="Times New Roman" panose="02020603050405020304" pitchFamily="18" charset="0"/>
                  </a:rPr>
                  <a:t>2</a:t>
                </a:r>
                <a:endParaRPr lang="en-GB" sz="1600" b="1" dirty="0" smtClean="0">
                  <a:solidFill>
                    <a:schemeClr val="bg1"/>
                  </a:solidFill>
                  <a:latin typeface="Trebuchet MS (Body)"/>
                  <a:ea typeface="Calibri" panose="020F0502020204030204" pitchFamily="34" charset="0"/>
                  <a:cs typeface="Times New Roman" panose="02020603050405020304" pitchFamily="18" charset="0"/>
                </a:endParaRPr>
              </a:p>
            </p:txBody>
          </p:sp>
          <p:sp>
            <p:nvSpPr>
              <p:cNvPr id="72" name="TextBox 71"/>
              <p:cNvSpPr txBox="1"/>
              <p:nvPr/>
            </p:nvSpPr>
            <p:spPr>
              <a:xfrm>
                <a:off x="5228179" y="1803762"/>
                <a:ext cx="399987" cy="482780"/>
              </a:xfrm>
              <a:prstGeom prst="rect">
                <a:avLst/>
              </a:prstGeom>
              <a:noFill/>
            </p:spPr>
            <p:txBody>
              <a:bodyPr wrap="square" rtlCol="0">
                <a:spAutoFit/>
              </a:bodyPr>
              <a:lstStyle/>
              <a:p>
                <a:pPr algn="ctr"/>
                <a:r>
                  <a:rPr lang="fr-FR" sz="1600" b="1" dirty="0" smtClean="0">
                    <a:solidFill>
                      <a:schemeClr val="bg1"/>
                    </a:solidFill>
                    <a:latin typeface="Trebuchet MS (Body)"/>
                    <a:ea typeface="Calibri" panose="020F0502020204030204" pitchFamily="34" charset="0"/>
                    <a:cs typeface="Times New Roman" panose="02020603050405020304" pitchFamily="18" charset="0"/>
                  </a:rPr>
                  <a:t>4</a:t>
                </a:r>
                <a:endParaRPr lang="en-GB" sz="1600" b="1" dirty="0" smtClean="0">
                  <a:solidFill>
                    <a:schemeClr val="bg1"/>
                  </a:solidFill>
                  <a:latin typeface="Trebuchet MS (Body)"/>
                  <a:ea typeface="Calibri" panose="020F0502020204030204" pitchFamily="34" charset="0"/>
                  <a:cs typeface="Times New Roman" panose="02020603050405020304" pitchFamily="18" charset="0"/>
                </a:endParaRPr>
              </a:p>
            </p:txBody>
          </p:sp>
          <p:sp>
            <p:nvSpPr>
              <p:cNvPr id="73" name="TextBox 72"/>
              <p:cNvSpPr txBox="1"/>
              <p:nvPr/>
            </p:nvSpPr>
            <p:spPr>
              <a:xfrm>
                <a:off x="6089419" y="1803762"/>
                <a:ext cx="399987" cy="482780"/>
              </a:xfrm>
              <a:prstGeom prst="rect">
                <a:avLst/>
              </a:prstGeom>
              <a:noFill/>
            </p:spPr>
            <p:txBody>
              <a:bodyPr wrap="square" rtlCol="0">
                <a:spAutoFit/>
              </a:bodyPr>
              <a:lstStyle/>
              <a:p>
                <a:pPr algn="ctr"/>
                <a:r>
                  <a:rPr lang="fr-FR" sz="1600" b="1" dirty="0" smtClean="0">
                    <a:solidFill>
                      <a:schemeClr val="bg1"/>
                    </a:solidFill>
                    <a:latin typeface="Trebuchet MS (Body)"/>
                    <a:ea typeface="Calibri" panose="020F0502020204030204" pitchFamily="34" charset="0"/>
                    <a:cs typeface="Times New Roman" panose="02020603050405020304" pitchFamily="18" charset="0"/>
                  </a:rPr>
                  <a:t>1</a:t>
                </a:r>
                <a:endParaRPr lang="en-GB" sz="1600" b="1" dirty="0" smtClean="0">
                  <a:solidFill>
                    <a:schemeClr val="bg1"/>
                  </a:solidFill>
                  <a:latin typeface="Trebuchet MS (Body)"/>
                  <a:ea typeface="Calibri" panose="020F0502020204030204" pitchFamily="34" charset="0"/>
                  <a:cs typeface="Times New Roman" panose="02020603050405020304" pitchFamily="18" charset="0"/>
                </a:endParaRPr>
              </a:p>
            </p:txBody>
          </p:sp>
          <p:sp>
            <p:nvSpPr>
              <p:cNvPr id="74" name="TextBox 73"/>
              <p:cNvSpPr txBox="1"/>
              <p:nvPr/>
            </p:nvSpPr>
            <p:spPr>
              <a:xfrm>
                <a:off x="7074703" y="1803762"/>
                <a:ext cx="399987" cy="482780"/>
              </a:xfrm>
              <a:prstGeom prst="rect">
                <a:avLst/>
              </a:prstGeom>
              <a:noFill/>
            </p:spPr>
            <p:txBody>
              <a:bodyPr wrap="square" rtlCol="0">
                <a:spAutoFit/>
              </a:bodyPr>
              <a:lstStyle/>
              <a:p>
                <a:pPr algn="ctr"/>
                <a:r>
                  <a:rPr lang="fr-FR" sz="1600" b="1" dirty="0" smtClean="0">
                    <a:solidFill>
                      <a:schemeClr val="bg1"/>
                    </a:solidFill>
                    <a:latin typeface="Trebuchet MS (Body)"/>
                    <a:ea typeface="Calibri" panose="020F0502020204030204" pitchFamily="34" charset="0"/>
                    <a:cs typeface="Times New Roman" panose="02020603050405020304" pitchFamily="18" charset="0"/>
                  </a:rPr>
                  <a:t>3</a:t>
                </a:r>
                <a:endParaRPr lang="en-GB" sz="1600" b="1" dirty="0" smtClean="0">
                  <a:solidFill>
                    <a:schemeClr val="bg1"/>
                  </a:solidFill>
                  <a:latin typeface="Trebuchet MS (Body)"/>
                  <a:ea typeface="Calibri" panose="020F0502020204030204" pitchFamily="34" charset="0"/>
                  <a:cs typeface="Times New Roman" panose="02020603050405020304" pitchFamily="18" charset="0"/>
                </a:endParaRPr>
              </a:p>
            </p:txBody>
          </p:sp>
          <p:sp>
            <p:nvSpPr>
              <p:cNvPr id="75" name="TextBox 74"/>
              <p:cNvSpPr txBox="1"/>
              <p:nvPr/>
            </p:nvSpPr>
            <p:spPr>
              <a:xfrm>
                <a:off x="6582061" y="1803762"/>
                <a:ext cx="399987" cy="482780"/>
              </a:xfrm>
              <a:prstGeom prst="rect">
                <a:avLst/>
              </a:prstGeom>
              <a:noFill/>
            </p:spPr>
            <p:txBody>
              <a:bodyPr wrap="square" rtlCol="0">
                <a:spAutoFit/>
              </a:bodyPr>
              <a:lstStyle/>
              <a:p>
                <a:pPr algn="ctr"/>
                <a:r>
                  <a:rPr lang="fr-FR" sz="1600" b="1" dirty="0" smtClean="0">
                    <a:solidFill>
                      <a:schemeClr val="bg1"/>
                    </a:solidFill>
                    <a:latin typeface="Trebuchet MS (Body)"/>
                    <a:ea typeface="Calibri" panose="020F0502020204030204" pitchFamily="34" charset="0"/>
                    <a:cs typeface="Times New Roman" panose="02020603050405020304" pitchFamily="18" charset="0"/>
                  </a:rPr>
                  <a:t>2</a:t>
                </a:r>
                <a:endParaRPr lang="en-GB" sz="1600" b="1" dirty="0" smtClean="0">
                  <a:solidFill>
                    <a:schemeClr val="bg1"/>
                  </a:solidFill>
                  <a:latin typeface="Trebuchet MS (Body)"/>
                  <a:ea typeface="Calibri" panose="020F0502020204030204" pitchFamily="34" charset="0"/>
                  <a:cs typeface="Times New Roman" panose="02020603050405020304" pitchFamily="18" charset="0"/>
                </a:endParaRPr>
              </a:p>
            </p:txBody>
          </p:sp>
          <p:sp>
            <p:nvSpPr>
              <p:cNvPr id="76" name="TextBox 75"/>
              <p:cNvSpPr txBox="1"/>
              <p:nvPr/>
            </p:nvSpPr>
            <p:spPr>
              <a:xfrm>
                <a:off x="7567344" y="1803762"/>
                <a:ext cx="399987" cy="482780"/>
              </a:xfrm>
              <a:prstGeom prst="rect">
                <a:avLst/>
              </a:prstGeom>
              <a:noFill/>
            </p:spPr>
            <p:txBody>
              <a:bodyPr wrap="square" rtlCol="0">
                <a:spAutoFit/>
              </a:bodyPr>
              <a:lstStyle/>
              <a:p>
                <a:pPr algn="ctr"/>
                <a:r>
                  <a:rPr lang="fr-FR" sz="1600" b="1" dirty="0" smtClean="0">
                    <a:solidFill>
                      <a:schemeClr val="bg1"/>
                    </a:solidFill>
                    <a:latin typeface="Trebuchet MS (Body)"/>
                    <a:ea typeface="Calibri" panose="020F0502020204030204" pitchFamily="34" charset="0"/>
                    <a:cs typeface="Times New Roman" panose="02020603050405020304" pitchFamily="18" charset="0"/>
                  </a:rPr>
                  <a:t>4</a:t>
                </a:r>
                <a:endParaRPr lang="en-GB" sz="1600" b="1" dirty="0" smtClean="0">
                  <a:solidFill>
                    <a:schemeClr val="bg1"/>
                  </a:solidFill>
                  <a:latin typeface="Trebuchet MS (Body)"/>
                  <a:ea typeface="Calibri" panose="020F0502020204030204" pitchFamily="34" charset="0"/>
                  <a:cs typeface="Times New Roman" panose="02020603050405020304" pitchFamily="18" charset="0"/>
                </a:endParaRPr>
              </a:p>
            </p:txBody>
          </p:sp>
          <p:sp>
            <p:nvSpPr>
              <p:cNvPr id="77" name="TextBox 76"/>
              <p:cNvSpPr txBox="1"/>
              <p:nvPr/>
            </p:nvSpPr>
            <p:spPr>
              <a:xfrm>
                <a:off x="8577436" y="1803762"/>
                <a:ext cx="399987" cy="482780"/>
              </a:xfrm>
              <a:prstGeom prst="rect">
                <a:avLst/>
              </a:prstGeom>
              <a:noFill/>
            </p:spPr>
            <p:txBody>
              <a:bodyPr wrap="square" rtlCol="0">
                <a:spAutoFit/>
              </a:bodyPr>
              <a:lstStyle/>
              <a:p>
                <a:pPr algn="ctr"/>
                <a:r>
                  <a:rPr lang="fr-FR" sz="1600" b="1" dirty="0" smtClean="0">
                    <a:solidFill>
                      <a:schemeClr val="bg1"/>
                    </a:solidFill>
                    <a:latin typeface="Trebuchet MS (Body)"/>
                    <a:ea typeface="Calibri" panose="020F0502020204030204" pitchFamily="34" charset="0"/>
                    <a:cs typeface="Times New Roman" panose="02020603050405020304" pitchFamily="18" charset="0"/>
                  </a:rPr>
                  <a:t>1</a:t>
                </a:r>
                <a:endParaRPr lang="en-GB" sz="1600" b="1" dirty="0" smtClean="0">
                  <a:solidFill>
                    <a:schemeClr val="bg1"/>
                  </a:solidFill>
                  <a:latin typeface="Trebuchet MS (Body)"/>
                  <a:ea typeface="Calibri" panose="020F0502020204030204" pitchFamily="34" charset="0"/>
                  <a:cs typeface="Times New Roman" panose="02020603050405020304" pitchFamily="18" charset="0"/>
                </a:endParaRPr>
              </a:p>
            </p:txBody>
          </p:sp>
          <p:sp>
            <p:nvSpPr>
              <p:cNvPr id="78" name="TextBox 77"/>
              <p:cNvSpPr txBox="1"/>
              <p:nvPr/>
            </p:nvSpPr>
            <p:spPr>
              <a:xfrm>
                <a:off x="9562720" y="1803762"/>
                <a:ext cx="399987" cy="482780"/>
              </a:xfrm>
              <a:prstGeom prst="rect">
                <a:avLst/>
              </a:prstGeom>
              <a:noFill/>
            </p:spPr>
            <p:txBody>
              <a:bodyPr wrap="square" rtlCol="0">
                <a:spAutoFit/>
              </a:bodyPr>
              <a:lstStyle/>
              <a:p>
                <a:pPr algn="ctr"/>
                <a:r>
                  <a:rPr lang="fr-FR" sz="1600" b="1" dirty="0" smtClean="0">
                    <a:solidFill>
                      <a:schemeClr val="bg1"/>
                    </a:solidFill>
                    <a:latin typeface="Trebuchet MS (Body)"/>
                    <a:ea typeface="Calibri" panose="020F0502020204030204" pitchFamily="34" charset="0"/>
                    <a:cs typeface="Times New Roman" panose="02020603050405020304" pitchFamily="18" charset="0"/>
                  </a:rPr>
                  <a:t>3</a:t>
                </a:r>
                <a:endParaRPr lang="en-GB" sz="1600" b="1" dirty="0" smtClean="0">
                  <a:solidFill>
                    <a:schemeClr val="bg1"/>
                  </a:solidFill>
                  <a:latin typeface="Trebuchet MS (Body)"/>
                  <a:ea typeface="Calibri" panose="020F0502020204030204" pitchFamily="34" charset="0"/>
                  <a:cs typeface="Times New Roman" panose="02020603050405020304" pitchFamily="18" charset="0"/>
                </a:endParaRPr>
              </a:p>
            </p:txBody>
          </p:sp>
          <p:sp>
            <p:nvSpPr>
              <p:cNvPr id="79" name="TextBox 78"/>
              <p:cNvSpPr txBox="1"/>
              <p:nvPr/>
            </p:nvSpPr>
            <p:spPr>
              <a:xfrm>
                <a:off x="9070078" y="1803762"/>
                <a:ext cx="399987" cy="482780"/>
              </a:xfrm>
              <a:prstGeom prst="rect">
                <a:avLst/>
              </a:prstGeom>
              <a:noFill/>
            </p:spPr>
            <p:txBody>
              <a:bodyPr wrap="square" rtlCol="0">
                <a:spAutoFit/>
              </a:bodyPr>
              <a:lstStyle/>
              <a:p>
                <a:pPr algn="ctr"/>
                <a:r>
                  <a:rPr lang="fr-FR" sz="1600" b="1" dirty="0" smtClean="0">
                    <a:solidFill>
                      <a:schemeClr val="bg1"/>
                    </a:solidFill>
                    <a:latin typeface="Trebuchet MS (Body)"/>
                    <a:ea typeface="Calibri" panose="020F0502020204030204" pitchFamily="34" charset="0"/>
                    <a:cs typeface="Times New Roman" panose="02020603050405020304" pitchFamily="18" charset="0"/>
                  </a:rPr>
                  <a:t>2</a:t>
                </a:r>
                <a:endParaRPr lang="en-GB" sz="1600" b="1" dirty="0" smtClean="0">
                  <a:solidFill>
                    <a:schemeClr val="bg1"/>
                  </a:solidFill>
                  <a:latin typeface="Trebuchet MS (Body)"/>
                  <a:ea typeface="Calibri" panose="020F0502020204030204" pitchFamily="34" charset="0"/>
                  <a:cs typeface="Times New Roman" panose="02020603050405020304" pitchFamily="18" charset="0"/>
                </a:endParaRPr>
              </a:p>
            </p:txBody>
          </p:sp>
          <p:sp>
            <p:nvSpPr>
              <p:cNvPr id="80" name="TextBox 79"/>
              <p:cNvSpPr txBox="1"/>
              <p:nvPr/>
            </p:nvSpPr>
            <p:spPr>
              <a:xfrm>
                <a:off x="10055362" y="1803762"/>
                <a:ext cx="399987" cy="482780"/>
              </a:xfrm>
              <a:prstGeom prst="rect">
                <a:avLst/>
              </a:prstGeom>
              <a:noFill/>
            </p:spPr>
            <p:txBody>
              <a:bodyPr wrap="square" rtlCol="0">
                <a:spAutoFit/>
              </a:bodyPr>
              <a:lstStyle/>
              <a:p>
                <a:pPr algn="ctr"/>
                <a:r>
                  <a:rPr lang="fr-FR" sz="1600" b="1" dirty="0" smtClean="0">
                    <a:solidFill>
                      <a:schemeClr val="bg1"/>
                    </a:solidFill>
                    <a:latin typeface="Trebuchet MS (Body)"/>
                    <a:ea typeface="Calibri" panose="020F0502020204030204" pitchFamily="34" charset="0"/>
                    <a:cs typeface="Times New Roman" panose="02020603050405020304" pitchFamily="18" charset="0"/>
                  </a:rPr>
                  <a:t>4</a:t>
                </a:r>
                <a:endParaRPr lang="en-GB" sz="1600" b="1" dirty="0" smtClean="0">
                  <a:solidFill>
                    <a:schemeClr val="bg1"/>
                  </a:solidFill>
                  <a:latin typeface="Trebuchet MS (Body)"/>
                  <a:ea typeface="Calibri" panose="020F0502020204030204" pitchFamily="34" charset="0"/>
                  <a:cs typeface="Times New Roman" panose="02020603050405020304" pitchFamily="18" charset="0"/>
                </a:endParaRPr>
              </a:p>
            </p:txBody>
          </p:sp>
          <p:sp>
            <p:nvSpPr>
              <p:cNvPr id="81" name="TextBox 80"/>
              <p:cNvSpPr txBox="1"/>
              <p:nvPr/>
            </p:nvSpPr>
            <p:spPr>
              <a:xfrm>
                <a:off x="1676675" y="4278672"/>
                <a:ext cx="2859699" cy="482780"/>
              </a:xfrm>
              <a:prstGeom prst="rect">
                <a:avLst/>
              </a:prstGeom>
              <a:noFill/>
            </p:spPr>
            <p:txBody>
              <a:bodyPr wrap="square" rtlCol="0">
                <a:spAutoFit/>
              </a:bodyPr>
              <a:lstStyle/>
              <a:p>
                <a:pPr>
                  <a:spcAft>
                    <a:spcPts val="800"/>
                  </a:spcAft>
                </a:pPr>
                <a:r>
                  <a:rPr lang="fr-FR" sz="800" b="1" dirty="0" smtClean="0">
                    <a:solidFill>
                      <a:srgbClr val="0097CC"/>
                    </a:solidFill>
                    <a:latin typeface="Trebuchet MS (Body)"/>
                    <a:ea typeface="Calibri" panose="020F0502020204030204" pitchFamily="34" charset="0"/>
                    <a:cs typeface="Times New Roman" panose="02020603050405020304" pitchFamily="18" charset="0"/>
                  </a:rPr>
                  <a:t>Conversation de réflexion et définition des OKR.</a:t>
                </a:r>
                <a:endParaRPr lang="en-GB" sz="800" b="1" dirty="0">
                  <a:solidFill>
                    <a:srgbClr val="0097CC"/>
                  </a:solidFill>
                  <a:latin typeface="Trebuchet MS (Body)"/>
                  <a:ea typeface="Calibri" panose="020F0502020204030204" pitchFamily="34" charset="0"/>
                  <a:cs typeface="Times New Roman" panose="02020603050405020304" pitchFamily="18" charset="0"/>
                </a:endParaRPr>
              </a:p>
            </p:txBody>
          </p:sp>
          <p:sp>
            <p:nvSpPr>
              <p:cNvPr id="82" name="TextBox 81"/>
              <p:cNvSpPr txBox="1"/>
              <p:nvPr/>
            </p:nvSpPr>
            <p:spPr>
              <a:xfrm>
                <a:off x="1676675" y="4741183"/>
                <a:ext cx="2444063" cy="305852"/>
              </a:xfrm>
              <a:prstGeom prst="rect">
                <a:avLst/>
              </a:prstGeom>
              <a:noFill/>
            </p:spPr>
            <p:txBody>
              <a:bodyPr wrap="square" rtlCol="0">
                <a:spAutoFit/>
              </a:bodyPr>
              <a:lstStyle/>
              <a:p>
                <a:pPr>
                  <a:lnSpc>
                    <a:spcPct val="107000"/>
                  </a:lnSpc>
                  <a:spcAft>
                    <a:spcPts val="800"/>
                  </a:spcAft>
                </a:pPr>
                <a:r>
                  <a:rPr lang="fr-FR" sz="800" b="1" dirty="0" smtClean="0">
                    <a:solidFill>
                      <a:srgbClr val="7030A0"/>
                    </a:solidFill>
                    <a:latin typeface="Trebuchet MS (Body)"/>
                    <a:ea typeface="Calibri" panose="020F0502020204030204" pitchFamily="34" charset="0"/>
                    <a:cs typeface="Times New Roman" panose="02020603050405020304" pitchFamily="18" charset="0"/>
                  </a:rPr>
                  <a:t>Noter les OKR.</a:t>
                </a:r>
                <a:endParaRPr lang="en-GB" sz="800" b="1" dirty="0">
                  <a:solidFill>
                    <a:srgbClr val="7030A0"/>
                  </a:solidFill>
                  <a:latin typeface="Trebuchet MS (Body)"/>
                  <a:ea typeface="Calibri" panose="020F0502020204030204" pitchFamily="34" charset="0"/>
                  <a:cs typeface="Times New Roman" panose="02020603050405020304" pitchFamily="18" charset="0"/>
                </a:endParaRPr>
              </a:p>
            </p:txBody>
          </p:sp>
          <p:sp>
            <p:nvSpPr>
              <p:cNvPr id="83" name="TextBox 82"/>
              <p:cNvSpPr txBox="1"/>
              <p:nvPr/>
            </p:nvSpPr>
            <p:spPr>
              <a:xfrm>
                <a:off x="1676675" y="5018728"/>
                <a:ext cx="2372811" cy="305852"/>
              </a:xfrm>
              <a:prstGeom prst="rect">
                <a:avLst/>
              </a:prstGeom>
              <a:noFill/>
            </p:spPr>
            <p:txBody>
              <a:bodyPr wrap="square" rtlCol="0">
                <a:spAutoFit/>
              </a:bodyPr>
              <a:lstStyle/>
              <a:p>
                <a:pPr>
                  <a:lnSpc>
                    <a:spcPct val="107000"/>
                  </a:lnSpc>
                  <a:spcAft>
                    <a:spcPts val="800"/>
                  </a:spcAft>
                </a:pPr>
                <a:r>
                  <a:rPr lang="fr-FR" sz="800" b="1" dirty="0" smtClean="0">
                    <a:solidFill>
                      <a:srgbClr val="7030A0"/>
                    </a:solidFill>
                    <a:latin typeface="Trebuchet MS (Body)"/>
                    <a:ea typeface="Calibri" panose="020F0502020204030204" pitchFamily="34" charset="0"/>
                    <a:cs typeface="Times New Roman" panose="02020603050405020304" pitchFamily="18" charset="0"/>
                  </a:rPr>
                  <a:t>Écrire les OKR</a:t>
                </a:r>
                <a:endParaRPr lang="en-GB" sz="800" b="1" dirty="0">
                  <a:solidFill>
                    <a:srgbClr val="7030A0"/>
                  </a:solidFill>
                  <a:latin typeface="Trebuchet MS (Body)"/>
                  <a:ea typeface="Calibri" panose="020F0502020204030204" pitchFamily="34" charset="0"/>
                  <a:cs typeface="Times New Roman" panose="02020603050405020304" pitchFamily="18" charset="0"/>
                </a:endParaRPr>
              </a:p>
            </p:txBody>
          </p:sp>
          <p:sp>
            <p:nvSpPr>
              <p:cNvPr id="84" name="TextBox 83"/>
              <p:cNvSpPr txBox="1"/>
              <p:nvPr/>
            </p:nvSpPr>
            <p:spPr>
              <a:xfrm>
                <a:off x="4347262" y="4278672"/>
                <a:ext cx="1828526" cy="482780"/>
              </a:xfrm>
              <a:prstGeom prst="rect">
                <a:avLst/>
              </a:prstGeom>
              <a:noFill/>
            </p:spPr>
            <p:txBody>
              <a:bodyPr wrap="square" rtlCol="0">
                <a:spAutoFit/>
              </a:bodyPr>
              <a:lstStyle/>
              <a:p>
                <a:pPr>
                  <a:spcAft>
                    <a:spcPts val="800"/>
                  </a:spcAft>
                </a:pPr>
                <a:r>
                  <a:rPr lang="fr-FR" sz="800" b="1" dirty="0" smtClean="0">
                    <a:solidFill>
                      <a:srgbClr val="7030A0"/>
                    </a:solidFill>
                    <a:latin typeface="Trebuchet MS (Body)"/>
                    <a:ea typeface="Calibri" panose="020F0502020204030204" pitchFamily="34" charset="0"/>
                    <a:cs typeface="Times New Roman" panose="02020603050405020304" pitchFamily="18" charset="0"/>
                  </a:rPr>
                  <a:t>Enregistrer la progression des OKR.</a:t>
                </a:r>
                <a:endParaRPr lang="en-GB" sz="800" b="1" dirty="0">
                  <a:solidFill>
                    <a:srgbClr val="7030A0"/>
                  </a:solidFill>
                  <a:latin typeface="Trebuchet MS (Body)"/>
                  <a:ea typeface="Calibri" panose="020F0502020204030204" pitchFamily="34" charset="0"/>
                  <a:cs typeface="Times New Roman" panose="02020603050405020304" pitchFamily="18" charset="0"/>
                </a:endParaRPr>
              </a:p>
            </p:txBody>
          </p:sp>
          <p:sp>
            <p:nvSpPr>
              <p:cNvPr id="85" name="TextBox 84"/>
              <p:cNvSpPr txBox="1"/>
              <p:nvPr/>
            </p:nvSpPr>
            <p:spPr>
              <a:xfrm>
                <a:off x="6404539" y="4278672"/>
                <a:ext cx="1769148" cy="482780"/>
              </a:xfrm>
              <a:prstGeom prst="rect">
                <a:avLst/>
              </a:prstGeom>
              <a:noFill/>
            </p:spPr>
            <p:txBody>
              <a:bodyPr wrap="square" rtlCol="0">
                <a:spAutoFit/>
              </a:bodyPr>
              <a:lstStyle/>
              <a:p>
                <a:pPr>
                  <a:spcAft>
                    <a:spcPts val="800"/>
                  </a:spcAft>
                </a:pPr>
                <a:r>
                  <a:rPr lang="fr-FR" sz="800" b="1" dirty="0" smtClean="0">
                    <a:solidFill>
                      <a:srgbClr val="0097CC"/>
                    </a:solidFill>
                    <a:latin typeface="Trebuchet MS (Body)"/>
                    <a:ea typeface="Calibri" panose="020F0502020204030204" pitchFamily="34" charset="0"/>
                    <a:cs typeface="Times New Roman" panose="02020603050405020304" pitchFamily="18" charset="0"/>
                  </a:rPr>
                  <a:t>Conversation sur la progression.</a:t>
                </a:r>
                <a:endParaRPr lang="en-GB" sz="800" b="1" dirty="0">
                  <a:solidFill>
                    <a:srgbClr val="0097CC"/>
                  </a:solidFill>
                  <a:latin typeface="Trebuchet MS (Body)"/>
                  <a:ea typeface="Calibri" panose="020F0502020204030204" pitchFamily="34" charset="0"/>
                  <a:cs typeface="Times New Roman" panose="02020603050405020304" pitchFamily="18" charset="0"/>
                </a:endParaRPr>
              </a:p>
            </p:txBody>
          </p:sp>
          <p:sp>
            <p:nvSpPr>
              <p:cNvPr id="86" name="Rectangle 85"/>
              <p:cNvSpPr/>
              <p:nvPr/>
            </p:nvSpPr>
            <p:spPr>
              <a:xfrm>
                <a:off x="8396434" y="4278672"/>
                <a:ext cx="1843929" cy="658337"/>
              </a:xfrm>
              <a:prstGeom prst="rect">
                <a:avLst/>
              </a:prstGeom>
            </p:spPr>
            <p:txBody>
              <a:bodyPr wrap="square">
                <a:spAutoFit/>
              </a:bodyPr>
              <a:lstStyle/>
              <a:p>
                <a:pPr>
                  <a:spcAft>
                    <a:spcPts val="800"/>
                  </a:spcAft>
                </a:pPr>
                <a:r>
                  <a:rPr lang="fr-FR" sz="800" b="1" dirty="0" smtClean="0">
                    <a:solidFill>
                      <a:schemeClr val="bg1">
                        <a:lumMod val="50000"/>
                      </a:schemeClr>
                    </a:solidFill>
                    <a:latin typeface="Trebuchet MS (Body)"/>
                    <a:ea typeface="Calibri" panose="020F0502020204030204" pitchFamily="34" charset="0"/>
                    <a:cs typeface="Times New Roman" panose="02020603050405020304" pitchFamily="18" charset="0"/>
                  </a:rPr>
                  <a:t>Commencer à </a:t>
                </a:r>
                <a:r>
                  <a:rPr lang="fr-FR" sz="800" b="1" dirty="0" smtClean="0">
                    <a:solidFill>
                      <a:srgbClr val="7030A0"/>
                    </a:solidFill>
                    <a:latin typeface="Trebuchet MS (Body)"/>
                    <a:ea typeface="Calibri" panose="020F0502020204030204" pitchFamily="34" charset="0"/>
                    <a:cs typeface="Times New Roman" panose="02020603050405020304" pitchFamily="18" charset="0"/>
                  </a:rPr>
                  <a:t>rédiger des ébauches des OKR.</a:t>
                </a:r>
                <a:endParaRPr lang="en-GB" sz="800" b="1" dirty="0">
                  <a:solidFill>
                    <a:srgbClr val="7030A0"/>
                  </a:solidFill>
                  <a:latin typeface="Trebuchet MS (Body)"/>
                  <a:ea typeface="Calibri" panose="020F0502020204030204" pitchFamily="34" charset="0"/>
                  <a:cs typeface="Times New Roman" panose="02020603050405020304" pitchFamily="18" charset="0"/>
                </a:endParaRPr>
              </a:p>
            </p:txBody>
          </p:sp>
          <p:sp>
            <p:nvSpPr>
              <p:cNvPr id="87" name="Oval 86"/>
              <p:cNvSpPr/>
              <p:nvPr/>
            </p:nvSpPr>
            <p:spPr>
              <a:xfrm>
                <a:off x="1651733" y="4381520"/>
                <a:ext cx="71252" cy="712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651733" y="4850532"/>
                <a:ext cx="71252" cy="712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651733" y="5128076"/>
                <a:ext cx="71252" cy="712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18"/>
            <p:cNvGrpSpPr/>
            <p:nvPr/>
          </p:nvGrpSpPr>
          <p:grpSpPr>
            <a:xfrm>
              <a:off x="1653583" y="787765"/>
              <a:ext cx="7987096" cy="3790509"/>
              <a:chOff x="1522958" y="372140"/>
              <a:chExt cx="7987096" cy="3790509"/>
            </a:xfrm>
          </p:grpSpPr>
          <p:pic>
            <p:nvPicPr>
              <p:cNvPr id="50" name="Picture 2" descr="C:\Users\dg2ar\Documents\NATHALIA\ARGOS\DICIEMBRE\16_12_2021_Conversación Evaluación del Desempeño Webinar- Francais\íconos ppt-04.png"/>
              <p:cNvPicPr>
                <a:picLocks noChangeAspect="1" noChangeArrowheads="1"/>
              </p:cNvPicPr>
              <p:nvPr/>
            </p:nvPicPr>
            <p:blipFill>
              <a:blip r:embed="rId3" cstate="print"/>
              <a:srcRect/>
              <a:stretch>
                <a:fillRect/>
              </a:stretch>
            </p:blipFill>
            <p:spPr bwMode="auto">
              <a:xfrm>
                <a:off x="2604976" y="372140"/>
                <a:ext cx="425332" cy="425430"/>
              </a:xfrm>
              <a:prstGeom prst="rect">
                <a:avLst/>
              </a:prstGeom>
              <a:noFill/>
            </p:spPr>
          </p:pic>
          <p:pic>
            <p:nvPicPr>
              <p:cNvPr id="51" name="Picture 3" descr="C:\Users\dg2ar\Documents\NATHALIA\ARGOS\DICIEMBRE\16_12_2021_Conversación Evaluación del Desempeño Webinar- Francais\íconos ppt_Mesa de trabajo 1.png"/>
              <p:cNvPicPr>
                <a:picLocks noChangeAspect="1" noChangeArrowheads="1"/>
              </p:cNvPicPr>
              <p:nvPr/>
            </p:nvPicPr>
            <p:blipFill>
              <a:blip r:embed="rId4" cstate="print"/>
              <a:srcRect/>
              <a:stretch>
                <a:fillRect/>
              </a:stretch>
            </p:blipFill>
            <p:spPr bwMode="auto">
              <a:xfrm>
                <a:off x="1522958" y="2451571"/>
                <a:ext cx="556007" cy="556007"/>
              </a:xfrm>
              <a:prstGeom prst="rect">
                <a:avLst/>
              </a:prstGeom>
              <a:noFill/>
            </p:spPr>
          </p:pic>
          <p:pic>
            <p:nvPicPr>
              <p:cNvPr id="52" name="Picture 5" descr="C:\Users\dg2ar\Documents\NATHALIA\ARGOS\DICIEMBRE\16_12_2021_Conversación Evaluación del Desempeño Webinar- Francais\íconos ppt-03.png"/>
              <p:cNvPicPr>
                <a:picLocks noChangeAspect="1" noChangeArrowheads="1"/>
              </p:cNvPicPr>
              <p:nvPr/>
            </p:nvPicPr>
            <p:blipFill>
              <a:blip r:embed="rId5" cstate="print"/>
              <a:srcRect/>
              <a:stretch>
                <a:fillRect/>
              </a:stretch>
            </p:blipFill>
            <p:spPr bwMode="auto">
              <a:xfrm>
                <a:off x="3697513" y="2459181"/>
                <a:ext cx="502803" cy="502687"/>
              </a:xfrm>
              <a:prstGeom prst="rect">
                <a:avLst/>
              </a:prstGeom>
              <a:noFill/>
            </p:spPr>
          </p:pic>
          <p:pic>
            <p:nvPicPr>
              <p:cNvPr id="53" name="Picture 5" descr="C:\Users\dg2ar\Documents\NATHALIA\ARGOS\DICIEMBRE\16_12_2021_Conversación Evaluación del Desempeño Webinar- Francais\íconos ppt-03.png"/>
              <p:cNvPicPr>
                <a:picLocks noChangeAspect="1" noChangeArrowheads="1"/>
              </p:cNvPicPr>
              <p:nvPr/>
            </p:nvPicPr>
            <p:blipFill>
              <a:blip r:embed="rId5" cstate="print"/>
              <a:srcRect/>
              <a:stretch>
                <a:fillRect/>
              </a:stretch>
            </p:blipFill>
            <p:spPr bwMode="auto">
              <a:xfrm>
                <a:off x="5032630" y="3604727"/>
                <a:ext cx="502803" cy="502687"/>
              </a:xfrm>
              <a:prstGeom prst="rect">
                <a:avLst/>
              </a:prstGeom>
              <a:noFill/>
            </p:spPr>
          </p:pic>
          <p:pic>
            <p:nvPicPr>
              <p:cNvPr id="54" name="Picture 5" descr="C:\Users\dg2ar\Documents\NATHALIA\ARGOS\DICIEMBRE\16_12_2021_Conversación Evaluación del Desempeño Webinar- Francais\íconos ppt-03.png"/>
              <p:cNvPicPr>
                <a:picLocks noChangeAspect="1" noChangeArrowheads="1"/>
              </p:cNvPicPr>
              <p:nvPr/>
            </p:nvPicPr>
            <p:blipFill>
              <a:blip r:embed="rId5" cstate="print"/>
              <a:srcRect/>
              <a:stretch>
                <a:fillRect/>
              </a:stretch>
            </p:blipFill>
            <p:spPr bwMode="auto">
              <a:xfrm>
                <a:off x="6032396" y="2459181"/>
                <a:ext cx="502803" cy="502687"/>
              </a:xfrm>
              <a:prstGeom prst="rect">
                <a:avLst/>
              </a:prstGeom>
              <a:noFill/>
            </p:spPr>
          </p:pic>
          <p:pic>
            <p:nvPicPr>
              <p:cNvPr id="55" name="Picture 5" descr="C:\Users\dg2ar\Documents\NATHALIA\ARGOS\DICIEMBRE\16_12_2021_Conversación Evaluación del Desempeño Webinar- Francais\íconos ppt-03.png"/>
              <p:cNvPicPr>
                <a:picLocks noChangeAspect="1" noChangeArrowheads="1"/>
              </p:cNvPicPr>
              <p:nvPr/>
            </p:nvPicPr>
            <p:blipFill>
              <a:blip r:embed="rId5" cstate="print"/>
              <a:srcRect/>
              <a:stretch>
                <a:fillRect/>
              </a:stretch>
            </p:blipFill>
            <p:spPr bwMode="auto">
              <a:xfrm>
                <a:off x="7265973" y="2459181"/>
                <a:ext cx="502803" cy="502687"/>
              </a:xfrm>
              <a:prstGeom prst="rect">
                <a:avLst/>
              </a:prstGeom>
              <a:noFill/>
            </p:spPr>
          </p:pic>
          <p:pic>
            <p:nvPicPr>
              <p:cNvPr id="56" name="Picture 5" descr="C:\Users\dg2ar\Documents\NATHALIA\ARGOS\DICIEMBRE\16_12_2021_Conversación Evaluación del Desempeño Webinar- Francais\íconos ppt-03.png"/>
              <p:cNvPicPr>
                <a:picLocks noChangeAspect="1" noChangeArrowheads="1"/>
              </p:cNvPicPr>
              <p:nvPr/>
            </p:nvPicPr>
            <p:blipFill>
              <a:blip r:embed="rId5" cstate="print"/>
              <a:srcRect/>
              <a:stretch>
                <a:fillRect/>
              </a:stretch>
            </p:blipFill>
            <p:spPr bwMode="auto">
              <a:xfrm>
                <a:off x="9007251" y="3604727"/>
                <a:ext cx="502803" cy="502687"/>
              </a:xfrm>
              <a:prstGeom prst="rect">
                <a:avLst/>
              </a:prstGeom>
              <a:noFill/>
            </p:spPr>
          </p:pic>
          <p:pic>
            <p:nvPicPr>
              <p:cNvPr id="57" name="Picture 3" descr="C:\Users\dg2ar\Documents\NATHALIA\ARGOS\DICIEMBRE\16_12_2021_Conversación Evaluación del Desempeño Webinar- Francais\íconos ppt_Mesa de trabajo 1.png"/>
              <p:cNvPicPr>
                <a:picLocks noChangeAspect="1" noChangeArrowheads="1"/>
              </p:cNvPicPr>
              <p:nvPr/>
            </p:nvPicPr>
            <p:blipFill>
              <a:blip r:embed="rId4" cstate="print"/>
              <a:srcRect/>
              <a:stretch>
                <a:fillRect/>
              </a:stretch>
            </p:blipFill>
            <p:spPr bwMode="auto">
              <a:xfrm>
                <a:off x="2616715" y="3606642"/>
                <a:ext cx="556007" cy="556007"/>
              </a:xfrm>
              <a:prstGeom prst="rect">
                <a:avLst/>
              </a:prstGeom>
              <a:noFill/>
            </p:spPr>
          </p:pic>
          <p:pic>
            <p:nvPicPr>
              <p:cNvPr id="58" name="Picture 3" descr="C:\Users\dg2ar\Documents\NATHALIA\ARGOS\DICIEMBRE\16_12_2021_Conversación Evaluación del Desempeño Webinar- Francais\íconos ppt_Mesa de trabajo 1.png"/>
              <p:cNvPicPr>
                <a:picLocks noChangeAspect="1" noChangeArrowheads="1"/>
              </p:cNvPicPr>
              <p:nvPr/>
            </p:nvPicPr>
            <p:blipFill>
              <a:blip r:embed="rId4" cstate="print"/>
              <a:srcRect/>
              <a:stretch>
                <a:fillRect/>
              </a:stretch>
            </p:blipFill>
            <p:spPr bwMode="auto">
              <a:xfrm>
                <a:off x="8731765" y="2451571"/>
                <a:ext cx="556007" cy="556007"/>
              </a:xfrm>
              <a:prstGeom prst="rect">
                <a:avLst/>
              </a:prstGeom>
              <a:noFill/>
            </p:spPr>
          </p:pic>
          <p:pic>
            <p:nvPicPr>
              <p:cNvPr id="59" name="Picture 2" descr="C:\Users\dg2ar\Documents\NATHALIA\ARGOS\DICIEMBRE\16_12_2021_Conversación Evaluación del Desempeño Webinar- Francais\íconos ppt-02-02.png"/>
              <p:cNvPicPr>
                <a:picLocks noChangeAspect="1" noChangeArrowheads="1"/>
              </p:cNvPicPr>
              <p:nvPr/>
            </p:nvPicPr>
            <p:blipFill>
              <a:blip r:embed="rId6" cstate="print"/>
              <a:srcRect/>
              <a:stretch>
                <a:fillRect/>
              </a:stretch>
            </p:blipFill>
            <p:spPr bwMode="auto">
              <a:xfrm>
                <a:off x="4538097" y="2503238"/>
                <a:ext cx="414669" cy="414573"/>
              </a:xfrm>
              <a:prstGeom prst="rect">
                <a:avLst/>
              </a:prstGeom>
              <a:noFill/>
            </p:spPr>
          </p:pic>
          <p:pic>
            <p:nvPicPr>
              <p:cNvPr id="60" name="Picture 2" descr="C:\Users\dg2ar\Documents\NATHALIA\ARGOS\DICIEMBRE\16_12_2021_Conversación Evaluación del Desempeño Webinar- Francais\íconos ppt-02-02.png"/>
              <p:cNvPicPr>
                <a:picLocks noChangeAspect="1" noChangeArrowheads="1"/>
              </p:cNvPicPr>
              <p:nvPr/>
            </p:nvPicPr>
            <p:blipFill>
              <a:blip r:embed="rId6" cstate="print"/>
              <a:srcRect/>
              <a:stretch>
                <a:fillRect/>
              </a:stretch>
            </p:blipFill>
            <p:spPr bwMode="auto">
              <a:xfrm>
                <a:off x="7040748" y="3648784"/>
                <a:ext cx="414669" cy="414573"/>
              </a:xfrm>
              <a:prstGeom prst="rect">
                <a:avLst/>
              </a:prstGeom>
              <a:noFill/>
            </p:spPr>
          </p:pic>
        </p:grpSp>
        <p:sp>
          <p:nvSpPr>
            <p:cNvPr id="49" name="TextBox 48"/>
            <p:cNvSpPr txBox="1"/>
            <p:nvPr/>
          </p:nvSpPr>
          <p:spPr>
            <a:xfrm>
              <a:off x="8221994" y="1377616"/>
              <a:ext cx="2796363" cy="746114"/>
            </a:xfrm>
            <a:prstGeom prst="rect">
              <a:avLst/>
            </a:prstGeom>
            <a:noFill/>
          </p:spPr>
          <p:txBody>
            <a:bodyPr wrap="square" rtlCol="0">
              <a:spAutoFit/>
            </a:bodyPr>
            <a:lstStyle/>
            <a:p>
              <a:pPr algn="ctr"/>
              <a:r>
                <a:rPr lang="fr-FR" sz="1400" b="1" dirty="0" smtClean="0">
                  <a:solidFill>
                    <a:schemeClr val="bg1"/>
                  </a:solidFill>
                  <a:latin typeface="Trebuchet MS (Body)"/>
                  <a:ea typeface="Calibri" panose="020F0502020204030204" pitchFamily="34" charset="0"/>
                  <a:cs typeface="Times New Roman" panose="02020603050405020304" pitchFamily="18" charset="0"/>
                </a:rPr>
                <a:t>Mois 1</a:t>
              </a:r>
            </a:p>
            <a:p>
              <a:pPr algn="ctr"/>
              <a:r>
                <a:rPr lang="fr-FR" sz="1400" b="1" dirty="0" smtClean="0">
                  <a:solidFill>
                    <a:schemeClr val="bg1"/>
                  </a:solidFill>
                  <a:latin typeface="Trebuchet MS (Body)"/>
                  <a:ea typeface="Calibri" panose="020F0502020204030204" pitchFamily="34" charset="0"/>
                  <a:cs typeface="Times New Roman" panose="02020603050405020304" pitchFamily="18" charset="0"/>
                </a:rPr>
                <a:t>(trimestre suivant)</a:t>
              </a:r>
              <a:endParaRPr lang="en-GB" sz="1400" b="1" dirty="0" smtClean="0">
                <a:solidFill>
                  <a:schemeClr val="bg1"/>
                </a:solidFill>
                <a:latin typeface="Trebuchet MS (Body)"/>
                <a:ea typeface="Calibri" panose="020F0502020204030204" pitchFamily="34" charset="0"/>
                <a:cs typeface="Times New Roman" panose="02020603050405020304" pitchFamily="18" charset="0"/>
              </a:endParaRPr>
            </a:p>
          </p:txBody>
        </p:sp>
      </p:grpSp>
      <p:sp>
        <p:nvSpPr>
          <p:cNvPr id="5" name="Título 1">
            <a:extLst>
              <a:ext uri="{FF2B5EF4-FFF2-40B4-BE49-F238E27FC236}">
                <a16:creationId xmlns:a16="http://schemas.microsoft.com/office/drawing/2014/main" id="{D3F85C18-C9EB-4E25-A63C-B27EF777CB9F}"/>
              </a:ext>
            </a:extLst>
          </p:cNvPr>
          <p:cNvSpPr txBox="1">
            <a:spLocks/>
          </p:cNvSpPr>
          <p:nvPr/>
        </p:nvSpPr>
        <p:spPr>
          <a:xfrm>
            <a:off x="1321114" y="4463871"/>
            <a:ext cx="1182935" cy="61456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fr-FR" sz="2000" b="1" spc="600">
                <a:solidFill>
                  <a:srgbClr val="7030A0"/>
                </a:solidFill>
                <a:latin typeface="Trebuchet MS" panose="020B0603020202020204" pitchFamily="34" charset="0"/>
              </a:rPr>
              <a:t>Jan</a:t>
            </a:r>
          </a:p>
        </p:txBody>
      </p:sp>
      <p:sp>
        <p:nvSpPr>
          <p:cNvPr id="6" name="Título 1">
            <a:extLst>
              <a:ext uri="{FF2B5EF4-FFF2-40B4-BE49-F238E27FC236}">
                <a16:creationId xmlns:a16="http://schemas.microsoft.com/office/drawing/2014/main" id="{FE7551F6-0CB0-43B3-9CF1-02E5F4E42B0C}"/>
              </a:ext>
            </a:extLst>
          </p:cNvPr>
          <p:cNvSpPr txBox="1">
            <a:spLocks/>
          </p:cNvSpPr>
          <p:nvPr/>
        </p:nvSpPr>
        <p:spPr>
          <a:xfrm>
            <a:off x="2918246" y="4463871"/>
            <a:ext cx="1182935" cy="61456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fr-FR" sz="2000" b="1" spc="600">
                <a:solidFill>
                  <a:srgbClr val="7030A0"/>
                </a:solidFill>
                <a:latin typeface="Trebuchet MS" panose="020B0603020202020204" pitchFamily="34" charset="0"/>
              </a:rPr>
              <a:t>Mar</a:t>
            </a:r>
          </a:p>
        </p:txBody>
      </p:sp>
      <p:sp>
        <p:nvSpPr>
          <p:cNvPr id="7" name="Título 1">
            <a:extLst>
              <a:ext uri="{FF2B5EF4-FFF2-40B4-BE49-F238E27FC236}">
                <a16:creationId xmlns:a16="http://schemas.microsoft.com/office/drawing/2014/main" id="{35ACC76B-D313-4275-900C-DF271B97D4D0}"/>
              </a:ext>
            </a:extLst>
          </p:cNvPr>
          <p:cNvSpPr txBox="1">
            <a:spLocks/>
          </p:cNvSpPr>
          <p:nvPr/>
        </p:nvSpPr>
        <p:spPr>
          <a:xfrm>
            <a:off x="2119680" y="4463871"/>
            <a:ext cx="1182935" cy="518437"/>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fr-FR" sz="2000" b="1" spc="600">
                <a:solidFill>
                  <a:srgbClr val="7030A0"/>
                </a:solidFill>
                <a:latin typeface="Trebuchet MS" panose="020B0603020202020204" pitchFamily="34" charset="0"/>
              </a:rPr>
              <a:t>Fév</a:t>
            </a:r>
          </a:p>
        </p:txBody>
      </p:sp>
      <p:sp>
        <p:nvSpPr>
          <p:cNvPr id="8" name="Título 1">
            <a:extLst>
              <a:ext uri="{FF2B5EF4-FFF2-40B4-BE49-F238E27FC236}">
                <a16:creationId xmlns:a16="http://schemas.microsoft.com/office/drawing/2014/main" id="{9CBC2617-9982-47E4-BCAD-B369DB1E634D}"/>
              </a:ext>
            </a:extLst>
          </p:cNvPr>
          <p:cNvSpPr txBox="1">
            <a:spLocks/>
          </p:cNvSpPr>
          <p:nvPr/>
        </p:nvSpPr>
        <p:spPr>
          <a:xfrm>
            <a:off x="3716812" y="4463871"/>
            <a:ext cx="1182935" cy="61456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fr-FR" sz="2000" b="1" spc="600">
                <a:solidFill>
                  <a:srgbClr val="7030A0"/>
                </a:solidFill>
                <a:latin typeface="Trebuchet MS" panose="020B0603020202020204" pitchFamily="34" charset="0"/>
              </a:rPr>
              <a:t>Avr</a:t>
            </a:r>
          </a:p>
        </p:txBody>
      </p:sp>
      <p:sp>
        <p:nvSpPr>
          <p:cNvPr id="9" name="Título 1">
            <a:extLst>
              <a:ext uri="{FF2B5EF4-FFF2-40B4-BE49-F238E27FC236}">
                <a16:creationId xmlns:a16="http://schemas.microsoft.com/office/drawing/2014/main" id="{12B71455-2400-4DC5-AD0E-B3F516DEF62B}"/>
              </a:ext>
            </a:extLst>
          </p:cNvPr>
          <p:cNvSpPr txBox="1">
            <a:spLocks/>
          </p:cNvSpPr>
          <p:nvPr/>
        </p:nvSpPr>
        <p:spPr>
          <a:xfrm>
            <a:off x="5313944" y="4463871"/>
            <a:ext cx="1182935" cy="61456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fr-FR" sz="2000" b="1" spc="600">
                <a:solidFill>
                  <a:srgbClr val="7030A0"/>
                </a:solidFill>
                <a:latin typeface="Trebuchet MS" panose="020B0603020202020204" pitchFamily="34" charset="0"/>
              </a:rPr>
              <a:t>Jui</a:t>
            </a:r>
          </a:p>
        </p:txBody>
      </p:sp>
      <p:sp>
        <p:nvSpPr>
          <p:cNvPr id="10" name="Título 1">
            <a:extLst>
              <a:ext uri="{FF2B5EF4-FFF2-40B4-BE49-F238E27FC236}">
                <a16:creationId xmlns:a16="http://schemas.microsoft.com/office/drawing/2014/main" id="{BA95BEE4-C9A9-409A-BD4F-30E236A6B088}"/>
              </a:ext>
            </a:extLst>
          </p:cNvPr>
          <p:cNvSpPr txBox="1">
            <a:spLocks/>
          </p:cNvSpPr>
          <p:nvPr/>
        </p:nvSpPr>
        <p:spPr>
          <a:xfrm>
            <a:off x="4515378" y="4463871"/>
            <a:ext cx="1182935" cy="518437"/>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fr-FR" sz="2000" b="1" spc="600">
                <a:solidFill>
                  <a:srgbClr val="7030A0"/>
                </a:solidFill>
                <a:latin typeface="Trebuchet MS" panose="020B0603020202020204" pitchFamily="34" charset="0"/>
              </a:rPr>
              <a:t>Mai</a:t>
            </a:r>
          </a:p>
        </p:txBody>
      </p:sp>
      <p:sp>
        <p:nvSpPr>
          <p:cNvPr id="11" name="Título 1">
            <a:extLst>
              <a:ext uri="{FF2B5EF4-FFF2-40B4-BE49-F238E27FC236}">
                <a16:creationId xmlns:a16="http://schemas.microsoft.com/office/drawing/2014/main" id="{9AAA1449-11CF-4163-8392-A1C49BF577B7}"/>
              </a:ext>
            </a:extLst>
          </p:cNvPr>
          <p:cNvSpPr txBox="1">
            <a:spLocks/>
          </p:cNvSpPr>
          <p:nvPr/>
        </p:nvSpPr>
        <p:spPr>
          <a:xfrm>
            <a:off x="6112510" y="4463871"/>
            <a:ext cx="1182935" cy="61456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fr-FR" sz="2000" b="1" spc="600">
                <a:solidFill>
                  <a:srgbClr val="7030A0"/>
                </a:solidFill>
                <a:latin typeface="Trebuchet MS" panose="020B0603020202020204" pitchFamily="34" charset="0"/>
              </a:rPr>
              <a:t>Jui</a:t>
            </a:r>
          </a:p>
        </p:txBody>
      </p:sp>
      <p:sp>
        <p:nvSpPr>
          <p:cNvPr id="12" name="Título 1">
            <a:extLst>
              <a:ext uri="{FF2B5EF4-FFF2-40B4-BE49-F238E27FC236}">
                <a16:creationId xmlns:a16="http://schemas.microsoft.com/office/drawing/2014/main" id="{867473DC-F9C9-46BB-BDE0-5D73685D3879}"/>
              </a:ext>
            </a:extLst>
          </p:cNvPr>
          <p:cNvSpPr txBox="1">
            <a:spLocks/>
          </p:cNvSpPr>
          <p:nvPr/>
        </p:nvSpPr>
        <p:spPr>
          <a:xfrm>
            <a:off x="7709642" y="4463871"/>
            <a:ext cx="1182935" cy="61456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fr-FR" sz="2000" b="1" spc="600">
                <a:solidFill>
                  <a:srgbClr val="7030A0"/>
                </a:solidFill>
                <a:latin typeface="Trebuchet MS" panose="020B0603020202020204" pitchFamily="34" charset="0"/>
              </a:rPr>
              <a:t>Sep</a:t>
            </a:r>
          </a:p>
        </p:txBody>
      </p:sp>
      <p:sp>
        <p:nvSpPr>
          <p:cNvPr id="13" name="Título 1">
            <a:extLst>
              <a:ext uri="{FF2B5EF4-FFF2-40B4-BE49-F238E27FC236}">
                <a16:creationId xmlns:a16="http://schemas.microsoft.com/office/drawing/2014/main" id="{7C706BBB-88DB-4051-B5CE-05723A805AAC}"/>
              </a:ext>
            </a:extLst>
          </p:cNvPr>
          <p:cNvSpPr txBox="1">
            <a:spLocks/>
          </p:cNvSpPr>
          <p:nvPr/>
        </p:nvSpPr>
        <p:spPr>
          <a:xfrm>
            <a:off x="6911076" y="4463871"/>
            <a:ext cx="1182935" cy="518437"/>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fr-FR" sz="2000" b="1" spc="600">
                <a:solidFill>
                  <a:srgbClr val="7030A0"/>
                </a:solidFill>
                <a:latin typeface="Trebuchet MS" panose="020B0603020202020204" pitchFamily="34" charset="0"/>
              </a:rPr>
              <a:t>Aoû</a:t>
            </a:r>
          </a:p>
        </p:txBody>
      </p:sp>
      <p:sp>
        <p:nvSpPr>
          <p:cNvPr id="14" name="Título 1">
            <a:extLst>
              <a:ext uri="{FF2B5EF4-FFF2-40B4-BE49-F238E27FC236}">
                <a16:creationId xmlns:a16="http://schemas.microsoft.com/office/drawing/2014/main" id="{5DE668DF-9870-4A32-9F3B-411647B55748}"/>
              </a:ext>
            </a:extLst>
          </p:cNvPr>
          <p:cNvSpPr txBox="1">
            <a:spLocks/>
          </p:cNvSpPr>
          <p:nvPr/>
        </p:nvSpPr>
        <p:spPr>
          <a:xfrm>
            <a:off x="8600097" y="4463871"/>
            <a:ext cx="1182935" cy="61456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fr-FR" sz="2000" b="1" spc="600">
                <a:solidFill>
                  <a:srgbClr val="7030A0"/>
                </a:solidFill>
                <a:latin typeface="Trebuchet MS" panose="020B0603020202020204" pitchFamily="34" charset="0"/>
              </a:rPr>
              <a:t>Oct</a:t>
            </a:r>
          </a:p>
        </p:txBody>
      </p:sp>
      <p:sp>
        <p:nvSpPr>
          <p:cNvPr id="15" name="Título 1">
            <a:extLst>
              <a:ext uri="{FF2B5EF4-FFF2-40B4-BE49-F238E27FC236}">
                <a16:creationId xmlns:a16="http://schemas.microsoft.com/office/drawing/2014/main" id="{301732D3-2825-4E1D-B2B4-4448D3332DF8}"/>
              </a:ext>
            </a:extLst>
          </p:cNvPr>
          <p:cNvSpPr txBox="1">
            <a:spLocks/>
          </p:cNvSpPr>
          <p:nvPr/>
        </p:nvSpPr>
        <p:spPr>
          <a:xfrm>
            <a:off x="10197229" y="4463871"/>
            <a:ext cx="1182935" cy="614566"/>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fr-FR" sz="2000" b="1" spc="600">
                <a:solidFill>
                  <a:srgbClr val="7030A0"/>
                </a:solidFill>
                <a:latin typeface="Trebuchet MS" panose="020B0603020202020204" pitchFamily="34" charset="0"/>
              </a:rPr>
              <a:t>Déc</a:t>
            </a:r>
          </a:p>
        </p:txBody>
      </p:sp>
      <p:sp>
        <p:nvSpPr>
          <p:cNvPr id="16" name="Título 1">
            <a:extLst>
              <a:ext uri="{FF2B5EF4-FFF2-40B4-BE49-F238E27FC236}">
                <a16:creationId xmlns:a16="http://schemas.microsoft.com/office/drawing/2014/main" id="{F1F0497E-6E3C-4CF2-BC3C-45828EBD9FCB}"/>
              </a:ext>
            </a:extLst>
          </p:cNvPr>
          <p:cNvSpPr txBox="1">
            <a:spLocks/>
          </p:cNvSpPr>
          <p:nvPr/>
        </p:nvSpPr>
        <p:spPr>
          <a:xfrm>
            <a:off x="9398663" y="4463871"/>
            <a:ext cx="1182935" cy="518437"/>
          </a:xfrm>
        </p:spPr>
        <p:txBody>
          <a:bodyPr/>
          <a:lstStyle>
            <a:lvl1pPr algn="l" defTabSz="1229502" rtl="0" eaLnBrk="1" latinLnBrk="0" hangingPunct="1">
              <a:spcBef>
                <a:spcPct val="0"/>
              </a:spcBef>
              <a:buNone/>
              <a:defRPr sz="2800" kern="1200">
                <a:solidFill>
                  <a:schemeClr val="bg1"/>
                </a:solidFill>
                <a:latin typeface="+mj-lt"/>
                <a:ea typeface="+mj-ea"/>
                <a:cs typeface="+mj-cs"/>
              </a:defRPr>
            </a:lvl1pPr>
          </a:lstStyle>
          <a:p>
            <a:r>
              <a:rPr lang="fr-FR" sz="2000" b="1" spc="600">
                <a:solidFill>
                  <a:srgbClr val="7030A0"/>
                </a:solidFill>
                <a:latin typeface="Trebuchet MS" panose="020B0603020202020204" pitchFamily="34" charset="0"/>
              </a:rPr>
              <a:t>Nov</a:t>
            </a:r>
          </a:p>
        </p:txBody>
      </p:sp>
      <p:cxnSp>
        <p:nvCxnSpPr>
          <p:cNvPr id="18" name="Conector recto 17">
            <a:extLst>
              <a:ext uri="{FF2B5EF4-FFF2-40B4-BE49-F238E27FC236}">
                <a16:creationId xmlns:a16="http://schemas.microsoft.com/office/drawing/2014/main" id="{569CE3C0-785B-4ACA-B7FE-D8AB5AC640B7}"/>
              </a:ext>
            </a:extLst>
          </p:cNvPr>
          <p:cNvCxnSpPr>
            <a:cxnSpLocks/>
          </p:cNvCxnSpPr>
          <p:nvPr/>
        </p:nvCxnSpPr>
        <p:spPr>
          <a:xfrm>
            <a:off x="2119680"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FCF4F28A-ED4B-4421-A5D6-A1896A09C22A}"/>
              </a:ext>
            </a:extLst>
          </p:cNvPr>
          <p:cNvCxnSpPr>
            <a:cxnSpLocks/>
          </p:cNvCxnSpPr>
          <p:nvPr/>
        </p:nvCxnSpPr>
        <p:spPr>
          <a:xfrm>
            <a:off x="2918246"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D9B03CB6-9597-4F0E-B316-32C8E5B16C16}"/>
              </a:ext>
            </a:extLst>
          </p:cNvPr>
          <p:cNvCxnSpPr>
            <a:cxnSpLocks/>
          </p:cNvCxnSpPr>
          <p:nvPr/>
        </p:nvCxnSpPr>
        <p:spPr>
          <a:xfrm>
            <a:off x="4508492"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2D93D781-98A8-4F13-A96F-F470AB988686}"/>
              </a:ext>
            </a:extLst>
          </p:cNvPr>
          <p:cNvCxnSpPr>
            <a:cxnSpLocks/>
          </p:cNvCxnSpPr>
          <p:nvPr/>
        </p:nvCxnSpPr>
        <p:spPr>
          <a:xfrm>
            <a:off x="5335193"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AF5EF994-453A-44EC-AB2A-9D1F2BFFF431}"/>
              </a:ext>
            </a:extLst>
          </p:cNvPr>
          <p:cNvCxnSpPr>
            <a:cxnSpLocks/>
          </p:cNvCxnSpPr>
          <p:nvPr/>
        </p:nvCxnSpPr>
        <p:spPr>
          <a:xfrm>
            <a:off x="6112510"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70D79F74-2FCB-47CC-B6FD-3A6993AF23E1}"/>
              </a:ext>
            </a:extLst>
          </p:cNvPr>
          <p:cNvCxnSpPr>
            <a:cxnSpLocks/>
          </p:cNvCxnSpPr>
          <p:nvPr/>
        </p:nvCxnSpPr>
        <p:spPr>
          <a:xfrm>
            <a:off x="6861987"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581A6683-DABE-4DC1-8FF3-8A1F5CF5A6C7}"/>
              </a:ext>
            </a:extLst>
          </p:cNvPr>
          <p:cNvCxnSpPr>
            <a:cxnSpLocks/>
          </p:cNvCxnSpPr>
          <p:nvPr/>
        </p:nvCxnSpPr>
        <p:spPr>
          <a:xfrm>
            <a:off x="7709642"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AFAF009C-8D87-45F7-B4E4-3163EB51BDF2}"/>
              </a:ext>
            </a:extLst>
          </p:cNvPr>
          <p:cNvCxnSpPr>
            <a:cxnSpLocks/>
          </p:cNvCxnSpPr>
          <p:nvPr/>
        </p:nvCxnSpPr>
        <p:spPr>
          <a:xfrm>
            <a:off x="8600097"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EDB73322-F917-4BCE-86E2-607E4CF54105}"/>
              </a:ext>
            </a:extLst>
          </p:cNvPr>
          <p:cNvCxnSpPr>
            <a:cxnSpLocks/>
          </p:cNvCxnSpPr>
          <p:nvPr/>
        </p:nvCxnSpPr>
        <p:spPr>
          <a:xfrm>
            <a:off x="9398663"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E6BE051-5F0B-48E2-A000-126156E7CEA9}"/>
              </a:ext>
            </a:extLst>
          </p:cNvPr>
          <p:cNvCxnSpPr>
            <a:cxnSpLocks/>
          </p:cNvCxnSpPr>
          <p:nvPr/>
        </p:nvCxnSpPr>
        <p:spPr>
          <a:xfrm>
            <a:off x="10190343"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DAA74EA5-7272-40C9-816E-90ECB92FC340}"/>
              </a:ext>
            </a:extLst>
          </p:cNvPr>
          <p:cNvCxnSpPr>
            <a:cxnSpLocks/>
          </p:cNvCxnSpPr>
          <p:nvPr/>
        </p:nvCxnSpPr>
        <p:spPr>
          <a:xfrm>
            <a:off x="3748836" y="4463870"/>
            <a:ext cx="0" cy="361348"/>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7A8D494B-0B2C-4523-B24E-948724B562D6}"/>
              </a:ext>
            </a:extLst>
          </p:cNvPr>
          <p:cNvSpPr txBox="1"/>
          <p:nvPr/>
        </p:nvSpPr>
        <p:spPr>
          <a:xfrm rot="16200000">
            <a:off x="945181" y="4924270"/>
            <a:ext cx="1550435" cy="1077218"/>
          </a:xfrm>
          <a:prstGeom prst="rect">
            <a:avLst/>
          </a:prstGeom>
          <a:noFill/>
        </p:spPr>
        <p:txBody>
          <a:bodyPr wrap="square" rtlCol="0">
            <a:spAutoFit/>
          </a:bodyPr>
          <a:lstStyle/>
          <a:p>
            <a:r>
              <a:rPr lang="fr-FR" sz="1600">
                <a:solidFill>
                  <a:srgbClr val="071D49"/>
                </a:solidFill>
              </a:rPr>
              <a:t>Conversation pour l’évaluation des performances</a:t>
            </a:r>
          </a:p>
        </p:txBody>
      </p:sp>
      <p:sp>
        <p:nvSpPr>
          <p:cNvPr id="31" name="CuadroTexto 30">
            <a:extLst>
              <a:ext uri="{FF2B5EF4-FFF2-40B4-BE49-F238E27FC236}">
                <a16:creationId xmlns:a16="http://schemas.microsoft.com/office/drawing/2014/main" id="{07D9D573-B4FB-4270-8BC2-79C15122D78B}"/>
              </a:ext>
            </a:extLst>
          </p:cNvPr>
          <p:cNvSpPr txBox="1"/>
          <p:nvPr/>
        </p:nvSpPr>
        <p:spPr>
          <a:xfrm rot="16200000">
            <a:off x="2560768" y="4974145"/>
            <a:ext cx="1550436" cy="1077218"/>
          </a:xfrm>
          <a:prstGeom prst="rect">
            <a:avLst/>
          </a:prstGeom>
          <a:noFill/>
        </p:spPr>
        <p:txBody>
          <a:bodyPr wrap="square" rtlCol="0">
            <a:spAutoFit/>
          </a:bodyPr>
          <a:lstStyle/>
          <a:p>
            <a:r>
              <a:rPr lang="fr-FR" sz="1600" dirty="0">
                <a:solidFill>
                  <a:srgbClr val="071D49"/>
                </a:solidFill>
              </a:rPr>
              <a:t>Conversation pour le développement futur</a:t>
            </a:r>
          </a:p>
        </p:txBody>
      </p:sp>
      <p:pic>
        <p:nvPicPr>
          <p:cNvPr id="33" name="Imagen 32">
            <a:extLst>
              <a:ext uri="{FF2B5EF4-FFF2-40B4-BE49-F238E27FC236}">
                <a16:creationId xmlns:a16="http://schemas.microsoft.com/office/drawing/2014/main" id="{716D7CDD-C580-468D-8C7C-23ED0B78A506}"/>
              </a:ext>
            </a:extLst>
          </p:cNvPr>
          <p:cNvPicPr>
            <a:picLocks noChangeAspect="1"/>
          </p:cNvPicPr>
          <p:nvPr/>
        </p:nvPicPr>
        <p:blipFill>
          <a:blip r:embed="rId7" cstate="print"/>
          <a:stretch>
            <a:fillRect/>
          </a:stretch>
        </p:blipFill>
        <p:spPr>
          <a:xfrm>
            <a:off x="1483956" y="4173108"/>
            <a:ext cx="428625" cy="266700"/>
          </a:xfrm>
          <a:prstGeom prst="rect">
            <a:avLst/>
          </a:prstGeom>
        </p:spPr>
      </p:pic>
      <p:pic>
        <p:nvPicPr>
          <p:cNvPr id="35" name="Imagen 34">
            <a:extLst>
              <a:ext uri="{FF2B5EF4-FFF2-40B4-BE49-F238E27FC236}">
                <a16:creationId xmlns:a16="http://schemas.microsoft.com/office/drawing/2014/main" id="{F75DE41B-588A-4850-A1D2-1788DAF73AC8}"/>
              </a:ext>
            </a:extLst>
          </p:cNvPr>
          <p:cNvPicPr>
            <a:picLocks noChangeAspect="1"/>
          </p:cNvPicPr>
          <p:nvPr/>
        </p:nvPicPr>
        <p:blipFill>
          <a:blip r:embed="rId7" cstate="print"/>
          <a:stretch>
            <a:fillRect/>
          </a:stretch>
        </p:blipFill>
        <p:spPr>
          <a:xfrm>
            <a:off x="3886868" y="4147708"/>
            <a:ext cx="428625" cy="266700"/>
          </a:xfrm>
          <a:prstGeom prst="rect">
            <a:avLst/>
          </a:prstGeom>
        </p:spPr>
      </p:pic>
      <p:pic>
        <p:nvPicPr>
          <p:cNvPr id="37" name="Imagen 36">
            <a:extLst>
              <a:ext uri="{FF2B5EF4-FFF2-40B4-BE49-F238E27FC236}">
                <a16:creationId xmlns:a16="http://schemas.microsoft.com/office/drawing/2014/main" id="{246C36A7-D4D2-4332-9697-F4A3DEA565AB}"/>
              </a:ext>
            </a:extLst>
          </p:cNvPr>
          <p:cNvPicPr>
            <a:picLocks noChangeAspect="1"/>
          </p:cNvPicPr>
          <p:nvPr/>
        </p:nvPicPr>
        <p:blipFill>
          <a:blip r:embed="rId7" cstate="print"/>
          <a:stretch>
            <a:fillRect/>
          </a:stretch>
        </p:blipFill>
        <p:spPr>
          <a:xfrm>
            <a:off x="6272936" y="4215313"/>
            <a:ext cx="428625" cy="266700"/>
          </a:xfrm>
          <a:prstGeom prst="rect">
            <a:avLst/>
          </a:prstGeom>
        </p:spPr>
      </p:pic>
      <p:pic>
        <p:nvPicPr>
          <p:cNvPr id="39" name="Imagen 38">
            <a:extLst>
              <a:ext uri="{FF2B5EF4-FFF2-40B4-BE49-F238E27FC236}">
                <a16:creationId xmlns:a16="http://schemas.microsoft.com/office/drawing/2014/main" id="{D1B84A06-F942-4ACF-BA0B-DAD46FA09F0D}"/>
              </a:ext>
            </a:extLst>
          </p:cNvPr>
          <p:cNvPicPr>
            <a:picLocks noChangeAspect="1"/>
          </p:cNvPicPr>
          <p:nvPr/>
        </p:nvPicPr>
        <p:blipFill>
          <a:blip r:embed="rId7" cstate="print"/>
          <a:stretch>
            <a:fillRect/>
          </a:stretch>
        </p:blipFill>
        <p:spPr>
          <a:xfrm>
            <a:off x="8871263" y="4233456"/>
            <a:ext cx="428625" cy="266700"/>
          </a:xfrm>
          <a:prstGeom prst="rect">
            <a:avLst/>
          </a:prstGeom>
        </p:spPr>
      </p:pic>
      <p:pic>
        <p:nvPicPr>
          <p:cNvPr id="41" name="Imagen 40">
            <a:extLst>
              <a:ext uri="{FF2B5EF4-FFF2-40B4-BE49-F238E27FC236}">
                <a16:creationId xmlns:a16="http://schemas.microsoft.com/office/drawing/2014/main" id="{C85841F2-0572-4DED-8581-F3BC3706C697}"/>
              </a:ext>
            </a:extLst>
          </p:cNvPr>
          <p:cNvPicPr>
            <a:picLocks noChangeAspect="1"/>
          </p:cNvPicPr>
          <p:nvPr/>
        </p:nvPicPr>
        <p:blipFill>
          <a:blip r:embed="rId8" cstate="print"/>
          <a:stretch>
            <a:fillRect/>
          </a:stretch>
        </p:blipFill>
        <p:spPr>
          <a:xfrm>
            <a:off x="2684882" y="4216017"/>
            <a:ext cx="466725" cy="285750"/>
          </a:xfrm>
          <a:prstGeom prst="rect">
            <a:avLst/>
          </a:prstGeom>
        </p:spPr>
      </p:pic>
      <p:pic>
        <p:nvPicPr>
          <p:cNvPr id="43" name="Imagen 42">
            <a:extLst>
              <a:ext uri="{FF2B5EF4-FFF2-40B4-BE49-F238E27FC236}">
                <a16:creationId xmlns:a16="http://schemas.microsoft.com/office/drawing/2014/main" id="{A245AC26-FE04-4158-8B19-2DE55A7C4FFB}"/>
              </a:ext>
            </a:extLst>
          </p:cNvPr>
          <p:cNvPicPr>
            <a:picLocks noChangeAspect="1"/>
          </p:cNvPicPr>
          <p:nvPr/>
        </p:nvPicPr>
        <p:blipFill>
          <a:blip r:embed="rId8" cstate="print"/>
          <a:stretch>
            <a:fillRect/>
          </a:stretch>
        </p:blipFill>
        <p:spPr>
          <a:xfrm>
            <a:off x="5122711" y="4214406"/>
            <a:ext cx="466725" cy="285750"/>
          </a:xfrm>
          <a:prstGeom prst="rect">
            <a:avLst/>
          </a:prstGeom>
        </p:spPr>
      </p:pic>
      <p:pic>
        <p:nvPicPr>
          <p:cNvPr id="45" name="Imagen 44">
            <a:extLst>
              <a:ext uri="{FF2B5EF4-FFF2-40B4-BE49-F238E27FC236}">
                <a16:creationId xmlns:a16="http://schemas.microsoft.com/office/drawing/2014/main" id="{78EDF5B8-1DDE-41E6-ACF1-894C7AFAE828}"/>
              </a:ext>
            </a:extLst>
          </p:cNvPr>
          <p:cNvPicPr>
            <a:picLocks noChangeAspect="1"/>
          </p:cNvPicPr>
          <p:nvPr/>
        </p:nvPicPr>
        <p:blipFill>
          <a:blip r:embed="rId8" cstate="print"/>
          <a:stretch>
            <a:fillRect/>
          </a:stretch>
        </p:blipFill>
        <p:spPr>
          <a:xfrm>
            <a:off x="7455870" y="4215313"/>
            <a:ext cx="466725" cy="285750"/>
          </a:xfrm>
          <a:prstGeom prst="rect">
            <a:avLst/>
          </a:prstGeom>
        </p:spPr>
      </p:pic>
      <p:pic>
        <p:nvPicPr>
          <p:cNvPr id="47" name="Imagen 46">
            <a:extLst>
              <a:ext uri="{FF2B5EF4-FFF2-40B4-BE49-F238E27FC236}">
                <a16:creationId xmlns:a16="http://schemas.microsoft.com/office/drawing/2014/main" id="{1C9E5EB4-499B-4A61-804E-D088231F9C8F}"/>
              </a:ext>
            </a:extLst>
          </p:cNvPr>
          <p:cNvPicPr>
            <a:picLocks noChangeAspect="1"/>
          </p:cNvPicPr>
          <p:nvPr/>
        </p:nvPicPr>
        <p:blipFill>
          <a:blip r:embed="rId8" cstate="print"/>
          <a:stretch>
            <a:fillRect/>
          </a:stretch>
        </p:blipFill>
        <p:spPr>
          <a:xfrm>
            <a:off x="9974937" y="4199892"/>
            <a:ext cx="466725" cy="285750"/>
          </a:xfrm>
          <a:prstGeom prst="rect">
            <a:avLst/>
          </a:prstGeom>
        </p:spPr>
      </p:pic>
      <p:sp>
        <p:nvSpPr>
          <p:cNvPr id="48" name="CuadroTexto 47">
            <a:extLst>
              <a:ext uri="{FF2B5EF4-FFF2-40B4-BE49-F238E27FC236}">
                <a16:creationId xmlns:a16="http://schemas.microsoft.com/office/drawing/2014/main" id="{77FA8AAF-BBC4-45CB-8073-00A95BC7EE38}"/>
              </a:ext>
            </a:extLst>
          </p:cNvPr>
          <p:cNvSpPr txBox="1"/>
          <p:nvPr/>
        </p:nvSpPr>
        <p:spPr>
          <a:xfrm>
            <a:off x="1321114" y="6238098"/>
            <a:ext cx="9637172" cy="523220"/>
          </a:xfrm>
          <a:prstGeom prst="rect">
            <a:avLst/>
          </a:prstGeom>
          <a:noFill/>
          <a:ln>
            <a:solidFill>
              <a:srgbClr val="7030A0"/>
            </a:solidFill>
          </a:ln>
        </p:spPr>
        <p:txBody>
          <a:bodyPr wrap="square" rtlCol="0">
            <a:spAutoFit/>
          </a:bodyPr>
          <a:lstStyle/>
          <a:p>
            <a:pPr algn="ctr"/>
            <a:r>
              <a:rPr lang="fr-FR" sz="2800" b="1" dirty="0">
                <a:solidFill>
                  <a:srgbClr val="071D49"/>
                </a:solidFill>
              </a:rPr>
              <a:t>Feedback et Reconnaissance</a:t>
            </a:r>
          </a:p>
        </p:txBody>
      </p:sp>
    </p:spTree>
    <p:extLst>
      <p:ext uri="{BB962C8B-B14F-4D97-AF65-F5344CB8AC3E}">
        <p14:creationId xmlns:p14="http://schemas.microsoft.com/office/powerpoint/2010/main" val="390511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Conversation pour l’évaluation des performances</a:t>
            </a:r>
          </a:p>
        </p:txBody>
      </p:sp>
      <p:sp>
        <p:nvSpPr>
          <p:cNvPr id="3" name="Text Placeholder 2"/>
          <p:cNvSpPr>
            <a:spLocks noGrp="1"/>
          </p:cNvSpPr>
          <p:nvPr>
            <p:ph type="body" idx="10"/>
          </p:nvPr>
        </p:nvSpPr>
        <p:spPr>
          <a:xfrm>
            <a:off x="4601212" y="1885325"/>
            <a:ext cx="7022310" cy="3087349"/>
          </a:xfrm>
        </p:spPr>
        <p:txBody>
          <a:bodyPr>
            <a:normAutofit/>
          </a:bodyPr>
          <a:lstStyle/>
          <a:p>
            <a:pPr algn="just"/>
            <a:r>
              <a:rPr lang="fr-FR" sz="2400" spc="15" dirty="0">
                <a:solidFill>
                  <a:srgbClr val="555559"/>
                </a:solidFill>
                <a:effectLst/>
                <a:latin typeface="Helvetica" panose="020B0604020202020204" pitchFamily="34" charset="0"/>
                <a:ea typeface="Times New Roman" panose="02020603050405020304" pitchFamily="18" charset="0"/>
                <a:cs typeface="Times New Roman" panose="02020603050405020304" pitchFamily="18" charset="0"/>
              </a:rPr>
              <a:t>L'objectif de la conversation pour l’évaluation des performances, c’est d'évaluer la contribution individuelle de chaque collaborateur aux </a:t>
            </a:r>
            <a:r>
              <a:rPr lang="fr-FR" sz="2400" spc="15" dirty="0" err="1">
                <a:solidFill>
                  <a:srgbClr val="555559"/>
                </a:solidFill>
                <a:effectLst/>
                <a:latin typeface="Helvetica" panose="020B0604020202020204" pitchFamily="34" charset="0"/>
                <a:ea typeface="Times New Roman" panose="02020603050405020304" pitchFamily="18" charset="0"/>
                <a:cs typeface="Times New Roman" panose="02020603050405020304" pitchFamily="18" charset="0"/>
              </a:rPr>
              <a:t>OKR</a:t>
            </a:r>
            <a:r>
              <a:rPr lang="fr-FR" sz="2400" spc="15" dirty="0">
                <a:solidFill>
                  <a:srgbClr val="555559"/>
                </a:solidFill>
                <a:effectLst/>
                <a:latin typeface="Helvetica" panose="020B0604020202020204" pitchFamily="34" charset="0"/>
                <a:ea typeface="Times New Roman" panose="02020603050405020304" pitchFamily="18" charset="0"/>
                <a:cs typeface="Times New Roman" panose="02020603050405020304" pitchFamily="18" charset="0"/>
              </a:rPr>
              <a:t> de l'entreprise, en plus de l'évaluation des comportements* liés à la culture.</a:t>
            </a:r>
          </a:p>
          <a:p>
            <a:pPr algn="just"/>
            <a:r>
              <a:rPr lang="fr-FR" sz="2000" i="1" spc="15" dirty="0">
                <a:solidFill>
                  <a:srgbClr val="555559"/>
                </a:solidFill>
                <a:effectLst/>
                <a:latin typeface="Helvetica" panose="020B0604020202020204" pitchFamily="34" charset="0"/>
                <a:ea typeface="Times New Roman" panose="02020603050405020304" pitchFamily="18" charset="0"/>
                <a:cs typeface="Times New Roman" panose="02020603050405020304" pitchFamily="18" charset="0"/>
              </a:rPr>
              <a:t>*du collaborateur au cours de l'année</a:t>
            </a:r>
          </a:p>
        </p:txBody>
      </p:sp>
      <p:pic>
        <p:nvPicPr>
          <p:cNvPr id="10" name="Marcador de posición de imagen 9" descr="Imagen que contiene agua, esquí, cielo, exterior&#10;&#10;Descripción generada con confianza muy alta">
            <a:extLst>
              <a:ext uri="{FF2B5EF4-FFF2-40B4-BE49-F238E27FC236}">
                <a16:creationId xmlns:a16="http://schemas.microsoft.com/office/drawing/2014/main" id="{FCDF9132-AEA7-4676-A771-0BF211BC3136}"/>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l="28572" r="28572"/>
          <a:stretch>
            <a:fillRect/>
          </a:stretch>
        </p:blipFill>
        <p:spPr>
          <a:xfrm>
            <a:off x="609600" y="1555750"/>
            <a:ext cx="3713163" cy="4873625"/>
          </a:xfrm>
          <a:prstGeom prst="rect">
            <a:avLst/>
          </a:prstGeom>
        </p:spPr>
      </p:pic>
      <p:sp>
        <p:nvSpPr>
          <p:cNvPr id="11" name="Text Placeholder 2">
            <a:extLst>
              <a:ext uri="{FF2B5EF4-FFF2-40B4-BE49-F238E27FC236}">
                <a16:creationId xmlns:a16="http://schemas.microsoft.com/office/drawing/2014/main" id="{290B38D9-DA63-414B-9AF7-E551A714EAD7}"/>
              </a:ext>
            </a:extLst>
          </p:cNvPr>
          <p:cNvSpPr txBox="1">
            <a:spLocks/>
          </p:cNvSpPr>
          <p:nvPr/>
        </p:nvSpPr>
        <p:spPr>
          <a:xfrm>
            <a:off x="5380038" y="5163631"/>
            <a:ext cx="6563433" cy="983952"/>
          </a:xfrm>
          <a:prstGeom prst="rect">
            <a:avLst/>
          </a:prstGeom>
        </p:spPr>
        <p:txBody>
          <a:bodyPr vert="horz" lIns="91440" tIns="45720" rIns="91440" bIns="45720" rtlCol="0">
            <a:normAutofit/>
          </a:bodyPr>
          <a:lstStyle>
            <a:lvl1pPr marL="0" indent="0" algn="l" defTabSz="1229502" rtl="0" eaLnBrk="1" latinLnBrk="0" hangingPunct="1">
              <a:spcBef>
                <a:spcPct val="20000"/>
              </a:spcBef>
              <a:buFont typeface="Arial" pitchFamily="34" charset="0"/>
              <a:buNone/>
              <a:defRPr sz="2400" kern="1200">
                <a:solidFill>
                  <a:schemeClr val="tx1">
                    <a:lumMod val="65000"/>
                    <a:lumOff val="35000"/>
                  </a:schemeClr>
                </a:solidFill>
                <a:latin typeface="+mn-lt"/>
                <a:ea typeface="+mn-ea"/>
                <a:cs typeface="+mn-cs"/>
              </a:defRPr>
            </a:lvl1pPr>
            <a:lvl2pPr marL="614752" indent="0" algn="l" defTabSz="1229502" rtl="0" eaLnBrk="1" latinLnBrk="0" hangingPunct="1">
              <a:spcBef>
                <a:spcPct val="20000"/>
              </a:spcBef>
              <a:buFont typeface="Arial" pitchFamily="34" charset="0"/>
              <a:buNone/>
              <a:defRPr sz="2400" kern="1200">
                <a:solidFill>
                  <a:schemeClr val="tx1">
                    <a:lumMod val="65000"/>
                    <a:lumOff val="35000"/>
                  </a:schemeClr>
                </a:solidFill>
                <a:latin typeface="+mn-lt"/>
                <a:ea typeface="+mn-ea"/>
                <a:cs typeface="+mn-cs"/>
              </a:defRPr>
            </a:lvl2pPr>
            <a:lvl3pPr marL="1229502" indent="0" algn="l" defTabSz="1229502" rtl="0" eaLnBrk="1" latinLnBrk="0" hangingPunct="1">
              <a:spcBef>
                <a:spcPct val="20000"/>
              </a:spcBef>
              <a:buFont typeface="Arial" pitchFamily="34" charset="0"/>
              <a:buNone/>
              <a:defRPr sz="2000" kern="1200">
                <a:solidFill>
                  <a:schemeClr val="tx1">
                    <a:lumMod val="65000"/>
                    <a:lumOff val="35000"/>
                  </a:schemeClr>
                </a:solidFill>
                <a:latin typeface="+mn-lt"/>
                <a:ea typeface="+mn-ea"/>
                <a:cs typeface="+mn-cs"/>
              </a:defRPr>
            </a:lvl3pPr>
            <a:lvl4pPr marL="1844253" indent="0" algn="l" defTabSz="1229502" rtl="0" eaLnBrk="1" latinLnBrk="0" hangingPunct="1">
              <a:spcBef>
                <a:spcPct val="20000"/>
              </a:spcBef>
              <a:buFont typeface="Arial" pitchFamily="34" charset="0"/>
              <a:buNone/>
              <a:defRPr sz="1800" kern="1200">
                <a:solidFill>
                  <a:schemeClr val="tx1">
                    <a:lumMod val="65000"/>
                    <a:lumOff val="35000"/>
                  </a:schemeClr>
                </a:solidFill>
                <a:latin typeface="+mn-lt"/>
                <a:ea typeface="+mn-ea"/>
                <a:cs typeface="+mn-cs"/>
              </a:defRPr>
            </a:lvl4pPr>
            <a:lvl5pPr marL="2459004" indent="0" algn="l" defTabSz="1229502" rtl="0" eaLnBrk="1" latinLnBrk="0" hangingPunct="1">
              <a:spcBef>
                <a:spcPct val="20000"/>
              </a:spcBef>
              <a:buFont typeface="Arial" pitchFamily="34" charset="0"/>
              <a:buNone/>
              <a:defRPr sz="1800" kern="1200">
                <a:solidFill>
                  <a:schemeClr val="tx1">
                    <a:lumMod val="65000"/>
                    <a:lumOff val="35000"/>
                  </a:schemeClr>
                </a:solidFill>
                <a:latin typeface="+mn-lt"/>
                <a:ea typeface="+mn-ea"/>
                <a:cs typeface="+mn-cs"/>
              </a:defRPr>
            </a:lvl5pPr>
            <a:lvl6pPr marL="3381131"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5882"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10633"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25385" indent="-307376" algn="l" defTabSz="1229502"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ctr"/>
            <a:r>
              <a:rPr lang="fr-FR" i="1" spc="15">
                <a:solidFill>
                  <a:srgbClr val="7030A0"/>
                </a:solidFill>
                <a:latin typeface="Helvetica" panose="020B0604020202020204" pitchFamily="34" charset="0"/>
                <a:ea typeface="Times New Roman" panose="02020603050405020304" pitchFamily="18" charset="0"/>
                <a:cs typeface="Times New Roman" panose="02020603050405020304" pitchFamily="18" charset="0"/>
              </a:rPr>
              <a:t>« </a:t>
            </a:r>
            <a:r>
              <a:rPr lang="fr-FR" b="1" i="1" spc="600">
                <a:solidFill>
                  <a:srgbClr val="7030A0"/>
                </a:solidFill>
                <a:latin typeface="Helvetica" panose="020B0604020202020204" pitchFamily="34" charset="0"/>
                <a:ea typeface="Times New Roman" panose="02020603050405020304" pitchFamily="18" charset="0"/>
                <a:cs typeface="Times New Roman" panose="02020603050405020304" pitchFamily="18" charset="0"/>
              </a:rPr>
              <a:t>La conversation </a:t>
            </a:r>
            <a:r>
              <a:rPr lang="fr-FR" i="1" spc="15">
                <a:solidFill>
                  <a:srgbClr val="7030A0"/>
                </a:solidFill>
                <a:latin typeface="Helvetica" panose="020B0604020202020204" pitchFamily="34" charset="0"/>
                <a:ea typeface="Times New Roman" panose="02020603050405020304" pitchFamily="18" charset="0"/>
                <a:cs typeface="Times New Roman" panose="02020603050405020304" pitchFamily="18" charset="0"/>
              </a:rPr>
              <a:t>comme opportunité de donner du </a:t>
            </a:r>
            <a:r>
              <a:rPr lang="fr-FR" sz="3200" b="1" i="1" spc="300">
                <a:solidFill>
                  <a:srgbClr val="7030A0"/>
                </a:solidFill>
                <a:latin typeface="Helvetica" panose="020B0604020202020204" pitchFamily="34" charset="0"/>
                <a:ea typeface="Times New Roman" panose="02020603050405020304" pitchFamily="18" charset="0"/>
                <a:cs typeface="Times New Roman" panose="02020603050405020304" pitchFamily="18" charset="0"/>
              </a:rPr>
              <a:t>feedback</a:t>
            </a:r>
            <a:r>
              <a:rPr lang="fr-FR" sz="3200" b="1" i="1" spc="15">
                <a:solidFill>
                  <a:srgbClr val="7030A0"/>
                </a:solidFill>
                <a:latin typeface="Helvetica" panose="020B0604020202020204" pitchFamily="34" charset="0"/>
                <a:ea typeface="Times New Roman" panose="02020603050405020304" pitchFamily="18" charset="0"/>
                <a:cs typeface="Times New Roman" panose="02020603050405020304" pitchFamily="18" charset="0"/>
              </a:rPr>
              <a:t> </a:t>
            </a:r>
            <a:r>
              <a:rPr lang="fr-FR" i="1" spc="15">
                <a:solidFill>
                  <a:srgbClr val="7030A0"/>
                </a:solidFill>
                <a:latin typeface="Helvetica" panose="020B06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102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759" y="473075"/>
            <a:ext cx="6204400" cy="719138"/>
          </a:xfrm>
        </p:spPr>
        <p:txBody>
          <a:bodyPr/>
          <a:lstStyle/>
          <a:p>
            <a:r>
              <a:rPr lang="fr-FR"/>
              <a:t>La conversation comme habitude.</a:t>
            </a:r>
          </a:p>
        </p:txBody>
      </p:sp>
      <p:sp>
        <p:nvSpPr>
          <p:cNvPr id="3" name="Text Placeholder 2"/>
          <p:cNvSpPr>
            <a:spLocks noGrp="1"/>
          </p:cNvSpPr>
          <p:nvPr>
            <p:ph type="body" idx="10"/>
          </p:nvPr>
        </p:nvSpPr>
        <p:spPr/>
        <p:txBody>
          <a:bodyPr/>
          <a:lstStyle/>
          <a:p>
            <a:pPr marL="0" indent="0">
              <a:buNone/>
            </a:pPr>
            <a:r>
              <a:rPr lang="fr-FR" dirty="0"/>
              <a:t>Naturelle</a:t>
            </a:r>
          </a:p>
          <a:p>
            <a:pPr marL="0" indent="0">
              <a:buNone/>
            </a:pPr>
            <a:endParaRPr lang="fr-FR" dirty="0"/>
          </a:p>
          <a:p>
            <a:pPr marL="0" indent="0">
              <a:buNone/>
            </a:pPr>
            <a:r>
              <a:rPr lang="fr-FR" dirty="0"/>
              <a:t>Pratique</a:t>
            </a:r>
          </a:p>
          <a:p>
            <a:pPr marL="0" indent="0">
              <a:buNone/>
            </a:pPr>
            <a:endParaRPr lang="fr-FR" dirty="0"/>
          </a:p>
          <a:p>
            <a:pPr marL="0" indent="0">
              <a:buNone/>
            </a:pPr>
            <a:r>
              <a:rPr lang="fr-FR" dirty="0"/>
              <a:t>Valeur. Quelle est son but?</a:t>
            </a:r>
          </a:p>
          <a:p>
            <a:pPr marL="0" indent="0">
              <a:buNone/>
            </a:pPr>
            <a:endParaRPr lang="fr-FR" dirty="0"/>
          </a:p>
          <a:p>
            <a:pPr marL="0" indent="0">
              <a:buNone/>
            </a:pPr>
            <a:r>
              <a:rPr lang="fr-FR" dirty="0"/>
              <a:t>Signal + Routine + Récompense + Habitude</a:t>
            </a:r>
          </a:p>
        </p:txBody>
      </p:sp>
      <p:pic>
        <p:nvPicPr>
          <p:cNvPr id="1028" name="Picture 4" descr="How To Make Brushing Your Teeth A Habit - Oral Health | Dr. Bill Dorfman,  DDS - Century City Aesthetic Dentistry">
            <a:extLst>
              <a:ext uri="{FF2B5EF4-FFF2-40B4-BE49-F238E27FC236}">
                <a16:creationId xmlns:a16="http://schemas.microsoft.com/office/drawing/2014/main" id="{D91458B0-1A94-4A57-910E-7AC1B21F4180}"/>
              </a:ext>
            </a:extLst>
          </p:cNvPr>
          <p:cNvPicPr>
            <a:picLocks noGrp="1" noChangeAspect="1" noChangeArrowheads="1"/>
          </p:cNvPicPr>
          <p:nvPr>
            <p:ph type="pic" sz="quarter" idx="11"/>
          </p:nvPr>
        </p:nvPicPr>
        <p:blipFill>
          <a:blip r:embed="rId2" cstate="print">
            <a:extLst>
              <a:ext uri="{28A0092B-C50C-407E-A947-70E740481C1C}">
                <a14:useLocalDpi xmlns:a14="http://schemas.microsoft.com/office/drawing/2010/main" val="0"/>
              </a:ext>
            </a:extLst>
          </a:blip>
          <a:srcRect l="18099" r="18099"/>
          <a:stretch>
            <a:fillRect/>
          </a:stretch>
        </p:blipFill>
        <p:spPr bwMode="auto">
          <a:xfrm>
            <a:off x="6122990" y="1"/>
            <a:ext cx="5519737" cy="64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33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C1F30E-1507-4BB9-AFD2-D6EBB73A84B6}"/>
              </a:ext>
            </a:extLst>
          </p:cNvPr>
          <p:cNvSpPr>
            <a:spLocks noGrp="1"/>
          </p:cNvSpPr>
          <p:nvPr>
            <p:ph type="title"/>
          </p:nvPr>
        </p:nvSpPr>
        <p:spPr>
          <a:xfrm>
            <a:off x="625093" y="379466"/>
            <a:ext cx="10620727" cy="718951"/>
          </a:xfrm>
        </p:spPr>
        <p:txBody>
          <a:bodyPr>
            <a:noAutofit/>
          </a:bodyPr>
          <a:lstStyle/>
          <a:p>
            <a:r>
              <a:rPr lang="fr-FR" b="1" dirty="0">
                <a:solidFill>
                  <a:srgbClr val="001A51"/>
                </a:solidFill>
                <a:latin typeface="Trebuchet MS" panose="020B0603020202020204" pitchFamily="34" charset="0"/>
              </a:rPr>
              <a:t>Structure du feedback</a:t>
            </a:r>
          </a:p>
        </p:txBody>
      </p:sp>
      <p:grpSp>
        <p:nvGrpSpPr>
          <p:cNvPr id="14" name="Grupo 13">
            <a:extLst>
              <a:ext uri="{FF2B5EF4-FFF2-40B4-BE49-F238E27FC236}">
                <a16:creationId xmlns:a16="http://schemas.microsoft.com/office/drawing/2014/main" id="{61DBFD11-CFEE-41A4-B1A9-99DD37500361}"/>
              </a:ext>
            </a:extLst>
          </p:cNvPr>
          <p:cNvGrpSpPr/>
          <p:nvPr/>
        </p:nvGrpSpPr>
        <p:grpSpPr>
          <a:xfrm>
            <a:off x="3383676" y="4852304"/>
            <a:ext cx="7954496" cy="1434531"/>
            <a:chOff x="1722451" y="2560320"/>
            <a:chExt cx="7956568" cy="1434905"/>
          </a:xfrm>
        </p:grpSpPr>
        <p:grpSp>
          <p:nvGrpSpPr>
            <p:cNvPr id="12" name="Grupo 11">
              <a:extLst>
                <a:ext uri="{FF2B5EF4-FFF2-40B4-BE49-F238E27FC236}">
                  <a16:creationId xmlns:a16="http://schemas.microsoft.com/office/drawing/2014/main" id="{31F9D9EC-D743-4E5B-8874-7E5367D18D82}"/>
                </a:ext>
              </a:extLst>
            </p:cNvPr>
            <p:cNvGrpSpPr/>
            <p:nvPr/>
          </p:nvGrpSpPr>
          <p:grpSpPr>
            <a:xfrm>
              <a:off x="1722451" y="2972132"/>
              <a:ext cx="7956568" cy="685200"/>
              <a:chOff x="1038410" y="3014335"/>
              <a:chExt cx="7956568" cy="685200"/>
            </a:xfrm>
          </p:grpSpPr>
          <p:sp>
            <p:nvSpPr>
              <p:cNvPr id="4" name="CuadroTexto 3">
                <a:extLst>
                  <a:ext uri="{FF2B5EF4-FFF2-40B4-BE49-F238E27FC236}">
                    <a16:creationId xmlns:a16="http://schemas.microsoft.com/office/drawing/2014/main" id="{8F8697F2-CA9A-4A11-8E63-23FA4654979F}"/>
                  </a:ext>
                </a:extLst>
              </p:cNvPr>
              <p:cNvSpPr txBox="1"/>
              <p:nvPr/>
            </p:nvSpPr>
            <p:spPr>
              <a:xfrm>
                <a:off x="1038410" y="3053292"/>
                <a:ext cx="2757268" cy="646243"/>
              </a:xfrm>
              <a:prstGeom prst="rect">
                <a:avLst/>
              </a:prstGeom>
              <a:noFill/>
            </p:spPr>
            <p:txBody>
              <a:bodyPr wrap="square" rtlCol="0">
                <a:spAutoFit/>
              </a:bodyPr>
              <a:lstStyle/>
              <a:p>
                <a:pPr algn="ctr" defTabSz="914126"/>
                <a:r>
                  <a:rPr lang="fr-FR" sz="1799" dirty="0">
                    <a:solidFill>
                      <a:prstClr val="black"/>
                    </a:solidFill>
                    <a:latin typeface="Trebuchet MS" panose="020B0603020202020204" pitchFamily="34" charset="0"/>
                  </a:rPr>
                  <a:t>Impact sur les performances</a:t>
                </a:r>
              </a:p>
            </p:txBody>
          </p:sp>
          <p:sp>
            <p:nvSpPr>
              <p:cNvPr id="5" name="CuadroTexto 4">
                <a:extLst>
                  <a:ext uri="{FF2B5EF4-FFF2-40B4-BE49-F238E27FC236}">
                    <a16:creationId xmlns:a16="http://schemas.microsoft.com/office/drawing/2014/main" id="{BBC5D28E-C870-41EB-BC5B-5345A39C644D}"/>
                  </a:ext>
                </a:extLst>
              </p:cNvPr>
              <p:cNvSpPr txBox="1"/>
              <p:nvPr/>
            </p:nvSpPr>
            <p:spPr>
              <a:xfrm>
                <a:off x="3592537" y="3092249"/>
                <a:ext cx="2757268" cy="369332"/>
              </a:xfrm>
              <a:prstGeom prst="rect">
                <a:avLst/>
              </a:prstGeom>
              <a:noFill/>
            </p:spPr>
            <p:txBody>
              <a:bodyPr wrap="square" rtlCol="0">
                <a:spAutoFit/>
              </a:bodyPr>
              <a:lstStyle/>
              <a:p>
                <a:pPr algn="ctr" defTabSz="914126"/>
                <a:r>
                  <a:rPr lang="fr-FR" sz="1800">
                    <a:effectLst/>
                    <a:latin typeface="Calibri" panose="020F0502020204030204" pitchFamily="34" charset="0"/>
                    <a:ea typeface="Calibri" panose="020F0502020204030204" pitchFamily="34" charset="0"/>
                    <a:cs typeface="Times New Roman" panose="02020603050405020304" pitchFamily="18" charset="0"/>
                  </a:rPr>
                  <a:t> Perception</a:t>
                </a:r>
                <a:endParaRPr lang="fr-FR" sz="1799">
                  <a:solidFill>
                    <a:prstClr val="black"/>
                  </a:solidFill>
                  <a:latin typeface="Trebuchet MS" panose="020B0603020202020204" pitchFamily="34" charset="0"/>
                </a:endParaRPr>
              </a:p>
            </p:txBody>
          </p:sp>
          <p:sp>
            <p:nvSpPr>
              <p:cNvPr id="7" name="CuadroTexto 6">
                <a:extLst>
                  <a:ext uri="{FF2B5EF4-FFF2-40B4-BE49-F238E27FC236}">
                    <a16:creationId xmlns:a16="http://schemas.microsoft.com/office/drawing/2014/main" id="{2651A453-7C79-4300-B329-14F74E0D58B3}"/>
                  </a:ext>
                </a:extLst>
              </p:cNvPr>
              <p:cNvSpPr txBox="1"/>
              <p:nvPr/>
            </p:nvSpPr>
            <p:spPr>
              <a:xfrm>
                <a:off x="6237710" y="3061471"/>
                <a:ext cx="2757268" cy="369428"/>
              </a:xfrm>
              <a:prstGeom prst="rect">
                <a:avLst/>
              </a:prstGeom>
              <a:noFill/>
            </p:spPr>
            <p:txBody>
              <a:bodyPr wrap="square" rtlCol="0">
                <a:spAutoFit/>
              </a:bodyPr>
              <a:lstStyle/>
              <a:p>
                <a:pPr algn="ctr" defTabSz="914126"/>
                <a:r>
                  <a:rPr lang="fr-FR" sz="1800">
                    <a:effectLst/>
                    <a:latin typeface="Calibri" panose="020F0502020204030204" pitchFamily="34" charset="0"/>
                    <a:ea typeface="Calibri" panose="020F0502020204030204" pitchFamily="34" charset="0"/>
                    <a:cs typeface="Times New Roman" panose="02020603050405020304" pitchFamily="18" charset="0"/>
                  </a:rPr>
                  <a:t>Conclusion</a:t>
                </a:r>
                <a:endParaRPr lang="fr-FR" sz="1999">
                  <a:solidFill>
                    <a:prstClr val="black"/>
                  </a:solidFill>
                  <a:latin typeface="Trebuchet MS" panose="020B0603020202020204" pitchFamily="34" charset="0"/>
                </a:endParaRPr>
              </a:p>
            </p:txBody>
          </p:sp>
          <p:sp>
            <p:nvSpPr>
              <p:cNvPr id="10" name="Cruz 9">
                <a:extLst>
                  <a:ext uri="{FF2B5EF4-FFF2-40B4-BE49-F238E27FC236}">
                    <a16:creationId xmlns:a16="http://schemas.microsoft.com/office/drawing/2014/main" id="{A3464F75-755B-4B02-B761-7B0081222AB7}"/>
                  </a:ext>
                </a:extLst>
              </p:cNvPr>
              <p:cNvSpPr/>
              <p:nvPr/>
            </p:nvSpPr>
            <p:spPr>
              <a:xfrm>
                <a:off x="3396252" y="3014335"/>
                <a:ext cx="621490" cy="601826"/>
              </a:xfrm>
              <a:prstGeom prst="plus">
                <a:avLst>
                  <a:gd name="adj" fmla="val 43585"/>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fr-FR" sz="1799">
                  <a:solidFill>
                    <a:prstClr val="white"/>
                  </a:solidFill>
                  <a:latin typeface="Trebuchet MS" panose="020B0603020202020204" pitchFamily="34" charset="0"/>
                </a:endParaRPr>
              </a:p>
            </p:txBody>
          </p:sp>
          <p:sp>
            <p:nvSpPr>
              <p:cNvPr id="11" name="Cruz 10">
                <a:extLst>
                  <a:ext uri="{FF2B5EF4-FFF2-40B4-BE49-F238E27FC236}">
                    <a16:creationId xmlns:a16="http://schemas.microsoft.com/office/drawing/2014/main" id="{3836EFE7-E026-446F-BF71-DDFD8B681991}"/>
                  </a:ext>
                </a:extLst>
              </p:cNvPr>
              <p:cNvSpPr/>
              <p:nvPr/>
            </p:nvSpPr>
            <p:spPr>
              <a:xfrm>
                <a:off x="5912088" y="3029416"/>
                <a:ext cx="621490" cy="601826"/>
              </a:xfrm>
              <a:prstGeom prst="plus">
                <a:avLst>
                  <a:gd name="adj" fmla="val 43585"/>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fr-FR" sz="1799">
                  <a:solidFill>
                    <a:prstClr val="white"/>
                  </a:solidFill>
                  <a:latin typeface="Trebuchet MS" panose="020B0603020202020204" pitchFamily="34" charset="0"/>
                </a:endParaRPr>
              </a:p>
            </p:txBody>
          </p:sp>
        </p:grpSp>
        <p:sp>
          <p:nvSpPr>
            <p:cNvPr id="13" name="Rectángulo 12">
              <a:extLst>
                <a:ext uri="{FF2B5EF4-FFF2-40B4-BE49-F238E27FC236}">
                  <a16:creationId xmlns:a16="http://schemas.microsoft.com/office/drawing/2014/main" id="{ABEC541E-1DCB-4F60-8218-362D9965A0A1}"/>
                </a:ext>
              </a:extLst>
            </p:cNvPr>
            <p:cNvSpPr/>
            <p:nvPr/>
          </p:nvSpPr>
          <p:spPr>
            <a:xfrm>
              <a:off x="1927274" y="2560320"/>
              <a:ext cx="7455877" cy="1434905"/>
            </a:xfrm>
            <a:prstGeom prst="rect">
              <a:avLst/>
            </a:prstGeom>
            <a:noFill/>
            <a:ln w="28575">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fr-FR" sz="1799">
                <a:solidFill>
                  <a:prstClr val="white"/>
                </a:solidFill>
                <a:latin typeface="Trebuchet MS" panose="020B0603020202020204" pitchFamily="34" charset="0"/>
              </a:endParaRPr>
            </a:p>
          </p:txBody>
        </p:sp>
      </p:grpSp>
      <p:sp>
        <p:nvSpPr>
          <p:cNvPr id="17" name="Elipse 16">
            <a:extLst>
              <a:ext uri="{FF2B5EF4-FFF2-40B4-BE49-F238E27FC236}">
                <a16:creationId xmlns:a16="http://schemas.microsoft.com/office/drawing/2014/main" id="{F6A65513-3A9C-4F80-BEBB-9BA4C5BFEECD}"/>
              </a:ext>
            </a:extLst>
          </p:cNvPr>
          <p:cNvSpPr/>
          <p:nvPr/>
        </p:nvSpPr>
        <p:spPr>
          <a:xfrm>
            <a:off x="1374456" y="4674136"/>
            <a:ext cx="1893369" cy="1760997"/>
          </a:xfrm>
          <a:prstGeom prst="ellipse">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500">
              <a:solidFill>
                <a:prstClr val="black"/>
              </a:solidFill>
              <a:latin typeface="Trebuchet MS" panose="020B0603020202020204" pitchFamily="34" charset="0"/>
            </a:endParaRPr>
          </a:p>
        </p:txBody>
      </p:sp>
      <p:sp>
        <p:nvSpPr>
          <p:cNvPr id="21" name="CuadroTexto 20">
            <a:extLst>
              <a:ext uri="{FF2B5EF4-FFF2-40B4-BE49-F238E27FC236}">
                <a16:creationId xmlns:a16="http://schemas.microsoft.com/office/drawing/2014/main" id="{6364DDB4-F8A0-43FB-B264-AADF87CCFFB0}"/>
              </a:ext>
            </a:extLst>
          </p:cNvPr>
          <p:cNvSpPr txBox="1"/>
          <p:nvPr/>
        </p:nvSpPr>
        <p:spPr>
          <a:xfrm>
            <a:off x="1441338" y="5287915"/>
            <a:ext cx="1732218" cy="553998"/>
          </a:xfrm>
          <a:prstGeom prst="rect">
            <a:avLst/>
          </a:prstGeom>
          <a:noFill/>
        </p:spPr>
        <p:txBody>
          <a:bodyPr wrap="square">
            <a:spAutoFit/>
          </a:bodyPr>
          <a:lstStyle/>
          <a:p>
            <a:pPr algn="ctr" defTabSz="914126"/>
            <a:r>
              <a:rPr lang="fr-FR" sz="1500" dirty="0">
                <a:solidFill>
                  <a:prstClr val="black"/>
                </a:solidFill>
                <a:latin typeface="Trebuchet MS" panose="020B0603020202020204" pitchFamily="34" charset="0"/>
              </a:rPr>
              <a:t>Comportement observé</a:t>
            </a:r>
          </a:p>
        </p:txBody>
      </p:sp>
      <p:pic>
        <p:nvPicPr>
          <p:cNvPr id="19" name="Picture 2" descr="▷ Burrito【una receta clásica】 » Receta Venezolana">
            <a:extLst>
              <a:ext uri="{FF2B5EF4-FFF2-40B4-BE49-F238E27FC236}">
                <a16:creationId xmlns:a16="http://schemas.microsoft.com/office/drawing/2014/main" id="{A9C9265E-3AF9-410E-8C61-5677A1FF0A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268" y="1572119"/>
            <a:ext cx="4192816" cy="235583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2976E509-4E28-41FC-BF6D-CBFBABFECB1D}"/>
              </a:ext>
            </a:extLst>
          </p:cNvPr>
          <p:cNvSpPr/>
          <p:nvPr/>
        </p:nvSpPr>
        <p:spPr>
          <a:xfrm>
            <a:off x="6711918" y="2196557"/>
            <a:ext cx="4397800" cy="1938992"/>
          </a:xfrm>
          <a:prstGeom prst="rect">
            <a:avLst/>
          </a:prstGeom>
        </p:spPr>
        <p:txBody>
          <a:bodyPr wrap="square">
            <a:spAutoFit/>
          </a:bodyPr>
          <a:lstStyle/>
          <a:p>
            <a:pPr algn="just" defTabSz="1229502"/>
            <a:r>
              <a:rPr lang="fr-FR" sz="2400" dirty="0">
                <a:solidFill>
                  <a:prstClr val="black"/>
                </a:solidFill>
                <a:latin typeface="Calibri" panose="020F0502020204030204"/>
              </a:rPr>
              <a:t>Le feedback se sert pièce par pièce et un ingrédient après l’autre.</a:t>
            </a:r>
          </a:p>
          <a:p>
            <a:pPr algn="just" defTabSz="1229502"/>
            <a:endParaRPr lang="fr-FR" sz="2400" dirty="0">
              <a:solidFill>
                <a:prstClr val="black"/>
              </a:solidFill>
              <a:latin typeface="Calibri" panose="020F0502020204030204"/>
            </a:endParaRPr>
          </a:p>
          <a:p>
            <a:pPr algn="just" defTabSz="1229502"/>
            <a:r>
              <a:rPr lang="fr-FR" sz="2400" dirty="0">
                <a:solidFill>
                  <a:prstClr val="black"/>
                </a:solidFill>
                <a:latin typeface="Calibri" panose="020F0502020204030204"/>
              </a:rPr>
              <a:t>Il est servi chaud.</a:t>
            </a:r>
          </a:p>
        </p:txBody>
      </p:sp>
    </p:spTree>
    <p:extLst>
      <p:ext uri="{BB962C8B-B14F-4D97-AF65-F5344CB8AC3E}">
        <p14:creationId xmlns:p14="http://schemas.microsoft.com/office/powerpoint/2010/main" val="1049415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C1F30E-1507-4BB9-AFD2-D6EBB73A84B6}"/>
              </a:ext>
            </a:extLst>
          </p:cNvPr>
          <p:cNvSpPr>
            <a:spLocks noGrp="1"/>
          </p:cNvSpPr>
          <p:nvPr>
            <p:ph type="title"/>
          </p:nvPr>
        </p:nvSpPr>
        <p:spPr>
          <a:xfrm>
            <a:off x="625093" y="379466"/>
            <a:ext cx="10620727" cy="718951"/>
          </a:xfrm>
        </p:spPr>
        <p:txBody>
          <a:bodyPr>
            <a:noAutofit/>
          </a:bodyPr>
          <a:lstStyle/>
          <a:p>
            <a:r>
              <a:rPr lang="fr-FR" b="1">
                <a:solidFill>
                  <a:srgbClr val="001A51"/>
                </a:solidFill>
                <a:latin typeface="Trebuchet MS" panose="020B0603020202020204" pitchFamily="34" charset="0"/>
              </a:rPr>
              <a:t>Structure du feedback</a:t>
            </a:r>
          </a:p>
        </p:txBody>
      </p:sp>
      <p:sp>
        <p:nvSpPr>
          <p:cNvPr id="9" name="CuadroTexto 8">
            <a:extLst>
              <a:ext uri="{FF2B5EF4-FFF2-40B4-BE49-F238E27FC236}">
                <a16:creationId xmlns:a16="http://schemas.microsoft.com/office/drawing/2014/main" id="{11A9D0F3-1005-435A-9F2E-C161EFCFAD01}"/>
              </a:ext>
            </a:extLst>
          </p:cNvPr>
          <p:cNvSpPr txBox="1"/>
          <p:nvPr/>
        </p:nvSpPr>
        <p:spPr>
          <a:xfrm>
            <a:off x="3291744" y="3414440"/>
            <a:ext cx="2183687" cy="1690206"/>
          </a:xfrm>
          <a:prstGeom prst="rect">
            <a:avLst/>
          </a:prstGeom>
          <a:noFill/>
        </p:spPr>
        <p:txBody>
          <a:bodyPr wrap="square">
            <a:spAutoFit/>
          </a:bodyPr>
          <a:lstStyle/>
          <a:p>
            <a:pPr algn="just" defTabSz="914126" fontAlgn="base">
              <a:spcBef>
                <a:spcPts val="700"/>
              </a:spcBef>
              <a:spcAft>
                <a:spcPct val="0"/>
              </a:spcAft>
              <a:tabLst>
                <a:tab pos="347559" algn="l"/>
              </a:tabLst>
              <a:defRPr/>
            </a:pPr>
            <a:r>
              <a:rPr kumimoji="0" lang="fr-FR" altLang="en-US" sz="1400" b="0" i="0" u="none" strike="noStrike" cap="none" normalizeH="0" baseline="0">
                <a:ln>
                  <a:noFill/>
                </a:ln>
                <a:solidFill>
                  <a:srgbClr val="202124"/>
                </a:solidFill>
                <a:effectLst/>
                <a:latin typeface="inherit"/>
              </a:rPr>
              <a:t>Décrivez, sans jugement de valeur, les résultats atteints par la personne et les actions et les activités qu'elle a utilisées pour les atteindre.</a:t>
            </a:r>
          </a:p>
          <a:p>
            <a:pPr algn="just" defTabSz="914126" fontAlgn="base">
              <a:spcBef>
                <a:spcPts val="700"/>
              </a:spcBef>
              <a:spcAft>
                <a:spcPct val="0"/>
              </a:spcAft>
              <a:tabLst>
                <a:tab pos="347559" algn="l"/>
              </a:tabLst>
              <a:defRPr/>
            </a:pPr>
            <a:r>
              <a:rPr kumimoji="0" lang="fr-FR" altLang="en-US" sz="1400" b="0" i="0" u="none" strike="noStrike" cap="none" normalizeH="0" baseline="0">
                <a:ln>
                  <a:noFill/>
                </a:ln>
                <a:solidFill>
                  <a:srgbClr val="202124"/>
                </a:solidFill>
                <a:effectLst/>
                <a:latin typeface="inherit"/>
              </a:rPr>
              <a:t>Examinez les perceptions.</a:t>
            </a:r>
            <a:endParaRPr kumimoji="0" lang="fr-FR" altLang="en-US" sz="1100" b="0" i="0" u="none" strike="noStrike" cap="none" normalizeH="0" baseline="0">
              <a:ln>
                <a:noFill/>
              </a:ln>
              <a:solidFill>
                <a:schemeClr val="tx1"/>
              </a:solidFill>
              <a:effectLst/>
              <a:latin typeface="Arial" panose="020B0604020202020204" pitchFamily="34" charset="0"/>
            </a:endParaRPr>
          </a:p>
        </p:txBody>
      </p:sp>
      <p:sp>
        <p:nvSpPr>
          <p:cNvPr id="15" name="CuadroTexto 14">
            <a:extLst>
              <a:ext uri="{FF2B5EF4-FFF2-40B4-BE49-F238E27FC236}">
                <a16:creationId xmlns:a16="http://schemas.microsoft.com/office/drawing/2014/main" id="{DA7117EC-8877-46A6-965C-4DBE03DEE162}"/>
              </a:ext>
            </a:extLst>
          </p:cNvPr>
          <p:cNvSpPr txBox="1"/>
          <p:nvPr/>
        </p:nvSpPr>
        <p:spPr>
          <a:xfrm>
            <a:off x="6272981" y="3414441"/>
            <a:ext cx="1809136" cy="1600438"/>
          </a:xfrm>
          <a:prstGeom prst="rect">
            <a:avLst/>
          </a:prstGeom>
          <a:noFill/>
        </p:spPr>
        <p:txBody>
          <a:bodyPr wrap="square">
            <a:spAutoFit/>
          </a:bodyPr>
          <a:lstStyle/>
          <a:p>
            <a:pPr algn="just" defTabSz="914126" fontAlgn="base">
              <a:spcBef>
                <a:spcPts val="700"/>
              </a:spcBef>
              <a:spcAft>
                <a:spcPct val="0"/>
              </a:spcAft>
              <a:tabLst>
                <a:tab pos="347559" algn="l"/>
              </a:tabLst>
              <a:defRPr/>
            </a:pPr>
            <a:r>
              <a:rPr kumimoji="0" lang="fr-FR" altLang="en-US" sz="1400" b="0" i="0" u="none" strike="noStrike" cap="none" normalizeH="0" baseline="0">
                <a:ln>
                  <a:noFill/>
                </a:ln>
                <a:solidFill>
                  <a:srgbClr val="202124"/>
                </a:solidFill>
                <a:effectLst/>
                <a:latin typeface="inherit"/>
              </a:rPr>
              <a:t>Mentionnez vos perceptions de la situation, qu'il s'agisse d'approbation ou de désapprobation, et dites ce que vous avez ressenti.</a:t>
            </a:r>
            <a:r>
              <a:rPr kumimoji="0" lang="fr-FR" altLang="en-US" sz="800" b="0" i="0" u="none" strike="noStrike" cap="none" normalizeH="0" baseline="0">
                <a:ln>
                  <a:noFill/>
                </a:ln>
                <a:solidFill>
                  <a:schemeClr val="tx1"/>
                </a:solidFill>
                <a:effectLst/>
              </a:rPr>
              <a:t> </a:t>
            </a:r>
            <a:endParaRPr kumimoji="0" lang="fr-FR" altLang="en-US" sz="1100" b="0" i="0" u="none" strike="noStrike" cap="none" normalizeH="0" baseline="0">
              <a:ln>
                <a:noFill/>
              </a:ln>
              <a:solidFill>
                <a:schemeClr val="tx1"/>
              </a:solidFill>
              <a:effectLst/>
              <a:latin typeface="Arial" panose="020B0604020202020204" pitchFamily="34" charset="0"/>
            </a:endParaRPr>
          </a:p>
        </p:txBody>
      </p:sp>
      <p:sp>
        <p:nvSpPr>
          <p:cNvPr id="16" name="CuadroTexto 15">
            <a:extLst>
              <a:ext uri="{FF2B5EF4-FFF2-40B4-BE49-F238E27FC236}">
                <a16:creationId xmlns:a16="http://schemas.microsoft.com/office/drawing/2014/main" id="{70DB694A-3DD8-4BD8-B735-CA64A3EBCFC4}"/>
              </a:ext>
            </a:extLst>
          </p:cNvPr>
          <p:cNvSpPr txBox="1"/>
          <p:nvPr/>
        </p:nvSpPr>
        <p:spPr>
          <a:xfrm>
            <a:off x="8714946" y="3303603"/>
            <a:ext cx="2061962" cy="2911053"/>
          </a:xfrm>
          <a:prstGeom prst="rect">
            <a:avLst/>
          </a:prstGeom>
          <a:noFill/>
        </p:spPr>
        <p:txBody>
          <a:bodyPr wrap="square">
            <a:spAutoFit/>
          </a:bodyPr>
          <a:lstStyle/>
          <a:p>
            <a:pPr algn="just" defTabSz="914126" fontAlgn="base">
              <a:spcBef>
                <a:spcPts val="700"/>
              </a:spcBef>
              <a:spcAft>
                <a:spcPct val="0"/>
              </a:spcAft>
              <a:tabLst>
                <a:tab pos="347559" algn="l"/>
              </a:tabLst>
              <a:defRPr/>
            </a:pPr>
            <a:r>
              <a:rPr kumimoji="0" lang="fr-FR" altLang="en-US" sz="1400" b="0" i="0" u="none" strike="noStrike" cap="none" normalizeH="0" baseline="0">
                <a:ln>
                  <a:noFill/>
                </a:ln>
                <a:solidFill>
                  <a:srgbClr val="202124"/>
                </a:solidFill>
                <a:effectLst/>
                <a:latin typeface="inherit"/>
              </a:rPr>
              <a:t>Mettez-vous d'accord sur les étapes à suivre :</a:t>
            </a:r>
          </a:p>
          <a:p>
            <a:pPr marL="285750" indent="-285750" algn="just" defTabSz="914126" fontAlgn="base">
              <a:spcBef>
                <a:spcPts val="700"/>
              </a:spcBef>
              <a:spcAft>
                <a:spcPct val="0"/>
              </a:spcAft>
              <a:buFont typeface="Arial" panose="020B0604020202020204" pitchFamily="34" charset="0"/>
              <a:buChar char="•"/>
              <a:tabLst>
                <a:tab pos="347559" algn="l"/>
              </a:tabLst>
              <a:defRPr/>
            </a:pPr>
            <a:r>
              <a:rPr kumimoji="0" lang="fr-FR" altLang="en-US" sz="1400" b="0" i="0" u="none" strike="noStrike" cap="none" normalizeH="0" baseline="0">
                <a:ln>
                  <a:noFill/>
                </a:ln>
                <a:solidFill>
                  <a:srgbClr val="202124"/>
                </a:solidFill>
                <a:effectLst/>
                <a:latin typeface="inherit"/>
              </a:rPr>
              <a:t>Recommandations.</a:t>
            </a:r>
          </a:p>
          <a:p>
            <a:pPr marL="285750" indent="-285750" algn="just" defTabSz="914126" fontAlgn="base">
              <a:spcBef>
                <a:spcPts val="700"/>
              </a:spcBef>
              <a:spcAft>
                <a:spcPct val="0"/>
              </a:spcAft>
              <a:buFont typeface="Arial" panose="020B0604020202020204" pitchFamily="34" charset="0"/>
              <a:buChar char="•"/>
              <a:tabLst>
                <a:tab pos="347559" algn="l"/>
              </a:tabLst>
              <a:defRPr/>
            </a:pPr>
            <a:r>
              <a:rPr kumimoji="0" lang="fr-FR" altLang="en-US" sz="1400" b="0" i="0" u="none" strike="noStrike" cap="none" normalizeH="0" baseline="0">
                <a:ln>
                  <a:noFill/>
                </a:ln>
                <a:solidFill>
                  <a:srgbClr val="202124"/>
                </a:solidFill>
                <a:effectLst/>
                <a:latin typeface="inherit"/>
              </a:rPr>
              <a:t>Possible conséquences.</a:t>
            </a:r>
          </a:p>
          <a:p>
            <a:pPr marL="285750" indent="-285750" algn="just" defTabSz="914126" fontAlgn="base">
              <a:spcBef>
                <a:spcPts val="700"/>
              </a:spcBef>
              <a:spcAft>
                <a:spcPct val="0"/>
              </a:spcAft>
              <a:buFont typeface="Arial" panose="020B0604020202020204" pitchFamily="34" charset="0"/>
              <a:buChar char="•"/>
              <a:tabLst>
                <a:tab pos="347559" algn="l"/>
              </a:tabLst>
              <a:defRPr/>
            </a:pPr>
            <a:r>
              <a:rPr kumimoji="0" lang="fr-FR" altLang="en-US" sz="1400" b="0" i="0" u="none" strike="noStrike" cap="none" normalizeH="0" baseline="0">
                <a:ln>
                  <a:noFill/>
                </a:ln>
                <a:solidFill>
                  <a:srgbClr val="202124"/>
                </a:solidFill>
                <a:effectLst/>
                <a:latin typeface="inherit"/>
              </a:rPr>
              <a:t>Ressources.</a:t>
            </a:r>
          </a:p>
          <a:p>
            <a:pPr marL="285750" indent="-285750" algn="just" defTabSz="914126" fontAlgn="base">
              <a:spcBef>
                <a:spcPts val="700"/>
              </a:spcBef>
              <a:spcAft>
                <a:spcPct val="0"/>
              </a:spcAft>
              <a:buFont typeface="Arial" panose="020B0604020202020204" pitchFamily="34" charset="0"/>
              <a:buChar char="•"/>
              <a:tabLst>
                <a:tab pos="347559" algn="l"/>
              </a:tabLst>
              <a:defRPr/>
            </a:pPr>
            <a:r>
              <a:rPr kumimoji="0" lang="fr-FR" altLang="en-US" sz="1400" b="0" i="0" u="none" strike="noStrike" cap="none" normalizeH="0" baseline="0">
                <a:ln>
                  <a:noFill/>
                </a:ln>
                <a:solidFill>
                  <a:srgbClr val="202124"/>
                </a:solidFill>
                <a:effectLst/>
                <a:latin typeface="inherit"/>
              </a:rPr>
              <a:t>Conseils de la personne qui donne le feedback ou d'autres personnes.</a:t>
            </a:r>
          </a:p>
          <a:p>
            <a:pPr marL="285750" indent="-285750" algn="just" defTabSz="914126" fontAlgn="base">
              <a:spcBef>
                <a:spcPts val="700"/>
              </a:spcBef>
              <a:spcAft>
                <a:spcPct val="0"/>
              </a:spcAft>
              <a:buFont typeface="Arial" panose="020B0604020202020204" pitchFamily="34" charset="0"/>
              <a:buChar char="•"/>
              <a:tabLst>
                <a:tab pos="347559" algn="l"/>
              </a:tabLst>
              <a:defRPr/>
            </a:pPr>
            <a:r>
              <a:rPr kumimoji="0" lang="fr-FR" altLang="en-US" sz="1400" b="0" i="0" u="none" strike="noStrike" cap="none" normalizeH="0" baseline="0">
                <a:ln>
                  <a:noFill/>
                </a:ln>
                <a:solidFill>
                  <a:srgbClr val="202124"/>
                </a:solidFill>
                <a:effectLst/>
                <a:latin typeface="inherit"/>
              </a:rPr>
              <a:t>Suivi</a:t>
            </a:r>
            <a:r>
              <a:rPr kumimoji="0" lang="fr-FR" altLang="en-US" sz="1300" b="0" i="0" u="none" strike="noStrike" cap="none" normalizeH="0" baseline="0">
                <a:ln>
                  <a:noFill/>
                </a:ln>
                <a:solidFill>
                  <a:prstClr val="black"/>
                </a:solidFill>
                <a:effectLst/>
                <a:latin typeface="Trebuchet MS" panose="020B0603020202020204" pitchFamily="34" charset="0"/>
                <a:ea typeface="MS PGothic" panose="020B0600070205080204" pitchFamily="34" charset="-128"/>
              </a:rPr>
              <a:t>.</a:t>
            </a:r>
            <a:endParaRPr lang="fr-FR" altLang="en-US" sz="1300">
              <a:solidFill>
                <a:prstClr val="black"/>
              </a:solidFill>
              <a:latin typeface="Trebuchet MS" panose="020B0603020202020204" pitchFamily="34" charset="0"/>
              <a:ea typeface="MS PGothic" panose="020B0600070205080204" pitchFamily="34" charset="-128"/>
            </a:endParaRPr>
          </a:p>
        </p:txBody>
      </p:sp>
      <p:sp>
        <p:nvSpPr>
          <p:cNvPr id="18" name="CuadroTexto 17">
            <a:extLst>
              <a:ext uri="{FF2B5EF4-FFF2-40B4-BE49-F238E27FC236}">
                <a16:creationId xmlns:a16="http://schemas.microsoft.com/office/drawing/2014/main" id="{E7C049FB-76B6-4B6C-A904-191B2F3A69F2}"/>
              </a:ext>
            </a:extLst>
          </p:cNvPr>
          <p:cNvSpPr txBox="1"/>
          <p:nvPr/>
        </p:nvSpPr>
        <p:spPr>
          <a:xfrm>
            <a:off x="1236568" y="3491207"/>
            <a:ext cx="1881635" cy="1169551"/>
          </a:xfrm>
          <a:prstGeom prst="rect">
            <a:avLst/>
          </a:prstGeom>
          <a:noFill/>
        </p:spPr>
        <p:txBody>
          <a:bodyPr wrap="square">
            <a:spAutoFit/>
          </a:bodyPr>
          <a:lstStyle/>
          <a:p>
            <a:pPr algn="just" defTabSz="914126" fontAlgn="base">
              <a:spcBef>
                <a:spcPts val="700"/>
              </a:spcBef>
              <a:spcAft>
                <a:spcPct val="0"/>
              </a:spcAft>
              <a:tabLst>
                <a:tab pos="347559" algn="l"/>
              </a:tabLst>
              <a:defRPr/>
            </a:pPr>
            <a:r>
              <a:rPr kumimoji="0" lang="fr-FR" altLang="en-US" sz="1400" b="0" i="0" u="none" strike="noStrike" cap="none" normalizeH="0" baseline="0">
                <a:ln>
                  <a:noFill/>
                </a:ln>
                <a:solidFill>
                  <a:srgbClr val="202124"/>
                </a:solidFill>
                <a:effectLst/>
                <a:latin typeface="inherit"/>
              </a:rPr>
              <a:t>Décrivez quand et où ce comportement s'est produit, qui était là et ce qui s'est passé exactement.</a:t>
            </a:r>
            <a:endParaRPr kumimoji="0" lang="fr-FR" altLang="en-US" sz="1100" b="0" i="0" u="none" strike="noStrike" cap="none" normalizeH="0" baseline="0">
              <a:ln>
                <a:noFill/>
              </a:ln>
              <a:solidFill>
                <a:schemeClr val="tx1"/>
              </a:solidFill>
              <a:effectLst/>
              <a:latin typeface="Arial" panose="020B0604020202020204" pitchFamily="34" charset="0"/>
            </a:endParaRPr>
          </a:p>
        </p:txBody>
      </p:sp>
      <p:grpSp>
        <p:nvGrpSpPr>
          <p:cNvPr id="19" name="Grupo 18">
            <a:extLst>
              <a:ext uri="{FF2B5EF4-FFF2-40B4-BE49-F238E27FC236}">
                <a16:creationId xmlns:a16="http://schemas.microsoft.com/office/drawing/2014/main" id="{31DE25F7-F43D-4179-B95D-830FC2BD795D}"/>
              </a:ext>
            </a:extLst>
          </p:cNvPr>
          <p:cNvGrpSpPr/>
          <p:nvPr/>
        </p:nvGrpSpPr>
        <p:grpSpPr>
          <a:xfrm>
            <a:off x="3118203" y="1607651"/>
            <a:ext cx="7954496" cy="1434531"/>
            <a:chOff x="1722451" y="2560320"/>
            <a:chExt cx="7956568" cy="1434905"/>
          </a:xfrm>
        </p:grpSpPr>
        <p:grpSp>
          <p:nvGrpSpPr>
            <p:cNvPr id="20" name="Grupo 19">
              <a:extLst>
                <a:ext uri="{FF2B5EF4-FFF2-40B4-BE49-F238E27FC236}">
                  <a16:creationId xmlns:a16="http://schemas.microsoft.com/office/drawing/2014/main" id="{18D584DF-ED0F-4A05-BA22-5B73B15B0B0E}"/>
                </a:ext>
              </a:extLst>
            </p:cNvPr>
            <p:cNvGrpSpPr/>
            <p:nvPr/>
          </p:nvGrpSpPr>
          <p:grpSpPr>
            <a:xfrm>
              <a:off x="1722451" y="2972132"/>
              <a:ext cx="7956568" cy="685457"/>
              <a:chOff x="1038410" y="3014335"/>
              <a:chExt cx="7956568" cy="685457"/>
            </a:xfrm>
          </p:grpSpPr>
          <p:sp>
            <p:nvSpPr>
              <p:cNvPr id="23" name="CuadroTexto 22">
                <a:extLst>
                  <a:ext uri="{FF2B5EF4-FFF2-40B4-BE49-F238E27FC236}">
                    <a16:creationId xmlns:a16="http://schemas.microsoft.com/office/drawing/2014/main" id="{C3B0C1F7-2ABB-4C36-A6B9-102C231A91A4}"/>
                  </a:ext>
                </a:extLst>
              </p:cNvPr>
              <p:cNvSpPr txBox="1"/>
              <p:nvPr/>
            </p:nvSpPr>
            <p:spPr>
              <a:xfrm>
                <a:off x="1038410" y="3053292"/>
                <a:ext cx="2757268" cy="646500"/>
              </a:xfrm>
              <a:prstGeom prst="rect">
                <a:avLst/>
              </a:prstGeom>
              <a:noFill/>
            </p:spPr>
            <p:txBody>
              <a:bodyPr wrap="square" rtlCol="0">
                <a:spAutoFit/>
              </a:bodyPr>
              <a:lstStyle/>
              <a:p>
                <a:pPr algn="ctr" defTabSz="914126"/>
                <a:r>
                  <a:rPr lang="fr-FR" sz="1799">
                    <a:solidFill>
                      <a:prstClr val="black"/>
                    </a:solidFill>
                    <a:latin typeface="Trebuchet MS" panose="020B0603020202020204" pitchFamily="34" charset="0"/>
                  </a:rPr>
                  <a:t>Impact sur les performances</a:t>
                </a:r>
              </a:p>
            </p:txBody>
          </p:sp>
          <p:sp>
            <p:nvSpPr>
              <p:cNvPr id="24" name="CuadroTexto 23">
                <a:extLst>
                  <a:ext uri="{FF2B5EF4-FFF2-40B4-BE49-F238E27FC236}">
                    <a16:creationId xmlns:a16="http://schemas.microsoft.com/office/drawing/2014/main" id="{1AC0D496-9604-42DC-96C1-2CBF20A991A6}"/>
                  </a:ext>
                </a:extLst>
              </p:cNvPr>
              <p:cNvSpPr txBox="1"/>
              <p:nvPr/>
            </p:nvSpPr>
            <p:spPr>
              <a:xfrm>
                <a:off x="3592537" y="3092249"/>
                <a:ext cx="2757268" cy="369332"/>
              </a:xfrm>
              <a:prstGeom prst="rect">
                <a:avLst/>
              </a:prstGeom>
              <a:noFill/>
            </p:spPr>
            <p:txBody>
              <a:bodyPr wrap="square" rtlCol="0">
                <a:spAutoFit/>
              </a:bodyPr>
              <a:lstStyle/>
              <a:p>
                <a:pPr algn="ctr" defTabSz="914126"/>
                <a:r>
                  <a:rPr lang="fr-FR" sz="1800">
                    <a:effectLst/>
                    <a:latin typeface="Calibri" panose="020F0502020204030204" pitchFamily="34" charset="0"/>
                    <a:ea typeface="Calibri" panose="020F0502020204030204" pitchFamily="34" charset="0"/>
                    <a:cs typeface="Times New Roman" panose="02020603050405020304" pitchFamily="18" charset="0"/>
                  </a:rPr>
                  <a:t> Perception</a:t>
                </a:r>
                <a:endParaRPr lang="fr-FR" sz="1799">
                  <a:solidFill>
                    <a:prstClr val="black"/>
                  </a:solidFill>
                  <a:latin typeface="Trebuchet MS" panose="020B0603020202020204" pitchFamily="34" charset="0"/>
                </a:endParaRPr>
              </a:p>
            </p:txBody>
          </p:sp>
          <p:sp>
            <p:nvSpPr>
              <p:cNvPr id="25" name="CuadroTexto 24">
                <a:extLst>
                  <a:ext uri="{FF2B5EF4-FFF2-40B4-BE49-F238E27FC236}">
                    <a16:creationId xmlns:a16="http://schemas.microsoft.com/office/drawing/2014/main" id="{240D9AA0-C1D5-4BD0-8A0E-4EF51856A397}"/>
                  </a:ext>
                </a:extLst>
              </p:cNvPr>
              <p:cNvSpPr txBox="1"/>
              <p:nvPr/>
            </p:nvSpPr>
            <p:spPr>
              <a:xfrm>
                <a:off x="6237710" y="3061471"/>
                <a:ext cx="2757268" cy="369428"/>
              </a:xfrm>
              <a:prstGeom prst="rect">
                <a:avLst/>
              </a:prstGeom>
              <a:noFill/>
            </p:spPr>
            <p:txBody>
              <a:bodyPr wrap="square" rtlCol="0">
                <a:spAutoFit/>
              </a:bodyPr>
              <a:lstStyle/>
              <a:p>
                <a:pPr algn="ctr" defTabSz="914126"/>
                <a:r>
                  <a:rPr lang="fr-FR" sz="1800">
                    <a:effectLst/>
                    <a:latin typeface="Calibri" panose="020F0502020204030204" pitchFamily="34" charset="0"/>
                    <a:ea typeface="Calibri" panose="020F0502020204030204" pitchFamily="34" charset="0"/>
                    <a:cs typeface="Times New Roman" panose="02020603050405020304" pitchFamily="18" charset="0"/>
                  </a:rPr>
                  <a:t>Conclusion</a:t>
                </a:r>
                <a:endParaRPr lang="fr-FR" sz="1999">
                  <a:solidFill>
                    <a:prstClr val="black"/>
                  </a:solidFill>
                  <a:latin typeface="Trebuchet MS" panose="020B0603020202020204" pitchFamily="34" charset="0"/>
                </a:endParaRPr>
              </a:p>
            </p:txBody>
          </p:sp>
          <p:sp>
            <p:nvSpPr>
              <p:cNvPr id="26" name="Cruz 25">
                <a:extLst>
                  <a:ext uri="{FF2B5EF4-FFF2-40B4-BE49-F238E27FC236}">
                    <a16:creationId xmlns:a16="http://schemas.microsoft.com/office/drawing/2014/main" id="{D235CDAD-92C9-497E-A611-D815A4794883}"/>
                  </a:ext>
                </a:extLst>
              </p:cNvPr>
              <p:cNvSpPr/>
              <p:nvPr/>
            </p:nvSpPr>
            <p:spPr>
              <a:xfrm>
                <a:off x="3396252" y="3014335"/>
                <a:ext cx="621490" cy="601826"/>
              </a:xfrm>
              <a:prstGeom prst="plus">
                <a:avLst>
                  <a:gd name="adj" fmla="val 43585"/>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Trebuchet MS" panose="020B0603020202020204" pitchFamily="34" charset="0"/>
                </a:endParaRPr>
              </a:p>
            </p:txBody>
          </p:sp>
          <p:sp>
            <p:nvSpPr>
              <p:cNvPr id="27" name="Cruz 26">
                <a:extLst>
                  <a:ext uri="{FF2B5EF4-FFF2-40B4-BE49-F238E27FC236}">
                    <a16:creationId xmlns:a16="http://schemas.microsoft.com/office/drawing/2014/main" id="{EEB7FA35-21B3-44AD-ABD6-BE32F00A7D41}"/>
                  </a:ext>
                </a:extLst>
              </p:cNvPr>
              <p:cNvSpPr/>
              <p:nvPr/>
            </p:nvSpPr>
            <p:spPr>
              <a:xfrm>
                <a:off x="5912088" y="3029416"/>
                <a:ext cx="621490" cy="601826"/>
              </a:xfrm>
              <a:prstGeom prst="plus">
                <a:avLst>
                  <a:gd name="adj" fmla="val 43585"/>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Trebuchet MS" panose="020B0603020202020204" pitchFamily="34" charset="0"/>
                </a:endParaRPr>
              </a:p>
            </p:txBody>
          </p:sp>
        </p:grpSp>
        <p:sp>
          <p:nvSpPr>
            <p:cNvPr id="22" name="Rectángulo 21">
              <a:extLst>
                <a:ext uri="{FF2B5EF4-FFF2-40B4-BE49-F238E27FC236}">
                  <a16:creationId xmlns:a16="http://schemas.microsoft.com/office/drawing/2014/main" id="{328240A6-3613-4B06-B617-36B9F15761E4}"/>
                </a:ext>
              </a:extLst>
            </p:cNvPr>
            <p:cNvSpPr/>
            <p:nvPr/>
          </p:nvSpPr>
          <p:spPr>
            <a:xfrm>
              <a:off x="1927274" y="2560320"/>
              <a:ext cx="7455877" cy="1434905"/>
            </a:xfrm>
            <a:prstGeom prst="rect">
              <a:avLst/>
            </a:prstGeom>
            <a:noFill/>
            <a:ln w="28575">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Trebuchet MS" panose="020B0603020202020204" pitchFamily="34" charset="0"/>
              </a:endParaRPr>
            </a:p>
          </p:txBody>
        </p:sp>
      </p:grpSp>
      <p:sp>
        <p:nvSpPr>
          <p:cNvPr id="28" name="Elipse 27">
            <a:extLst>
              <a:ext uri="{FF2B5EF4-FFF2-40B4-BE49-F238E27FC236}">
                <a16:creationId xmlns:a16="http://schemas.microsoft.com/office/drawing/2014/main" id="{E6D450B9-8E81-4569-8726-A7685E76E764}"/>
              </a:ext>
            </a:extLst>
          </p:cNvPr>
          <p:cNvSpPr/>
          <p:nvPr/>
        </p:nvSpPr>
        <p:spPr>
          <a:xfrm>
            <a:off x="1108983" y="1429483"/>
            <a:ext cx="1893369" cy="1760997"/>
          </a:xfrm>
          <a:prstGeom prst="ellipse">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500">
              <a:solidFill>
                <a:prstClr val="black"/>
              </a:solidFill>
              <a:latin typeface="Trebuchet MS" panose="020B0603020202020204" pitchFamily="34" charset="0"/>
            </a:endParaRPr>
          </a:p>
        </p:txBody>
      </p:sp>
      <p:sp>
        <p:nvSpPr>
          <p:cNvPr id="29" name="CuadroTexto 28">
            <a:extLst>
              <a:ext uri="{FF2B5EF4-FFF2-40B4-BE49-F238E27FC236}">
                <a16:creationId xmlns:a16="http://schemas.microsoft.com/office/drawing/2014/main" id="{E85F4AFF-F6DD-4C80-9CEC-5A72CC6CB95E}"/>
              </a:ext>
            </a:extLst>
          </p:cNvPr>
          <p:cNvSpPr txBox="1"/>
          <p:nvPr/>
        </p:nvSpPr>
        <p:spPr>
          <a:xfrm>
            <a:off x="1175865" y="2043262"/>
            <a:ext cx="1732218" cy="553854"/>
          </a:xfrm>
          <a:prstGeom prst="rect">
            <a:avLst/>
          </a:prstGeom>
          <a:noFill/>
        </p:spPr>
        <p:txBody>
          <a:bodyPr wrap="square">
            <a:spAutoFit/>
          </a:bodyPr>
          <a:lstStyle/>
          <a:p>
            <a:pPr algn="ctr" defTabSz="914126"/>
            <a:r>
              <a:rPr lang="fr-FR" sz="1500">
                <a:solidFill>
                  <a:prstClr val="black"/>
                </a:solidFill>
                <a:latin typeface="Trebuchet MS" panose="020B0603020202020204" pitchFamily="34" charset="0"/>
              </a:rPr>
              <a:t>Comportement observé</a:t>
            </a:r>
          </a:p>
        </p:txBody>
      </p:sp>
    </p:spTree>
    <p:extLst>
      <p:ext uri="{BB962C8B-B14F-4D97-AF65-F5344CB8AC3E}">
        <p14:creationId xmlns:p14="http://schemas.microsoft.com/office/powerpoint/2010/main" val="403682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an Time-Lapse - 25 days | Soil cross section - YouTube">
            <a:extLst>
              <a:ext uri="{FF2B5EF4-FFF2-40B4-BE49-F238E27FC236}">
                <a16:creationId xmlns:a16="http://schemas.microsoft.com/office/drawing/2014/main" id="{EC2FA257-F4E4-4313-947C-F0A360982D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73472" y="2788860"/>
            <a:ext cx="5124343" cy="286963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4DF5D231-AAC9-4994-8B93-DFB6536C10CB}"/>
              </a:ext>
            </a:extLst>
          </p:cNvPr>
          <p:cNvSpPr txBox="1">
            <a:spLocks/>
          </p:cNvSpPr>
          <p:nvPr/>
        </p:nvSpPr>
        <p:spPr>
          <a:xfrm>
            <a:off x="756151" y="374600"/>
            <a:ext cx="11024382" cy="877423"/>
          </a:xfrm>
          <a:prstGeom prst="rect">
            <a:avLst/>
          </a:prstGeom>
        </p:spPr>
        <p:txBody>
          <a:bodyPr vert="horz" lIns="122950" tIns="61475" rIns="122950" bIns="61475" rtlCol="0" anchor="t">
            <a:noAutofit/>
          </a:bodyPr>
          <a:lstStyle>
            <a:lvl1pPr algn="l" defTabSz="1229502" rtl="0" eaLnBrk="1" latinLnBrk="0" hangingPunct="1">
              <a:spcBef>
                <a:spcPct val="0"/>
              </a:spcBef>
              <a:buNone/>
              <a:defRPr sz="2800" kern="1200">
                <a:solidFill>
                  <a:schemeClr val="tx2"/>
                </a:solidFill>
                <a:latin typeface="+mj-lt"/>
                <a:ea typeface="+mj-ea"/>
                <a:cs typeface="+mj-cs"/>
              </a:defRPr>
            </a:lvl1pPr>
          </a:lstStyle>
          <a:p>
            <a:pPr algn="just"/>
            <a:r>
              <a:rPr lang="fr-FR" dirty="0">
                <a:solidFill>
                  <a:srgbClr val="071D49"/>
                </a:solidFill>
                <a:latin typeface="Trebuchet MS"/>
              </a:rPr>
              <a:t>Composantes </a:t>
            </a:r>
          </a:p>
          <a:p>
            <a:pPr algn="just"/>
            <a:r>
              <a:rPr lang="fr-FR" dirty="0">
                <a:solidFill>
                  <a:srgbClr val="071D49"/>
                </a:solidFill>
                <a:latin typeface="Trebuchet MS"/>
              </a:rPr>
              <a:t>Conversation pour l’évaluation des performances</a:t>
            </a:r>
          </a:p>
        </p:txBody>
      </p:sp>
      <p:sp>
        <p:nvSpPr>
          <p:cNvPr id="4" name="CuadroTexto 3">
            <a:extLst>
              <a:ext uri="{FF2B5EF4-FFF2-40B4-BE49-F238E27FC236}">
                <a16:creationId xmlns:a16="http://schemas.microsoft.com/office/drawing/2014/main" id="{CB037E56-FBD8-495C-9304-588973F1AD66}"/>
              </a:ext>
            </a:extLst>
          </p:cNvPr>
          <p:cNvSpPr txBox="1"/>
          <p:nvPr/>
        </p:nvSpPr>
        <p:spPr>
          <a:xfrm>
            <a:off x="694186" y="1633404"/>
            <a:ext cx="5401814" cy="4782015"/>
          </a:xfrm>
          <a:prstGeom prst="rect">
            <a:avLst/>
          </a:prstGeom>
          <a:noFill/>
        </p:spPr>
        <p:txBody>
          <a:bodyPr wrap="square" rtlCol="0">
            <a:spAutoFit/>
          </a:bodyPr>
          <a:lstStyle/>
          <a:p>
            <a:pPr marL="0" indent="0" algn="just">
              <a:lnSpc>
                <a:spcPct val="107000"/>
              </a:lnSpc>
              <a:spcAft>
                <a:spcPts val="800"/>
              </a:spcAft>
              <a:buNone/>
            </a:pPr>
            <a:r>
              <a:rPr lang="fr-FR" sz="2000" dirty="0">
                <a:solidFill>
                  <a:schemeClr val="tx1">
                    <a:lumMod val="65000"/>
                    <a:lumOff val="35000"/>
                  </a:schemeClr>
                </a:solidFill>
                <a:latin typeface="Trebuchet MS" panose="020B0603020202020204" pitchFamily="34" charset="0"/>
              </a:rPr>
              <a:t>1. Note globale des </a:t>
            </a:r>
            <a:r>
              <a:rPr lang="fr-FR" sz="2000" dirty="0" err="1">
                <a:solidFill>
                  <a:schemeClr val="tx1">
                    <a:lumMod val="65000"/>
                    <a:lumOff val="35000"/>
                  </a:schemeClr>
                </a:solidFill>
                <a:latin typeface="Trebuchet MS" panose="020B0603020202020204" pitchFamily="34" charset="0"/>
              </a:rPr>
              <a:t>OKR</a:t>
            </a:r>
            <a:r>
              <a:rPr lang="fr-FR" sz="2000" dirty="0">
                <a:solidFill>
                  <a:schemeClr val="tx1">
                    <a:lumMod val="65000"/>
                    <a:lumOff val="35000"/>
                  </a:schemeClr>
                </a:solidFill>
                <a:latin typeface="Trebuchet MS" panose="020B0603020202020204" pitchFamily="34" charset="0"/>
              </a:rPr>
              <a:t> : chaque trimestre est pris en compte et il s'agit d'une perception des performances plutôt que d'une moyenne.</a:t>
            </a:r>
          </a:p>
          <a:p>
            <a:pPr marL="0" indent="0" algn="just">
              <a:lnSpc>
                <a:spcPct val="107000"/>
              </a:lnSpc>
              <a:spcAft>
                <a:spcPts val="800"/>
              </a:spcAft>
              <a:buNone/>
            </a:pPr>
            <a:r>
              <a:rPr lang="fr-FR" sz="2000" dirty="0">
                <a:solidFill>
                  <a:schemeClr val="tx1">
                    <a:lumMod val="65000"/>
                    <a:lumOff val="35000"/>
                  </a:schemeClr>
                </a:solidFill>
                <a:latin typeface="Trebuchet MS" panose="020B0603020202020204" pitchFamily="34" charset="0"/>
              </a:rPr>
              <a:t>2. Note globale de l'adéquation culturelle (Cultural Fit) : pour évaluer la composante de l'adéquation culturelle, tenez compte du descripteur général du pilier de culture et des 4 descripteurs de comportement par pilier. Les descripteurs expliquent les comportements visibles souhaités chez Argos et ceux qui doivent être améliorés. Les questions visent à identifier ce qu’on doit continuer à faire et ce qu’on doit changer.</a:t>
            </a:r>
          </a:p>
        </p:txBody>
      </p:sp>
    </p:spTree>
    <p:extLst>
      <p:ext uri="{BB962C8B-B14F-4D97-AF65-F5344CB8AC3E}">
        <p14:creationId xmlns:p14="http://schemas.microsoft.com/office/powerpoint/2010/main" val="16138414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RGOS_plantilla">
  <a:themeElements>
    <a:clrScheme name="ARGOS">
      <a:dk1>
        <a:sysClr val="windowText" lastClr="000000"/>
      </a:dk1>
      <a:lt1>
        <a:sysClr val="window" lastClr="FFFFFF"/>
      </a:lt1>
      <a:dk2>
        <a:srgbClr val="071D49"/>
      </a:dk2>
      <a:lt2>
        <a:srgbClr val="EEECE1"/>
      </a:lt2>
      <a:accent1>
        <a:srgbClr val="C4D600"/>
      </a:accent1>
      <a:accent2>
        <a:srgbClr val="00C389"/>
      </a:accent2>
      <a:accent3>
        <a:srgbClr val="00A3E0"/>
      </a:accent3>
      <a:accent4>
        <a:srgbClr val="753BBD"/>
      </a:accent4>
      <a:accent5>
        <a:srgbClr val="FF6A13"/>
      </a:accent5>
      <a:accent6>
        <a:srgbClr val="F0B323"/>
      </a:accent6>
      <a:hlink>
        <a:srgbClr val="6CC24A"/>
      </a:hlink>
      <a:folHlink>
        <a:srgbClr val="ACA39A"/>
      </a:folHlink>
    </a:clrScheme>
    <a:fontScheme name="Slipstream">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RGOS_plantilla">
  <a:themeElements>
    <a:clrScheme name="ARGOS">
      <a:dk1>
        <a:sysClr val="windowText" lastClr="000000"/>
      </a:dk1>
      <a:lt1>
        <a:sysClr val="window" lastClr="FFFFFF"/>
      </a:lt1>
      <a:dk2>
        <a:srgbClr val="071D49"/>
      </a:dk2>
      <a:lt2>
        <a:srgbClr val="EEECE1"/>
      </a:lt2>
      <a:accent1>
        <a:srgbClr val="C4D600"/>
      </a:accent1>
      <a:accent2>
        <a:srgbClr val="00C389"/>
      </a:accent2>
      <a:accent3>
        <a:srgbClr val="00A3E0"/>
      </a:accent3>
      <a:accent4>
        <a:srgbClr val="753BBD"/>
      </a:accent4>
      <a:accent5>
        <a:srgbClr val="FF6A13"/>
      </a:accent5>
      <a:accent6>
        <a:srgbClr val="F0B323"/>
      </a:accent6>
      <a:hlink>
        <a:srgbClr val="6CC24A"/>
      </a:hlink>
      <a:folHlink>
        <a:srgbClr val="ACA39A"/>
      </a:folHlink>
    </a:clrScheme>
    <a:fontScheme name="Slipstream">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terior fondo blanco">
  <a:themeElements>
    <a:clrScheme name="ARGOS">
      <a:dk1>
        <a:sysClr val="windowText" lastClr="000000"/>
      </a:dk1>
      <a:lt1>
        <a:sysClr val="window" lastClr="FFFFFF"/>
      </a:lt1>
      <a:dk2>
        <a:srgbClr val="071D49"/>
      </a:dk2>
      <a:lt2>
        <a:srgbClr val="EEECE1"/>
      </a:lt2>
      <a:accent1>
        <a:srgbClr val="C4D600"/>
      </a:accent1>
      <a:accent2>
        <a:srgbClr val="00C389"/>
      </a:accent2>
      <a:accent3>
        <a:srgbClr val="00A3E0"/>
      </a:accent3>
      <a:accent4>
        <a:srgbClr val="753BBD"/>
      </a:accent4>
      <a:accent5>
        <a:srgbClr val="FF6A13"/>
      </a:accent5>
      <a:accent6>
        <a:srgbClr val="F0B323"/>
      </a:accent6>
      <a:hlink>
        <a:srgbClr val="6CC24A"/>
      </a:hlink>
      <a:folHlink>
        <a:srgbClr val="ACA39A"/>
      </a:folHlink>
    </a:clrScheme>
    <a:fontScheme name="Slipstream">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genda">
  <a:themeElements>
    <a:clrScheme name="ARGOS">
      <a:dk1>
        <a:sysClr val="windowText" lastClr="000000"/>
      </a:dk1>
      <a:lt1>
        <a:sysClr val="window" lastClr="FFFFFF"/>
      </a:lt1>
      <a:dk2>
        <a:srgbClr val="071D49"/>
      </a:dk2>
      <a:lt2>
        <a:srgbClr val="EEECE1"/>
      </a:lt2>
      <a:accent1>
        <a:srgbClr val="C4D600"/>
      </a:accent1>
      <a:accent2>
        <a:srgbClr val="00C389"/>
      </a:accent2>
      <a:accent3>
        <a:srgbClr val="00A3E0"/>
      </a:accent3>
      <a:accent4>
        <a:srgbClr val="753BBD"/>
      </a:accent4>
      <a:accent5>
        <a:srgbClr val="FF6A13"/>
      </a:accent5>
      <a:accent6>
        <a:srgbClr val="F0B323"/>
      </a:accent6>
      <a:hlink>
        <a:srgbClr val="6CC24A"/>
      </a:hlink>
      <a:folHlink>
        <a:srgbClr val="ACA39A"/>
      </a:folHlink>
    </a:clrScheme>
    <a:fontScheme name="Slipstream">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TotalTime>
  <Words>982</Words>
  <Application>Microsoft Office PowerPoint</Application>
  <PresentationFormat>Panorámica</PresentationFormat>
  <Paragraphs>170</Paragraphs>
  <Slides>17</Slides>
  <Notes>5</Notes>
  <HiddenSlides>0</HiddenSlides>
  <MMClips>0</MMClips>
  <ScaleCrop>false</ScaleCrop>
  <HeadingPairs>
    <vt:vector size="6" baseType="variant">
      <vt:variant>
        <vt:lpstr>Fuentes usadas</vt:lpstr>
      </vt:variant>
      <vt:variant>
        <vt:i4>9</vt:i4>
      </vt:variant>
      <vt:variant>
        <vt:lpstr>Tema</vt:lpstr>
      </vt:variant>
      <vt:variant>
        <vt:i4>6</vt:i4>
      </vt:variant>
      <vt:variant>
        <vt:lpstr>Títulos de diapositiva</vt:lpstr>
      </vt:variant>
      <vt:variant>
        <vt:i4>17</vt:i4>
      </vt:variant>
    </vt:vector>
  </HeadingPairs>
  <TitlesOfParts>
    <vt:vector size="32" baseType="lpstr">
      <vt:lpstr>MS PGothic</vt:lpstr>
      <vt:lpstr>Arial</vt:lpstr>
      <vt:lpstr>Calibri</vt:lpstr>
      <vt:lpstr>Calibri Light</vt:lpstr>
      <vt:lpstr>Helvetica</vt:lpstr>
      <vt:lpstr>inherit</vt:lpstr>
      <vt:lpstr>Times New Roman</vt:lpstr>
      <vt:lpstr>Trebuchet MS</vt:lpstr>
      <vt:lpstr>Trebuchet MS (Body)</vt:lpstr>
      <vt:lpstr>Tema de Office</vt:lpstr>
      <vt:lpstr>ARGOS_plantilla</vt:lpstr>
      <vt:lpstr>1_ARGOS_plantilla</vt:lpstr>
      <vt:lpstr>Interior fondo blanco</vt:lpstr>
      <vt:lpstr>Agenda</vt:lpstr>
      <vt:lpstr>1_Tema de Office</vt:lpstr>
      <vt:lpstr>CONVERSATION POUR L’ÉVALUATION DES PERFORMANCES</vt:lpstr>
      <vt:lpstr>Presentación de PowerPoint</vt:lpstr>
      <vt:lpstr>    Modèles</vt:lpstr>
      <vt:lpstr>Presentación de PowerPoint</vt:lpstr>
      <vt:lpstr>Conversation pour l’évaluation des performances</vt:lpstr>
      <vt:lpstr>La conversation comme habitude.</vt:lpstr>
      <vt:lpstr>Structure du feedback</vt:lpstr>
      <vt:lpstr>Structure du feedback</vt:lpstr>
      <vt:lpstr>Presentación de PowerPoint</vt:lpstr>
      <vt:lpstr>Évaluation finale de chaque composante.</vt:lpstr>
      <vt:lpstr>Presentación de PowerPoint</vt:lpstr>
      <vt:lpstr>Réflexions générales</vt:lpstr>
      <vt:lpstr>Réflexions générales</vt:lpstr>
      <vt:lpstr>Réflexions générales</vt:lpstr>
      <vt:lpstr>Réflexions générales</vt:lpstr>
      <vt:lpstr>Réflexions générales</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Conversación Evaluación del Desempeño</dc:title>
  <dc:creator>Yolanda Mercedes Parra</dc:creator>
  <cp:lastModifiedBy>DISEÑADOR GRAFICO</cp:lastModifiedBy>
  <cp:revision>64</cp:revision>
  <dcterms:created xsi:type="dcterms:W3CDTF">2021-12-08T19:32:52Z</dcterms:created>
  <dcterms:modified xsi:type="dcterms:W3CDTF">2021-12-16T17:20:29Z</dcterms:modified>
</cp:coreProperties>
</file>