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8255000" cy="2540000"/>
  <p:notesSz cx="8255000" cy="2540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Integral CF Medium" panose="00000600000000000000" pitchFamily="2" charset="0"/>
      <p:regular r:id="rId8"/>
      <p:italic r:id="rId9"/>
    </p:embeddedFont>
    <p:embeddedFont>
      <p:font typeface="Trade Gothic LT Std" panose="020B0503020502020204" pitchFamily="34" charset="0"/>
      <p:regular r:id="rId10"/>
      <p:bold r:id="rId11"/>
      <p:italic r:id="rId12"/>
      <p:boldItalic r:id="rId13"/>
    </p:embeddedFont>
    <p:embeddedFont>
      <p:font typeface="Trade Gothic LT Std Bold" panose="020B0804050502020204" pitchFamily="34" charset="0"/>
      <p:bold r:id="rId14"/>
      <p:boldItalic r:id="rId15"/>
    </p:embeddedFont>
    <p:embeddedFont>
      <p:font typeface="Trade Gothic LT Std Light" panose="020B0503020502020204" pitchFamily="34" charset="0"/>
      <p:regular r:id="rId16"/>
      <p:italic r:id="rId17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6" d="100"/>
          <a:sy n="176" d="100"/>
        </p:scale>
        <p:origin x="162" y="966"/>
      </p:cViewPr>
      <p:guideLst>
        <p:guide orient="horz" pos="2880"/>
        <p:guide pos="2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19125" y="787400"/>
            <a:ext cx="7016750" cy="53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38250" y="1422400"/>
            <a:ext cx="57785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4295B"/>
                </a:solidFill>
                <a:latin typeface="Integral CF Medium"/>
                <a:cs typeface="Integral CF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05250" y="12"/>
            <a:ext cx="4343400" cy="1276350"/>
          </a:xfrm>
          <a:custGeom>
            <a:avLst/>
            <a:gdLst/>
            <a:ahLst/>
            <a:cxnLst/>
            <a:rect l="l" t="t" r="r" b="b"/>
            <a:pathLst>
              <a:path w="4343400" h="1276350">
                <a:moveTo>
                  <a:pt x="0" y="1276337"/>
                </a:moveTo>
                <a:lnTo>
                  <a:pt x="4343400" y="1276337"/>
                </a:lnTo>
                <a:lnTo>
                  <a:pt x="4343400" y="0"/>
                </a:lnTo>
                <a:lnTo>
                  <a:pt x="0" y="0"/>
                </a:lnTo>
                <a:lnTo>
                  <a:pt x="0" y="1276337"/>
                </a:lnTo>
                <a:close/>
              </a:path>
            </a:pathLst>
          </a:custGeom>
          <a:solidFill>
            <a:srgbClr val="C2D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69950" y="0"/>
            <a:ext cx="2603500" cy="2540000"/>
          </a:xfrm>
          <a:custGeom>
            <a:avLst/>
            <a:gdLst/>
            <a:ahLst/>
            <a:cxnLst/>
            <a:rect l="l" t="t" r="r" b="b"/>
            <a:pathLst>
              <a:path w="2603500" h="2540000">
                <a:moveTo>
                  <a:pt x="0" y="2540000"/>
                </a:moveTo>
                <a:lnTo>
                  <a:pt x="2603500" y="2540000"/>
                </a:lnTo>
                <a:lnTo>
                  <a:pt x="2603500" y="0"/>
                </a:lnTo>
                <a:lnTo>
                  <a:pt x="0" y="0"/>
                </a:lnTo>
                <a:lnTo>
                  <a:pt x="0" y="2540000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4295B"/>
                </a:solidFill>
                <a:latin typeface="Integral CF Medium"/>
                <a:cs typeface="Integral CF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12750" y="584200"/>
            <a:ext cx="359092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251325" y="584200"/>
            <a:ext cx="359092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04295B"/>
                </a:solidFill>
                <a:latin typeface="Integral CF Medium"/>
                <a:cs typeface="Integral CF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041650" y="12"/>
            <a:ext cx="3048000" cy="2533650"/>
          </a:xfrm>
          <a:custGeom>
            <a:avLst/>
            <a:gdLst/>
            <a:ahLst/>
            <a:cxnLst/>
            <a:rect l="l" t="t" r="r" b="b"/>
            <a:pathLst>
              <a:path w="3048000" h="2533650">
                <a:moveTo>
                  <a:pt x="0" y="2533637"/>
                </a:moveTo>
                <a:lnTo>
                  <a:pt x="3048000" y="2533637"/>
                </a:lnTo>
                <a:lnTo>
                  <a:pt x="3048000" y="0"/>
                </a:lnTo>
                <a:lnTo>
                  <a:pt x="0" y="0"/>
                </a:lnTo>
                <a:lnTo>
                  <a:pt x="0" y="2533637"/>
                </a:lnTo>
                <a:close/>
              </a:path>
            </a:pathLst>
          </a:custGeom>
          <a:solidFill>
            <a:srgbClr val="F9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060" y="442705"/>
            <a:ext cx="2988310" cy="408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04295B"/>
                </a:solidFill>
                <a:latin typeface="Integral CF Medium"/>
                <a:cs typeface="Integral CF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2750" y="584200"/>
            <a:ext cx="7429500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06700" y="2362200"/>
            <a:ext cx="264160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2750" y="2362200"/>
            <a:ext cx="189865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43600" y="2362200"/>
            <a:ext cx="1898650" cy="12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henaohenao@argos.com.co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jhenaohenao@argos.com.c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5766" y="1486396"/>
            <a:ext cx="3968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0" spc="-30" dirty="0">
                <a:solidFill>
                  <a:srgbClr val="021D49"/>
                </a:solidFill>
                <a:latin typeface="Trade Gothic LT Std Light"/>
                <a:cs typeface="Trade Gothic LT Std Light"/>
              </a:rPr>
              <a:t>Comunicación </a:t>
            </a:r>
            <a:r>
              <a:rPr sz="1600" b="0" spc="-20" dirty="0">
                <a:solidFill>
                  <a:srgbClr val="021D49"/>
                </a:solidFill>
                <a:latin typeface="Trade Gothic LT Std Light"/>
                <a:cs typeface="Trade Gothic LT Std Light"/>
              </a:rPr>
              <a:t>vía </a:t>
            </a:r>
            <a:r>
              <a:rPr sz="1600" b="0" spc="-45" dirty="0">
                <a:solidFill>
                  <a:srgbClr val="021D49"/>
                </a:solidFill>
                <a:latin typeface="Trade Gothic LT Std Light"/>
                <a:cs typeface="Trade Gothic LT Std Light"/>
              </a:rPr>
              <a:t>Teams </a:t>
            </a:r>
            <a:r>
              <a:rPr sz="1600" b="0" spc="-25" dirty="0">
                <a:solidFill>
                  <a:srgbClr val="021D49"/>
                </a:solidFill>
                <a:latin typeface="Trade Gothic LT Std Light"/>
                <a:cs typeface="Trade Gothic LT Std Light"/>
              </a:rPr>
              <a:t>Cel: </a:t>
            </a:r>
            <a:r>
              <a:rPr sz="1600" b="0" dirty="0">
                <a:solidFill>
                  <a:srgbClr val="021D49"/>
                </a:solidFill>
                <a:latin typeface="Trade Gothic LT Std Light"/>
                <a:cs typeface="Trade Gothic LT Std Light"/>
              </a:rPr>
              <a:t>+ </a:t>
            </a:r>
            <a:r>
              <a:rPr sz="1600" b="0" spc="-35" dirty="0">
                <a:solidFill>
                  <a:srgbClr val="021D49"/>
                </a:solidFill>
                <a:latin typeface="Trade Gothic LT Std Light"/>
                <a:cs typeface="Trade Gothic LT Std Light"/>
              </a:rPr>
              <a:t>301 </a:t>
            </a:r>
            <a:r>
              <a:rPr sz="1600" b="0" spc="5" dirty="0">
                <a:solidFill>
                  <a:srgbClr val="021D49"/>
                </a:solidFill>
                <a:latin typeface="Trade Gothic LT Std Light"/>
                <a:cs typeface="Trade Gothic LT Std Light"/>
              </a:rPr>
              <a:t>388 0903 </a:t>
            </a:r>
            <a:r>
              <a:rPr sz="1600" b="0" spc="5" dirty="0">
                <a:solidFill>
                  <a:srgbClr val="021D49"/>
                </a:solidFill>
                <a:latin typeface="Trade Gothic LT Std Light"/>
                <a:cs typeface="Trade Gothic LT Std Light"/>
                <a:hlinkClick r:id="rId2"/>
              </a:rPr>
              <a:t> </a:t>
            </a:r>
            <a:r>
              <a:rPr sz="1600" b="0" spc="-35" dirty="0">
                <a:solidFill>
                  <a:srgbClr val="021D49"/>
                </a:solidFill>
                <a:latin typeface="Trade Gothic LT Std Light"/>
                <a:cs typeface="Trade Gothic LT Std Light"/>
                <a:hlinkClick r:id="rId2"/>
              </a:rPr>
              <a:t>jhenaohenao@argos.com.co</a:t>
            </a:r>
            <a:endParaRPr sz="1600">
              <a:latin typeface="Trade Gothic LT Std Light"/>
              <a:cs typeface="Trade Gothic LT Std Light"/>
            </a:endParaRPr>
          </a:p>
          <a:p>
            <a:pPr marL="12700">
              <a:lnSpc>
                <a:spcPct val="100000"/>
              </a:lnSpc>
            </a:pPr>
            <a:r>
              <a:rPr sz="1600" b="0" spc="-35" dirty="0">
                <a:solidFill>
                  <a:srgbClr val="021D49"/>
                </a:solidFill>
                <a:latin typeface="Trade Gothic LT Std Light"/>
                <a:cs typeface="Trade Gothic LT Std Light"/>
              </a:rPr>
              <a:t>Medellín,</a:t>
            </a:r>
            <a:r>
              <a:rPr sz="1600" b="0" spc="-60" dirty="0">
                <a:solidFill>
                  <a:srgbClr val="021D49"/>
                </a:solidFill>
                <a:latin typeface="Trade Gothic LT Std Light"/>
                <a:cs typeface="Trade Gothic LT Std Light"/>
              </a:rPr>
              <a:t> </a:t>
            </a:r>
            <a:r>
              <a:rPr sz="1600" b="0" spc="-25" dirty="0">
                <a:solidFill>
                  <a:srgbClr val="021D49"/>
                </a:solidFill>
                <a:latin typeface="Trade Gothic LT Std Light"/>
                <a:cs typeface="Trade Gothic LT Std Light"/>
              </a:rPr>
              <a:t>Colombia</a:t>
            </a:r>
            <a:endParaRPr sz="1600">
              <a:latin typeface="Trade Gothic LT Std Light"/>
              <a:cs typeface="Trade Gothic LT Std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3266" y="308366"/>
            <a:ext cx="187134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105" dirty="0">
                <a:solidFill>
                  <a:srgbClr val="C2D500"/>
                </a:solidFill>
              </a:rPr>
              <a:t>Juliana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423266" y="600428"/>
            <a:ext cx="149669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175" dirty="0">
                <a:solidFill>
                  <a:srgbClr val="C2D500"/>
                </a:solidFill>
                <a:latin typeface="Integral CF Medium"/>
                <a:cs typeface="Integral CF Medium"/>
              </a:rPr>
              <a:t>H</a:t>
            </a:r>
            <a:r>
              <a:rPr sz="2900" spc="165" dirty="0">
                <a:solidFill>
                  <a:srgbClr val="C2D500"/>
                </a:solidFill>
                <a:latin typeface="Integral CF Medium"/>
                <a:cs typeface="Integral CF Medium"/>
              </a:rPr>
              <a:t>e</a:t>
            </a:r>
            <a:r>
              <a:rPr sz="2900" spc="100" dirty="0">
                <a:solidFill>
                  <a:srgbClr val="C2D500"/>
                </a:solidFill>
                <a:latin typeface="Integral CF Medium"/>
                <a:cs typeface="Integral CF Medium"/>
              </a:rPr>
              <a:t>n</a:t>
            </a:r>
            <a:r>
              <a:rPr sz="2900" spc="-15" dirty="0">
                <a:solidFill>
                  <a:srgbClr val="C2D500"/>
                </a:solidFill>
                <a:latin typeface="Integral CF Medium"/>
                <a:cs typeface="Integral CF Medium"/>
              </a:rPr>
              <a:t>ao</a:t>
            </a:r>
            <a:endParaRPr sz="2900">
              <a:latin typeface="Integral CF Medium"/>
              <a:cs typeface="Integral CF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266" y="892490"/>
            <a:ext cx="2399665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100" dirty="0">
                <a:solidFill>
                  <a:srgbClr val="C2D500"/>
                </a:solidFill>
                <a:latin typeface="Integral CF Medium"/>
                <a:cs typeface="Integral CF Medium"/>
              </a:rPr>
              <a:t>Gutierrez</a:t>
            </a:r>
            <a:endParaRPr sz="2900">
              <a:latin typeface="Integral CF Medium"/>
              <a:cs typeface="Integral CF Medium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2108200"/>
            <a:ext cx="438150" cy="431800"/>
          </a:xfrm>
          <a:custGeom>
            <a:avLst/>
            <a:gdLst/>
            <a:ahLst/>
            <a:cxnLst/>
            <a:rect l="l" t="t" r="r" b="b"/>
            <a:pathLst>
              <a:path w="438150" h="431800">
                <a:moveTo>
                  <a:pt x="0" y="431800"/>
                </a:moveTo>
                <a:lnTo>
                  <a:pt x="438150" y="431800"/>
                </a:lnTo>
                <a:lnTo>
                  <a:pt x="438150" y="0"/>
                </a:lnTo>
                <a:lnTo>
                  <a:pt x="0" y="0"/>
                </a:lnTo>
                <a:lnTo>
                  <a:pt x="0" y="431800"/>
                </a:lnTo>
                <a:close/>
              </a:path>
            </a:pathLst>
          </a:custGeom>
          <a:solidFill>
            <a:srgbClr val="042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438150" cy="137795"/>
          </a:xfrm>
          <a:custGeom>
            <a:avLst/>
            <a:gdLst/>
            <a:ahLst/>
            <a:cxnLst/>
            <a:rect l="l" t="t" r="r" b="b"/>
            <a:pathLst>
              <a:path w="438150" h="137795">
                <a:moveTo>
                  <a:pt x="0" y="137579"/>
                </a:moveTo>
                <a:lnTo>
                  <a:pt x="438150" y="137579"/>
                </a:lnTo>
                <a:lnTo>
                  <a:pt x="438150" y="0"/>
                </a:lnTo>
                <a:lnTo>
                  <a:pt x="0" y="0"/>
                </a:lnTo>
                <a:lnTo>
                  <a:pt x="0" y="137579"/>
                </a:lnTo>
                <a:close/>
              </a:path>
            </a:pathLst>
          </a:custGeom>
          <a:solidFill>
            <a:srgbClr val="042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10500" y="2396058"/>
            <a:ext cx="444500" cy="144145"/>
          </a:xfrm>
          <a:custGeom>
            <a:avLst/>
            <a:gdLst/>
            <a:ahLst/>
            <a:cxnLst/>
            <a:rect l="l" t="t" r="r" b="b"/>
            <a:pathLst>
              <a:path w="444500" h="144144">
                <a:moveTo>
                  <a:pt x="0" y="143941"/>
                </a:moveTo>
                <a:lnTo>
                  <a:pt x="444500" y="143941"/>
                </a:lnTo>
                <a:lnTo>
                  <a:pt x="444500" y="0"/>
                </a:lnTo>
                <a:lnTo>
                  <a:pt x="0" y="0"/>
                </a:lnTo>
                <a:lnTo>
                  <a:pt x="0" y="143941"/>
                </a:lnTo>
                <a:close/>
              </a:path>
            </a:pathLst>
          </a:custGeom>
          <a:solidFill>
            <a:srgbClr val="C2D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5449" y="1473361"/>
            <a:ext cx="17284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70"/>
              </a:lnSpc>
              <a:spcBef>
                <a:spcPts val="100"/>
              </a:spcBef>
            </a:pPr>
            <a:r>
              <a:rPr sz="1700" b="1" spc="-20" dirty="0">
                <a:solidFill>
                  <a:srgbClr val="021D49"/>
                </a:solidFill>
                <a:latin typeface="Trade Gothic LT Std Bold"/>
                <a:cs typeface="Trade Gothic LT Std Bold"/>
              </a:rPr>
              <a:t>Profesional</a:t>
            </a:r>
            <a:endParaRPr sz="1700">
              <a:latin typeface="Trade Gothic LT Std Bold"/>
              <a:cs typeface="Trade Gothic LT Std Bold"/>
            </a:endParaRPr>
          </a:p>
          <a:p>
            <a:pPr marL="12700" marR="5080">
              <a:lnSpc>
                <a:spcPct val="73500"/>
              </a:lnSpc>
              <a:spcBef>
                <a:spcPts val="270"/>
              </a:spcBef>
            </a:pPr>
            <a:r>
              <a:rPr sz="1700" b="1" spc="-10" dirty="0">
                <a:solidFill>
                  <a:srgbClr val="021D49"/>
                </a:solidFill>
                <a:latin typeface="Trade Gothic LT Std Bold"/>
                <a:cs typeface="Trade Gothic LT Std Bold"/>
              </a:rPr>
              <a:t>de</a:t>
            </a:r>
            <a:r>
              <a:rPr sz="1700" b="1" spc="-125" dirty="0">
                <a:solidFill>
                  <a:srgbClr val="021D49"/>
                </a:solidFill>
                <a:latin typeface="Trade Gothic LT Std Bold"/>
                <a:cs typeface="Trade Gothic LT Std Bold"/>
              </a:rPr>
              <a:t> </a:t>
            </a:r>
            <a:r>
              <a:rPr sz="1700" b="1" spc="-20" dirty="0">
                <a:solidFill>
                  <a:srgbClr val="021D49"/>
                </a:solidFill>
                <a:latin typeface="Trade Gothic LT Std Bold"/>
                <a:cs typeface="Trade Gothic LT Std Bold"/>
              </a:rPr>
              <a:t>Comunicaciones  Internas</a:t>
            </a:r>
            <a:endParaRPr sz="1700">
              <a:latin typeface="Trade Gothic LT Std Bold"/>
              <a:cs typeface="Trade Gothic LT Std Bold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049648B-FD9E-B0FF-442F-E8A7FCA9AD1C}"/>
              </a:ext>
            </a:extLst>
          </p:cNvPr>
          <p:cNvGrpSpPr/>
          <p:nvPr/>
        </p:nvGrpSpPr>
        <p:grpSpPr>
          <a:xfrm>
            <a:off x="4297997" y="216001"/>
            <a:ext cx="3570647" cy="726614"/>
            <a:chOff x="4297997" y="216001"/>
            <a:chExt cx="3570647" cy="726614"/>
          </a:xfrm>
        </p:grpSpPr>
        <p:sp>
          <p:nvSpPr>
            <p:cNvPr id="10" name="object 10"/>
            <p:cNvSpPr/>
            <p:nvPr/>
          </p:nvSpPr>
          <p:spPr>
            <a:xfrm>
              <a:off x="6066575" y="432710"/>
              <a:ext cx="0" cy="509905"/>
            </a:xfrm>
            <a:custGeom>
              <a:avLst/>
              <a:gdLst/>
              <a:ahLst/>
              <a:cxnLst/>
              <a:rect l="l" t="t" r="r" b="b"/>
              <a:pathLst>
                <a:path h="509905">
                  <a:moveTo>
                    <a:pt x="0" y="509371"/>
                  </a:moveTo>
                  <a:lnTo>
                    <a:pt x="0" y="0"/>
                  </a:lnTo>
                </a:path>
              </a:pathLst>
            </a:custGeom>
            <a:ln w="14630">
              <a:solidFill>
                <a:srgbClr val="021D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079856" y="585410"/>
              <a:ext cx="158750" cy="187960"/>
            </a:xfrm>
            <a:custGeom>
              <a:avLst/>
              <a:gdLst/>
              <a:ahLst/>
              <a:cxnLst/>
              <a:rect l="l" t="t" r="r" b="b"/>
              <a:pathLst>
                <a:path w="158750" h="187959">
                  <a:moveTo>
                    <a:pt x="36664" y="0"/>
                  </a:moveTo>
                  <a:lnTo>
                    <a:pt x="0" y="0"/>
                  </a:lnTo>
                  <a:lnTo>
                    <a:pt x="0" y="187756"/>
                  </a:lnTo>
                  <a:lnTo>
                    <a:pt x="36347" y="187756"/>
                  </a:lnTo>
                  <a:lnTo>
                    <a:pt x="36347" y="105981"/>
                  </a:lnTo>
                  <a:lnTo>
                    <a:pt x="80897" y="105981"/>
                  </a:lnTo>
                  <a:lnTo>
                    <a:pt x="77762" y="102336"/>
                  </a:lnTo>
                  <a:lnTo>
                    <a:pt x="98525" y="95569"/>
                  </a:lnTo>
                  <a:lnTo>
                    <a:pt x="105414" y="90462"/>
                  </a:lnTo>
                  <a:lnTo>
                    <a:pt x="37782" y="90462"/>
                  </a:lnTo>
                  <a:lnTo>
                    <a:pt x="36347" y="90296"/>
                  </a:lnTo>
                  <a:lnTo>
                    <a:pt x="36347" y="21399"/>
                  </a:lnTo>
                  <a:lnTo>
                    <a:pt x="37655" y="21297"/>
                  </a:lnTo>
                  <a:lnTo>
                    <a:pt x="116710" y="21272"/>
                  </a:lnTo>
                  <a:lnTo>
                    <a:pt x="116325" y="20662"/>
                  </a:lnTo>
                  <a:lnTo>
                    <a:pt x="76653" y="1773"/>
                  </a:lnTo>
                  <a:lnTo>
                    <a:pt x="53206" y="165"/>
                  </a:lnTo>
                  <a:lnTo>
                    <a:pt x="36664" y="0"/>
                  </a:lnTo>
                  <a:close/>
                </a:path>
                <a:path w="158750" h="187959">
                  <a:moveTo>
                    <a:pt x="80897" y="105981"/>
                  </a:moveTo>
                  <a:lnTo>
                    <a:pt x="36347" y="105981"/>
                  </a:lnTo>
                  <a:lnTo>
                    <a:pt x="78343" y="156403"/>
                  </a:lnTo>
                  <a:lnTo>
                    <a:pt x="107073" y="183222"/>
                  </a:lnTo>
                  <a:lnTo>
                    <a:pt x="135178" y="187756"/>
                  </a:lnTo>
                  <a:lnTo>
                    <a:pt x="158496" y="187756"/>
                  </a:lnTo>
                  <a:lnTo>
                    <a:pt x="152361" y="182968"/>
                  </a:lnTo>
                  <a:lnTo>
                    <a:pt x="149021" y="180149"/>
                  </a:lnTo>
                  <a:lnTo>
                    <a:pt x="143611" y="174599"/>
                  </a:lnTo>
                  <a:lnTo>
                    <a:pt x="132401" y="162824"/>
                  </a:lnTo>
                  <a:lnTo>
                    <a:pt x="113306" y="142349"/>
                  </a:lnTo>
                  <a:lnTo>
                    <a:pt x="92901" y="119933"/>
                  </a:lnTo>
                  <a:lnTo>
                    <a:pt x="80897" y="105981"/>
                  </a:lnTo>
                  <a:close/>
                </a:path>
                <a:path w="158750" h="187959">
                  <a:moveTo>
                    <a:pt x="116710" y="21272"/>
                  </a:moveTo>
                  <a:lnTo>
                    <a:pt x="42697" y="21272"/>
                  </a:lnTo>
                  <a:lnTo>
                    <a:pt x="62947" y="23325"/>
                  </a:lnTo>
                  <a:lnTo>
                    <a:pt x="77446" y="29468"/>
                  </a:lnTo>
                  <a:lnTo>
                    <a:pt x="86165" y="39676"/>
                  </a:lnTo>
                  <a:lnTo>
                    <a:pt x="89077" y="53924"/>
                  </a:lnTo>
                  <a:lnTo>
                    <a:pt x="85684" y="68296"/>
                  </a:lnTo>
                  <a:lnTo>
                    <a:pt x="76026" y="79894"/>
                  </a:lnTo>
                  <a:lnTo>
                    <a:pt x="60890" y="87640"/>
                  </a:lnTo>
                  <a:lnTo>
                    <a:pt x="41059" y="90462"/>
                  </a:lnTo>
                  <a:lnTo>
                    <a:pt x="105414" y="90462"/>
                  </a:lnTo>
                  <a:lnTo>
                    <a:pt x="114411" y="83793"/>
                  </a:lnTo>
                  <a:lnTo>
                    <a:pt x="124567" y="68366"/>
                  </a:lnTo>
                  <a:lnTo>
                    <a:pt x="128143" y="50647"/>
                  </a:lnTo>
                  <a:lnTo>
                    <a:pt x="125045" y="34475"/>
                  </a:lnTo>
                  <a:lnTo>
                    <a:pt x="116710" y="21272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58262" y="580485"/>
              <a:ext cx="169545" cy="198120"/>
            </a:xfrm>
            <a:custGeom>
              <a:avLst/>
              <a:gdLst/>
              <a:ahLst/>
              <a:cxnLst/>
              <a:rect l="l" t="t" r="r" b="b"/>
              <a:pathLst>
                <a:path w="169545" h="198120">
                  <a:moveTo>
                    <a:pt x="112331" y="0"/>
                  </a:moveTo>
                  <a:lnTo>
                    <a:pt x="67010" y="7536"/>
                  </a:lnTo>
                  <a:lnTo>
                    <a:pt x="31481" y="28570"/>
                  </a:lnTo>
                  <a:lnTo>
                    <a:pt x="8295" y="60741"/>
                  </a:lnTo>
                  <a:lnTo>
                    <a:pt x="0" y="101688"/>
                  </a:lnTo>
                  <a:lnTo>
                    <a:pt x="7642" y="140833"/>
                  </a:lnTo>
                  <a:lnTo>
                    <a:pt x="29148" y="171154"/>
                  </a:lnTo>
                  <a:lnTo>
                    <a:pt x="62381" y="190746"/>
                  </a:lnTo>
                  <a:lnTo>
                    <a:pt x="105206" y="197700"/>
                  </a:lnTo>
                  <a:lnTo>
                    <a:pt x="121639" y="196820"/>
                  </a:lnTo>
                  <a:lnTo>
                    <a:pt x="138236" y="194244"/>
                  </a:lnTo>
                  <a:lnTo>
                    <a:pt x="154380" y="190076"/>
                  </a:lnTo>
                  <a:lnTo>
                    <a:pt x="169456" y="184416"/>
                  </a:lnTo>
                  <a:lnTo>
                    <a:pt x="169456" y="172097"/>
                  </a:lnTo>
                  <a:lnTo>
                    <a:pt x="106616" y="172097"/>
                  </a:lnTo>
                  <a:lnTo>
                    <a:pt x="79367" y="166918"/>
                  </a:lnTo>
                  <a:lnTo>
                    <a:pt x="58510" y="152288"/>
                  </a:lnTo>
                  <a:lnTo>
                    <a:pt x="45171" y="129567"/>
                  </a:lnTo>
                  <a:lnTo>
                    <a:pt x="40474" y="100114"/>
                  </a:lnTo>
                  <a:lnTo>
                    <a:pt x="45439" y="69821"/>
                  </a:lnTo>
                  <a:lnTo>
                    <a:pt x="59504" y="46491"/>
                  </a:lnTo>
                  <a:lnTo>
                    <a:pt x="81424" y="31491"/>
                  </a:lnTo>
                  <a:lnTo>
                    <a:pt x="109956" y="26187"/>
                  </a:lnTo>
                  <a:lnTo>
                    <a:pt x="158673" y="26187"/>
                  </a:lnTo>
                  <a:lnTo>
                    <a:pt x="158673" y="6096"/>
                  </a:lnTo>
                  <a:lnTo>
                    <a:pt x="146517" y="3305"/>
                  </a:lnTo>
                  <a:lnTo>
                    <a:pt x="134854" y="1414"/>
                  </a:lnTo>
                  <a:lnTo>
                    <a:pt x="123515" y="339"/>
                  </a:lnTo>
                  <a:lnTo>
                    <a:pt x="112331" y="0"/>
                  </a:lnTo>
                  <a:close/>
                </a:path>
                <a:path w="169545" h="198120">
                  <a:moveTo>
                    <a:pt x="169456" y="96177"/>
                  </a:moveTo>
                  <a:lnTo>
                    <a:pt x="133667" y="96177"/>
                  </a:lnTo>
                  <a:lnTo>
                    <a:pt x="133667" y="166966"/>
                  </a:lnTo>
                  <a:lnTo>
                    <a:pt x="127711" y="169231"/>
                  </a:lnTo>
                  <a:lnTo>
                    <a:pt x="121285" y="170832"/>
                  </a:lnTo>
                  <a:lnTo>
                    <a:pt x="114286" y="171783"/>
                  </a:lnTo>
                  <a:lnTo>
                    <a:pt x="106616" y="172097"/>
                  </a:lnTo>
                  <a:lnTo>
                    <a:pt x="169456" y="172097"/>
                  </a:lnTo>
                  <a:lnTo>
                    <a:pt x="169456" y="96177"/>
                  </a:lnTo>
                  <a:close/>
                </a:path>
                <a:path w="169545" h="198120">
                  <a:moveTo>
                    <a:pt x="158673" y="26187"/>
                  </a:moveTo>
                  <a:lnTo>
                    <a:pt x="109956" y="26187"/>
                  </a:lnTo>
                  <a:lnTo>
                    <a:pt x="122563" y="27129"/>
                  </a:lnTo>
                  <a:lnTo>
                    <a:pt x="135053" y="29949"/>
                  </a:lnTo>
                  <a:lnTo>
                    <a:pt x="147173" y="34642"/>
                  </a:lnTo>
                  <a:lnTo>
                    <a:pt x="158673" y="41198"/>
                  </a:lnTo>
                  <a:lnTo>
                    <a:pt x="158673" y="26187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17020" y="580115"/>
              <a:ext cx="127635" cy="198120"/>
            </a:xfrm>
            <a:custGeom>
              <a:avLst/>
              <a:gdLst/>
              <a:ahLst/>
              <a:cxnLst/>
              <a:rect l="l" t="t" r="r" b="b"/>
              <a:pathLst>
                <a:path w="127635" h="198120">
                  <a:moveTo>
                    <a:pt x="2374" y="156629"/>
                  </a:moveTo>
                  <a:lnTo>
                    <a:pt x="2374" y="190881"/>
                  </a:lnTo>
                  <a:lnTo>
                    <a:pt x="15109" y="193997"/>
                  </a:lnTo>
                  <a:lnTo>
                    <a:pt x="27963" y="196246"/>
                  </a:lnTo>
                  <a:lnTo>
                    <a:pt x="40806" y="197610"/>
                  </a:lnTo>
                  <a:lnTo>
                    <a:pt x="53505" y="198069"/>
                  </a:lnTo>
                  <a:lnTo>
                    <a:pt x="84514" y="194055"/>
                  </a:lnTo>
                  <a:lnTo>
                    <a:pt x="107838" y="182440"/>
                  </a:lnTo>
                  <a:lnTo>
                    <a:pt x="115819" y="172313"/>
                  </a:lnTo>
                  <a:lnTo>
                    <a:pt x="56870" y="172313"/>
                  </a:lnTo>
                  <a:lnTo>
                    <a:pt x="44124" y="171243"/>
                  </a:lnTo>
                  <a:lnTo>
                    <a:pt x="30560" y="168152"/>
                  </a:lnTo>
                  <a:lnTo>
                    <a:pt x="16528" y="163221"/>
                  </a:lnTo>
                  <a:lnTo>
                    <a:pt x="2374" y="156629"/>
                  </a:lnTo>
                  <a:close/>
                </a:path>
                <a:path w="127635" h="198120">
                  <a:moveTo>
                    <a:pt x="67322" y="0"/>
                  </a:moveTo>
                  <a:lnTo>
                    <a:pt x="39581" y="3694"/>
                  </a:lnTo>
                  <a:lnTo>
                    <a:pt x="18264" y="14255"/>
                  </a:lnTo>
                  <a:lnTo>
                    <a:pt x="4645" y="30903"/>
                  </a:lnTo>
                  <a:lnTo>
                    <a:pt x="0" y="52857"/>
                  </a:lnTo>
                  <a:lnTo>
                    <a:pt x="1047" y="63279"/>
                  </a:lnTo>
                  <a:lnTo>
                    <a:pt x="28979" y="97870"/>
                  </a:lnTo>
                  <a:lnTo>
                    <a:pt x="51930" y="108800"/>
                  </a:lnTo>
                  <a:lnTo>
                    <a:pt x="70132" y="117356"/>
                  </a:lnTo>
                  <a:lnTo>
                    <a:pt x="82448" y="125258"/>
                  </a:lnTo>
                  <a:lnTo>
                    <a:pt x="89449" y="133720"/>
                  </a:lnTo>
                  <a:lnTo>
                    <a:pt x="91706" y="143954"/>
                  </a:lnTo>
                  <a:lnTo>
                    <a:pt x="89181" y="155559"/>
                  </a:lnTo>
                  <a:lnTo>
                    <a:pt x="81927" y="164511"/>
                  </a:lnTo>
                  <a:lnTo>
                    <a:pt x="70854" y="170273"/>
                  </a:lnTo>
                  <a:lnTo>
                    <a:pt x="56870" y="172313"/>
                  </a:lnTo>
                  <a:lnTo>
                    <a:pt x="115819" y="172313"/>
                  </a:lnTo>
                  <a:lnTo>
                    <a:pt x="122481" y="163859"/>
                  </a:lnTo>
                  <a:lnTo>
                    <a:pt x="127444" y="138950"/>
                  </a:lnTo>
                  <a:lnTo>
                    <a:pt x="124204" y="119664"/>
                  </a:lnTo>
                  <a:lnTo>
                    <a:pt x="114715" y="104363"/>
                  </a:lnTo>
                  <a:lnTo>
                    <a:pt x="98383" y="91503"/>
                  </a:lnTo>
                  <a:lnTo>
                    <a:pt x="74612" y="79540"/>
                  </a:lnTo>
                  <a:lnTo>
                    <a:pt x="58429" y="72347"/>
                  </a:lnTo>
                  <a:lnTo>
                    <a:pt x="46526" y="65760"/>
                  </a:lnTo>
                  <a:lnTo>
                    <a:pt x="39147" y="58173"/>
                  </a:lnTo>
                  <a:lnTo>
                    <a:pt x="36537" y="47980"/>
                  </a:lnTo>
                  <a:lnTo>
                    <a:pt x="38523" y="38641"/>
                  </a:lnTo>
                  <a:lnTo>
                    <a:pt x="44526" y="31419"/>
                  </a:lnTo>
                  <a:lnTo>
                    <a:pt x="53957" y="26760"/>
                  </a:lnTo>
                  <a:lnTo>
                    <a:pt x="66230" y="25107"/>
                  </a:lnTo>
                  <a:lnTo>
                    <a:pt x="114477" y="25107"/>
                  </a:lnTo>
                  <a:lnTo>
                    <a:pt x="114477" y="8369"/>
                  </a:lnTo>
                  <a:lnTo>
                    <a:pt x="103025" y="4800"/>
                  </a:lnTo>
                  <a:lnTo>
                    <a:pt x="91095" y="2174"/>
                  </a:lnTo>
                  <a:lnTo>
                    <a:pt x="79068" y="554"/>
                  </a:lnTo>
                  <a:lnTo>
                    <a:pt x="67322" y="0"/>
                  </a:lnTo>
                  <a:close/>
                </a:path>
                <a:path w="127635" h="198120">
                  <a:moveTo>
                    <a:pt x="114477" y="25107"/>
                  </a:moveTo>
                  <a:lnTo>
                    <a:pt x="66230" y="25107"/>
                  </a:lnTo>
                  <a:lnTo>
                    <a:pt x="78701" y="26044"/>
                  </a:lnTo>
                  <a:lnTo>
                    <a:pt x="91211" y="28965"/>
                  </a:lnTo>
                  <a:lnTo>
                    <a:pt x="103292" y="34034"/>
                  </a:lnTo>
                  <a:lnTo>
                    <a:pt x="114477" y="41414"/>
                  </a:lnTo>
                  <a:lnTo>
                    <a:pt x="114477" y="25107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475113" y="578916"/>
              <a:ext cx="200660" cy="200025"/>
            </a:xfrm>
            <a:custGeom>
              <a:avLst/>
              <a:gdLst/>
              <a:ahLst/>
              <a:cxnLst/>
              <a:rect l="l" t="t" r="r" b="b"/>
              <a:pathLst>
                <a:path w="200660" h="200025">
                  <a:moveTo>
                    <a:pt x="101841" y="0"/>
                  </a:moveTo>
                  <a:lnTo>
                    <a:pt x="60677" y="7211"/>
                  </a:lnTo>
                  <a:lnTo>
                    <a:pt x="28474" y="27417"/>
                  </a:lnTo>
                  <a:lnTo>
                    <a:pt x="7495" y="58480"/>
                  </a:lnTo>
                  <a:lnTo>
                    <a:pt x="0" y="98259"/>
                  </a:lnTo>
                  <a:lnTo>
                    <a:pt x="7443" y="139291"/>
                  </a:lnTo>
                  <a:lnTo>
                    <a:pt x="28232" y="171426"/>
                  </a:lnTo>
                  <a:lnTo>
                    <a:pt x="60050" y="192380"/>
                  </a:lnTo>
                  <a:lnTo>
                    <a:pt x="100583" y="199872"/>
                  </a:lnTo>
                  <a:lnTo>
                    <a:pt x="140710" y="192503"/>
                  </a:lnTo>
                  <a:lnTo>
                    <a:pt x="171050" y="172770"/>
                  </a:lnTo>
                  <a:lnTo>
                    <a:pt x="101358" y="172770"/>
                  </a:lnTo>
                  <a:lnTo>
                    <a:pt x="77031" y="167071"/>
                  </a:lnTo>
                  <a:lnTo>
                    <a:pt x="57886" y="151204"/>
                  </a:lnTo>
                  <a:lnTo>
                    <a:pt x="45351" y="127020"/>
                  </a:lnTo>
                  <a:lnTo>
                    <a:pt x="40855" y="96367"/>
                  </a:lnTo>
                  <a:lnTo>
                    <a:pt x="45316" y="68200"/>
                  </a:lnTo>
                  <a:lnTo>
                    <a:pt x="57727" y="46042"/>
                  </a:lnTo>
                  <a:lnTo>
                    <a:pt x="76635" y="31539"/>
                  </a:lnTo>
                  <a:lnTo>
                    <a:pt x="100583" y="26339"/>
                  </a:lnTo>
                  <a:lnTo>
                    <a:pt x="169952" y="26339"/>
                  </a:lnTo>
                  <a:lnTo>
                    <a:pt x="141631" y="7432"/>
                  </a:lnTo>
                  <a:lnTo>
                    <a:pt x="101841" y="0"/>
                  </a:lnTo>
                  <a:close/>
                </a:path>
                <a:path w="200660" h="200025">
                  <a:moveTo>
                    <a:pt x="169952" y="26339"/>
                  </a:moveTo>
                  <a:lnTo>
                    <a:pt x="100583" y="26339"/>
                  </a:lnTo>
                  <a:lnTo>
                    <a:pt x="124078" y="32042"/>
                  </a:lnTo>
                  <a:lnTo>
                    <a:pt x="142641" y="47901"/>
                  </a:lnTo>
                  <a:lnTo>
                    <a:pt x="154835" y="72041"/>
                  </a:lnTo>
                  <a:lnTo>
                    <a:pt x="159219" y="102590"/>
                  </a:lnTo>
                  <a:lnTo>
                    <a:pt x="154847" y="130374"/>
                  </a:lnTo>
                  <a:lnTo>
                    <a:pt x="142738" y="152630"/>
                  </a:lnTo>
                  <a:lnTo>
                    <a:pt x="124404" y="167411"/>
                  </a:lnTo>
                  <a:lnTo>
                    <a:pt x="101358" y="172770"/>
                  </a:lnTo>
                  <a:lnTo>
                    <a:pt x="171050" y="172770"/>
                  </a:lnTo>
                  <a:lnTo>
                    <a:pt x="172275" y="171973"/>
                  </a:lnTo>
                  <a:lnTo>
                    <a:pt x="192934" y="140647"/>
                  </a:lnTo>
                  <a:lnTo>
                    <a:pt x="200342" y="100888"/>
                  </a:lnTo>
                  <a:lnTo>
                    <a:pt x="193084" y="60130"/>
                  </a:lnTo>
                  <a:lnTo>
                    <a:pt x="172780" y="28227"/>
                  </a:lnTo>
                  <a:lnTo>
                    <a:pt x="169952" y="26339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53256" y="579339"/>
              <a:ext cx="186690" cy="194310"/>
            </a:xfrm>
            <a:custGeom>
              <a:avLst/>
              <a:gdLst/>
              <a:ahLst/>
              <a:cxnLst/>
              <a:rect l="l" t="t" r="r" b="b"/>
              <a:pathLst>
                <a:path w="186689" h="194309">
                  <a:moveTo>
                    <a:pt x="94272" y="0"/>
                  </a:moveTo>
                  <a:lnTo>
                    <a:pt x="92341" y="0"/>
                  </a:lnTo>
                  <a:lnTo>
                    <a:pt x="0" y="193814"/>
                  </a:lnTo>
                  <a:lnTo>
                    <a:pt x="35534" y="193814"/>
                  </a:lnTo>
                  <a:lnTo>
                    <a:pt x="55232" y="148970"/>
                  </a:lnTo>
                  <a:lnTo>
                    <a:pt x="165150" y="148970"/>
                  </a:lnTo>
                  <a:lnTo>
                    <a:pt x="154298" y="126161"/>
                  </a:lnTo>
                  <a:lnTo>
                    <a:pt x="65239" y="126161"/>
                  </a:lnTo>
                  <a:lnTo>
                    <a:pt x="90805" y="67652"/>
                  </a:lnTo>
                  <a:lnTo>
                    <a:pt x="126460" y="67652"/>
                  </a:lnTo>
                  <a:lnTo>
                    <a:pt x="94272" y="0"/>
                  </a:lnTo>
                  <a:close/>
                </a:path>
                <a:path w="186689" h="194309">
                  <a:moveTo>
                    <a:pt x="165150" y="148970"/>
                  </a:moveTo>
                  <a:lnTo>
                    <a:pt x="126796" y="148970"/>
                  </a:lnTo>
                  <a:lnTo>
                    <a:pt x="146583" y="193814"/>
                  </a:lnTo>
                  <a:lnTo>
                    <a:pt x="186486" y="193814"/>
                  </a:lnTo>
                  <a:lnTo>
                    <a:pt x="165150" y="148970"/>
                  </a:lnTo>
                  <a:close/>
                </a:path>
                <a:path w="186689" h="194309">
                  <a:moveTo>
                    <a:pt x="126460" y="67652"/>
                  </a:moveTo>
                  <a:lnTo>
                    <a:pt x="90805" y="67652"/>
                  </a:lnTo>
                  <a:lnTo>
                    <a:pt x="116662" y="126161"/>
                  </a:lnTo>
                  <a:lnTo>
                    <a:pt x="154298" y="126161"/>
                  </a:lnTo>
                  <a:lnTo>
                    <a:pt x="126460" y="67652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97997" y="216001"/>
              <a:ext cx="417195" cy="687705"/>
            </a:xfrm>
            <a:custGeom>
              <a:avLst/>
              <a:gdLst/>
              <a:ahLst/>
              <a:cxnLst/>
              <a:rect l="l" t="t" r="r" b="b"/>
              <a:pathLst>
                <a:path w="417195" h="687705">
                  <a:moveTo>
                    <a:pt x="208635" y="0"/>
                  </a:moveTo>
                  <a:lnTo>
                    <a:pt x="208318" y="0"/>
                  </a:lnTo>
                  <a:lnTo>
                    <a:pt x="208445" y="687692"/>
                  </a:lnTo>
                  <a:lnTo>
                    <a:pt x="259196" y="681533"/>
                  </a:lnTo>
                  <a:lnTo>
                    <a:pt x="304239" y="664292"/>
                  </a:lnTo>
                  <a:lnTo>
                    <a:pt x="342808" y="637819"/>
                  </a:lnTo>
                  <a:lnTo>
                    <a:pt x="374138" y="603966"/>
                  </a:lnTo>
                  <a:lnTo>
                    <a:pt x="397463" y="564582"/>
                  </a:lnTo>
                  <a:lnTo>
                    <a:pt x="412020" y="521520"/>
                  </a:lnTo>
                  <a:lnTo>
                    <a:pt x="417042" y="476631"/>
                  </a:lnTo>
                  <a:lnTo>
                    <a:pt x="411319" y="427318"/>
                  </a:lnTo>
                  <a:lnTo>
                    <a:pt x="395036" y="382153"/>
                  </a:lnTo>
                  <a:lnTo>
                    <a:pt x="369528" y="342477"/>
                  </a:lnTo>
                  <a:lnTo>
                    <a:pt x="336127" y="309632"/>
                  </a:lnTo>
                  <a:lnTo>
                    <a:pt x="296166" y="284959"/>
                  </a:lnTo>
                  <a:lnTo>
                    <a:pt x="250977" y="269798"/>
                  </a:lnTo>
                  <a:lnTo>
                    <a:pt x="208635" y="0"/>
                  </a:lnTo>
                  <a:close/>
                </a:path>
                <a:path w="417195" h="687705">
                  <a:moveTo>
                    <a:pt x="165976" y="269798"/>
                  </a:moveTo>
                  <a:lnTo>
                    <a:pt x="120767" y="284959"/>
                  </a:lnTo>
                  <a:lnTo>
                    <a:pt x="80815" y="309632"/>
                  </a:lnTo>
                  <a:lnTo>
                    <a:pt x="47440" y="342477"/>
                  </a:lnTo>
                  <a:lnTo>
                    <a:pt x="21965" y="382153"/>
                  </a:lnTo>
                  <a:lnTo>
                    <a:pt x="5711" y="427318"/>
                  </a:lnTo>
                  <a:lnTo>
                    <a:pt x="0" y="476631"/>
                  </a:lnTo>
                  <a:lnTo>
                    <a:pt x="4898" y="522311"/>
                  </a:lnTo>
                  <a:lnTo>
                    <a:pt x="18895" y="564542"/>
                  </a:lnTo>
                  <a:lnTo>
                    <a:pt x="40942" y="602264"/>
                  </a:lnTo>
                  <a:lnTo>
                    <a:pt x="69990" y="634421"/>
                  </a:lnTo>
                  <a:lnTo>
                    <a:pt x="104990" y="659955"/>
                  </a:lnTo>
                  <a:lnTo>
                    <a:pt x="165976" y="269798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6245584" y="476255"/>
              <a:ext cx="1623060" cy="363220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5"/>
                </a:spcBef>
              </a:pPr>
              <a:r>
                <a:rPr sz="2200" spc="-15" dirty="0">
                  <a:solidFill>
                    <a:srgbClr val="021D49"/>
                  </a:solidFill>
                  <a:latin typeface="Integral CF Medium"/>
                  <a:cs typeface="Integral CF Medium"/>
                </a:rPr>
                <a:t>LUZ</a:t>
              </a:r>
              <a:r>
                <a:rPr sz="2200" spc="-145" dirty="0">
                  <a:solidFill>
                    <a:srgbClr val="021D49"/>
                  </a:solidFill>
                  <a:latin typeface="Integral CF Medium"/>
                  <a:cs typeface="Integral CF Medium"/>
                </a:rPr>
                <a:t> </a:t>
              </a:r>
              <a:r>
                <a:rPr sz="2150" spc="-55" dirty="0">
                  <a:solidFill>
                    <a:srgbClr val="021D49"/>
                  </a:solidFill>
                  <a:latin typeface="Integral CF Medium"/>
                  <a:cs typeface="Integral CF Medium"/>
                </a:rPr>
                <a:t>VERDE</a:t>
              </a:r>
              <a:endParaRPr sz="2150">
                <a:latin typeface="Integral CF Medium"/>
                <a:cs typeface="Integral CF Mediu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3166" y="1333996"/>
            <a:ext cx="2244090" cy="8255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237490">
              <a:lnSpc>
                <a:spcPts val="1500"/>
              </a:lnSpc>
              <a:spcBef>
                <a:spcPts val="400"/>
              </a:spcBef>
            </a:pPr>
            <a:r>
              <a:rPr sz="1500" spc="-35" dirty="0">
                <a:solidFill>
                  <a:srgbClr val="021D49"/>
                </a:solidFill>
                <a:latin typeface="Trade Gothic LT Std"/>
                <a:cs typeface="Trade Gothic LT Std"/>
              </a:rPr>
              <a:t>Comunicación vía </a:t>
            </a:r>
            <a:r>
              <a:rPr sz="1500" spc="-40" dirty="0">
                <a:solidFill>
                  <a:srgbClr val="021D49"/>
                </a:solidFill>
                <a:latin typeface="Trade Gothic LT Std"/>
                <a:cs typeface="Trade Gothic LT Std"/>
              </a:rPr>
              <a:t>Teams  </a:t>
            </a:r>
            <a:r>
              <a:rPr sz="1500" spc="-30" dirty="0">
                <a:solidFill>
                  <a:srgbClr val="021D49"/>
                </a:solidFill>
                <a:latin typeface="Trade Gothic LT Std"/>
                <a:cs typeface="Trade Gothic LT Std"/>
              </a:rPr>
              <a:t>Cel: </a:t>
            </a:r>
            <a:r>
              <a:rPr sz="1500" dirty="0">
                <a:solidFill>
                  <a:srgbClr val="021D49"/>
                </a:solidFill>
                <a:latin typeface="Trade Gothic LT Std"/>
                <a:cs typeface="Trade Gothic LT Std"/>
              </a:rPr>
              <a:t>+ </a:t>
            </a:r>
            <a:r>
              <a:rPr sz="1500" spc="-50" dirty="0">
                <a:solidFill>
                  <a:srgbClr val="021D49"/>
                </a:solidFill>
                <a:latin typeface="Trade Gothic LT Std"/>
                <a:cs typeface="Trade Gothic LT Std"/>
              </a:rPr>
              <a:t>301 </a:t>
            </a:r>
            <a:r>
              <a:rPr sz="1500" spc="-5" dirty="0">
                <a:solidFill>
                  <a:srgbClr val="021D49"/>
                </a:solidFill>
                <a:latin typeface="Trade Gothic LT Std"/>
                <a:cs typeface="Trade Gothic LT Std"/>
              </a:rPr>
              <a:t>388</a:t>
            </a:r>
            <a:r>
              <a:rPr sz="1500" spc="25" dirty="0">
                <a:solidFill>
                  <a:srgbClr val="021D49"/>
                </a:solidFill>
                <a:latin typeface="Trade Gothic LT Std"/>
                <a:cs typeface="Trade Gothic LT Std"/>
              </a:rPr>
              <a:t> </a:t>
            </a:r>
            <a:r>
              <a:rPr sz="1500" spc="-10" dirty="0">
                <a:solidFill>
                  <a:srgbClr val="021D49"/>
                </a:solidFill>
                <a:latin typeface="Trade Gothic LT Std"/>
                <a:cs typeface="Trade Gothic LT Std"/>
              </a:rPr>
              <a:t>0903</a:t>
            </a:r>
            <a:endParaRPr sz="1500">
              <a:latin typeface="Trade Gothic LT Std"/>
              <a:cs typeface="Trade Gothic LT Std"/>
            </a:endParaRPr>
          </a:p>
          <a:p>
            <a:pPr marL="12700" marR="5080">
              <a:lnSpc>
                <a:spcPts val="1500"/>
              </a:lnSpc>
            </a:pPr>
            <a:r>
              <a:rPr sz="1500" spc="-30" dirty="0">
                <a:solidFill>
                  <a:srgbClr val="021D49"/>
                </a:solidFill>
                <a:latin typeface="Trade Gothic LT Std"/>
                <a:cs typeface="Trade Gothic LT Std"/>
                <a:hlinkClick r:id="rId2"/>
              </a:rPr>
              <a:t>jhenaohenao@argos.com.co </a:t>
            </a:r>
            <a:r>
              <a:rPr sz="1500" spc="-30" dirty="0">
                <a:solidFill>
                  <a:srgbClr val="021D49"/>
                </a:solidFill>
                <a:latin typeface="Trade Gothic LT Std"/>
                <a:cs typeface="Trade Gothic LT Std"/>
              </a:rPr>
              <a:t> </a:t>
            </a:r>
            <a:r>
              <a:rPr sz="1500" spc="-45" dirty="0">
                <a:solidFill>
                  <a:srgbClr val="021D49"/>
                </a:solidFill>
                <a:latin typeface="Trade Gothic LT Std"/>
                <a:cs typeface="Trade Gothic LT Std"/>
              </a:rPr>
              <a:t>Medellín,</a:t>
            </a:r>
            <a:r>
              <a:rPr sz="1500" spc="-55" dirty="0">
                <a:solidFill>
                  <a:srgbClr val="021D49"/>
                </a:solidFill>
                <a:latin typeface="Trade Gothic LT Std"/>
                <a:cs typeface="Trade Gothic LT Std"/>
              </a:rPr>
              <a:t> </a:t>
            </a:r>
            <a:r>
              <a:rPr sz="1500" spc="-30" dirty="0">
                <a:solidFill>
                  <a:srgbClr val="021D49"/>
                </a:solidFill>
                <a:latin typeface="Trade Gothic LT Std"/>
                <a:cs typeface="Trade Gothic LT Std"/>
              </a:rPr>
              <a:t>Colombia</a:t>
            </a:r>
            <a:endParaRPr sz="1500">
              <a:latin typeface="Trade Gothic LT Std"/>
              <a:cs typeface="Trade Gothic LT Std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425450"/>
            <a:ext cx="438150" cy="2114550"/>
          </a:xfrm>
          <a:custGeom>
            <a:avLst/>
            <a:gdLst/>
            <a:ahLst/>
            <a:cxnLst/>
            <a:rect l="l" t="t" r="r" b="b"/>
            <a:pathLst>
              <a:path w="438150" h="2114550">
                <a:moveTo>
                  <a:pt x="0" y="2114550"/>
                </a:moveTo>
                <a:lnTo>
                  <a:pt x="438150" y="2114550"/>
                </a:lnTo>
                <a:lnTo>
                  <a:pt x="438150" y="0"/>
                </a:lnTo>
                <a:lnTo>
                  <a:pt x="0" y="0"/>
                </a:lnTo>
                <a:lnTo>
                  <a:pt x="0" y="2114550"/>
                </a:lnTo>
                <a:close/>
              </a:path>
            </a:pathLst>
          </a:custGeom>
          <a:solidFill>
            <a:srgbClr val="C2D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0500" y="2396058"/>
            <a:ext cx="444500" cy="144145"/>
          </a:xfrm>
          <a:custGeom>
            <a:avLst/>
            <a:gdLst/>
            <a:ahLst/>
            <a:cxnLst/>
            <a:rect l="l" t="t" r="r" b="b"/>
            <a:pathLst>
              <a:path w="444500" h="144144">
                <a:moveTo>
                  <a:pt x="0" y="143941"/>
                </a:moveTo>
                <a:lnTo>
                  <a:pt x="444500" y="143941"/>
                </a:lnTo>
                <a:lnTo>
                  <a:pt x="444500" y="0"/>
                </a:lnTo>
                <a:lnTo>
                  <a:pt x="0" y="0"/>
                </a:lnTo>
                <a:lnTo>
                  <a:pt x="0" y="143941"/>
                </a:lnTo>
                <a:close/>
              </a:path>
            </a:pathLst>
          </a:custGeom>
          <a:solidFill>
            <a:srgbClr val="042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0955" y="1469593"/>
            <a:ext cx="1606550" cy="521334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 marR="5080">
              <a:lnSpc>
                <a:spcPct val="74500"/>
              </a:lnSpc>
              <a:spcBef>
                <a:spcPts val="690"/>
              </a:spcBef>
            </a:pPr>
            <a:r>
              <a:rPr sz="1850" b="1" spc="-10" dirty="0">
                <a:solidFill>
                  <a:srgbClr val="021D49"/>
                </a:solidFill>
                <a:latin typeface="Trade Gothic LT Std Bold"/>
                <a:cs typeface="Trade Gothic LT Std Bold"/>
              </a:rPr>
              <a:t>Comunicaciones  Internas</a:t>
            </a:r>
            <a:endParaRPr sz="1850">
              <a:latin typeface="Trade Gothic LT Std Bold"/>
              <a:cs typeface="Trade Gothic LT Std Bold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07000" y="0"/>
            <a:ext cx="869950" cy="152400"/>
          </a:xfrm>
          <a:custGeom>
            <a:avLst/>
            <a:gdLst/>
            <a:ahLst/>
            <a:cxnLst/>
            <a:rect l="l" t="t" r="r" b="b"/>
            <a:pathLst>
              <a:path w="869950" h="152400">
                <a:moveTo>
                  <a:pt x="0" y="152400"/>
                </a:moveTo>
                <a:lnTo>
                  <a:pt x="869950" y="152400"/>
                </a:lnTo>
                <a:lnTo>
                  <a:pt x="86995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042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pc="85" dirty="0"/>
              <a:t>Juliana</a:t>
            </a:r>
            <a:r>
              <a:rPr spc="175" dirty="0"/>
              <a:t> </a:t>
            </a:r>
            <a:r>
              <a:rPr spc="80" dirty="0"/>
              <a:t>Henao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5060" y="760158"/>
            <a:ext cx="2085975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spc="100" dirty="0">
                <a:solidFill>
                  <a:srgbClr val="04295B"/>
                </a:solidFill>
                <a:latin typeface="Integral CF Medium"/>
                <a:cs typeface="Integral CF Medium"/>
              </a:rPr>
              <a:t>Gutierrez</a:t>
            </a:r>
            <a:endParaRPr sz="2500">
              <a:latin typeface="Integral CF Medium"/>
              <a:cs typeface="Integral CF Medium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521450" y="0"/>
            <a:ext cx="1733550" cy="2114550"/>
          </a:xfrm>
          <a:custGeom>
            <a:avLst/>
            <a:gdLst/>
            <a:ahLst/>
            <a:cxnLst/>
            <a:rect l="l" t="t" r="r" b="b"/>
            <a:pathLst>
              <a:path w="1733550" h="2114550">
                <a:moveTo>
                  <a:pt x="0" y="2114257"/>
                </a:moveTo>
                <a:lnTo>
                  <a:pt x="1733537" y="2114257"/>
                </a:lnTo>
                <a:lnTo>
                  <a:pt x="1733537" y="0"/>
                </a:lnTo>
                <a:lnTo>
                  <a:pt x="0" y="0"/>
                </a:lnTo>
                <a:lnTo>
                  <a:pt x="0" y="2114257"/>
                </a:lnTo>
                <a:close/>
              </a:path>
            </a:pathLst>
          </a:custGeom>
          <a:solidFill>
            <a:srgbClr val="C2D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5AE9F95-4FEE-4CBC-2678-2E590DBE38AA}"/>
              </a:ext>
            </a:extLst>
          </p:cNvPr>
          <p:cNvGrpSpPr/>
          <p:nvPr/>
        </p:nvGrpSpPr>
        <p:grpSpPr>
          <a:xfrm>
            <a:off x="6886389" y="260355"/>
            <a:ext cx="1004109" cy="1503358"/>
            <a:chOff x="6886389" y="260355"/>
            <a:chExt cx="1004109" cy="1503358"/>
          </a:xfrm>
        </p:grpSpPr>
        <p:sp>
          <p:nvSpPr>
            <p:cNvPr id="10" name="object 10"/>
            <p:cNvSpPr/>
            <p:nvPr/>
          </p:nvSpPr>
          <p:spPr>
            <a:xfrm>
              <a:off x="7115875" y="1276910"/>
              <a:ext cx="160655" cy="187960"/>
            </a:xfrm>
            <a:custGeom>
              <a:avLst/>
              <a:gdLst/>
              <a:ahLst/>
              <a:cxnLst/>
              <a:rect l="l" t="t" r="r" b="b"/>
              <a:pathLst>
                <a:path w="160654" h="187959">
                  <a:moveTo>
                    <a:pt x="37083" y="0"/>
                  </a:moveTo>
                  <a:lnTo>
                    <a:pt x="0" y="0"/>
                  </a:lnTo>
                  <a:lnTo>
                    <a:pt x="0" y="187680"/>
                  </a:lnTo>
                  <a:lnTo>
                    <a:pt x="36766" y="187680"/>
                  </a:lnTo>
                  <a:lnTo>
                    <a:pt x="36766" y="106108"/>
                  </a:lnTo>
                  <a:lnTo>
                    <a:pt x="81963" y="106108"/>
                  </a:lnTo>
                  <a:lnTo>
                    <a:pt x="78752" y="102425"/>
                  </a:lnTo>
                  <a:lnTo>
                    <a:pt x="99771" y="95585"/>
                  </a:lnTo>
                  <a:lnTo>
                    <a:pt x="106856" y="90385"/>
                  </a:lnTo>
                  <a:lnTo>
                    <a:pt x="38239" y="90385"/>
                  </a:lnTo>
                  <a:lnTo>
                    <a:pt x="36766" y="90309"/>
                  </a:lnTo>
                  <a:lnTo>
                    <a:pt x="36766" y="21374"/>
                  </a:lnTo>
                  <a:lnTo>
                    <a:pt x="38099" y="21285"/>
                  </a:lnTo>
                  <a:lnTo>
                    <a:pt x="41452" y="21234"/>
                  </a:lnTo>
                  <a:lnTo>
                    <a:pt x="118128" y="21234"/>
                  </a:lnTo>
                  <a:lnTo>
                    <a:pt x="117775" y="20681"/>
                  </a:lnTo>
                  <a:lnTo>
                    <a:pt x="77596" y="1746"/>
                  </a:lnTo>
                  <a:lnTo>
                    <a:pt x="53845" y="163"/>
                  </a:lnTo>
                  <a:lnTo>
                    <a:pt x="37083" y="0"/>
                  </a:lnTo>
                  <a:close/>
                </a:path>
                <a:path w="160654" h="187959">
                  <a:moveTo>
                    <a:pt x="81963" y="106108"/>
                  </a:moveTo>
                  <a:lnTo>
                    <a:pt x="36766" y="106108"/>
                  </a:lnTo>
                  <a:lnTo>
                    <a:pt x="79289" y="156452"/>
                  </a:lnTo>
                  <a:lnTo>
                    <a:pt x="108483" y="183197"/>
                  </a:lnTo>
                  <a:lnTo>
                    <a:pt x="136905" y="187680"/>
                  </a:lnTo>
                  <a:lnTo>
                    <a:pt x="160451" y="187680"/>
                  </a:lnTo>
                  <a:lnTo>
                    <a:pt x="154266" y="182956"/>
                  </a:lnTo>
                  <a:lnTo>
                    <a:pt x="150901" y="180073"/>
                  </a:lnTo>
                  <a:lnTo>
                    <a:pt x="145402" y="174637"/>
                  </a:lnTo>
                  <a:lnTo>
                    <a:pt x="134048" y="162836"/>
                  </a:lnTo>
                  <a:lnTo>
                    <a:pt x="114706" y="142360"/>
                  </a:lnTo>
                  <a:lnTo>
                    <a:pt x="94049" y="119970"/>
                  </a:lnTo>
                  <a:lnTo>
                    <a:pt x="81963" y="106108"/>
                  </a:lnTo>
                  <a:close/>
                </a:path>
                <a:path w="160654" h="187959">
                  <a:moveTo>
                    <a:pt x="118128" y="21234"/>
                  </a:moveTo>
                  <a:lnTo>
                    <a:pt x="43243" y="21234"/>
                  </a:lnTo>
                  <a:lnTo>
                    <a:pt x="63754" y="23290"/>
                  </a:lnTo>
                  <a:lnTo>
                    <a:pt x="78430" y="29440"/>
                  </a:lnTo>
                  <a:lnTo>
                    <a:pt x="87250" y="39659"/>
                  </a:lnTo>
                  <a:lnTo>
                    <a:pt x="90195" y="53924"/>
                  </a:lnTo>
                  <a:lnTo>
                    <a:pt x="86758" y="68306"/>
                  </a:lnTo>
                  <a:lnTo>
                    <a:pt x="76974" y="79875"/>
                  </a:lnTo>
                  <a:lnTo>
                    <a:pt x="61638" y="87583"/>
                  </a:lnTo>
                  <a:lnTo>
                    <a:pt x="41541" y="90385"/>
                  </a:lnTo>
                  <a:lnTo>
                    <a:pt x="106856" y="90385"/>
                  </a:lnTo>
                  <a:lnTo>
                    <a:pt x="115849" y="83786"/>
                  </a:lnTo>
                  <a:lnTo>
                    <a:pt x="126126" y="68365"/>
                  </a:lnTo>
                  <a:lnTo>
                    <a:pt x="129743" y="50660"/>
                  </a:lnTo>
                  <a:lnTo>
                    <a:pt x="126606" y="34499"/>
                  </a:lnTo>
                  <a:lnTo>
                    <a:pt x="118128" y="21234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96532" y="1272002"/>
              <a:ext cx="172085" cy="198120"/>
            </a:xfrm>
            <a:custGeom>
              <a:avLst/>
              <a:gdLst/>
              <a:ahLst/>
              <a:cxnLst/>
              <a:rect l="l" t="t" r="r" b="b"/>
              <a:pathLst>
                <a:path w="172084" h="198119">
                  <a:moveTo>
                    <a:pt x="113741" y="0"/>
                  </a:moveTo>
                  <a:lnTo>
                    <a:pt x="67829" y="7534"/>
                  </a:lnTo>
                  <a:lnTo>
                    <a:pt x="31857" y="28560"/>
                  </a:lnTo>
                  <a:lnTo>
                    <a:pt x="8392" y="60709"/>
                  </a:lnTo>
                  <a:lnTo>
                    <a:pt x="0" y="101612"/>
                  </a:lnTo>
                  <a:lnTo>
                    <a:pt x="7736" y="140771"/>
                  </a:lnTo>
                  <a:lnTo>
                    <a:pt x="29510" y="171100"/>
                  </a:lnTo>
                  <a:lnTo>
                    <a:pt x="63163" y="190695"/>
                  </a:lnTo>
                  <a:lnTo>
                    <a:pt x="106540" y="197650"/>
                  </a:lnTo>
                  <a:lnTo>
                    <a:pt x="123124" y="196775"/>
                  </a:lnTo>
                  <a:lnTo>
                    <a:pt x="139912" y="194217"/>
                  </a:lnTo>
                  <a:lnTo>
                    <a:pt x="156267" y="190074"/>
                  </a:lnTo>
                  <a:lnTo>
                    <a:pt x="171551" y="184442"/>
                  </a:lnTo>
                  <a:lnTo>
                    <a:pt x="171551" y="172059"/>
                  </a:lnTo>
                  <a:lnTo>
                    <a:pt x="107873" y="172059"/>
                  </a:lnTo>
                  <a:lnTo>
                    <a:pt x="80330" y="166890"/>
                  </a:lnTo>
                  <a:lnTo>
                    <a:pt x="59235" y="152272"/>
                  </a:lnTo>
                  <a:lnTo>
                    <a:pt x="45737" y="129539"/>
                  </a:lnTo>
                  <a:lnTo>
                    <a:pt x="40982" y="100025"/>
                  </a:lnTo>
                  <a:lnTo>
                    <a:pt x="46008" y="69722"/>
                  </a:lnTo>
                  <a:lnTo>
                    <a:pt x="60244" y="46407"/>
                  </a:lnTo>
                  <a:lnTo>
                    <a:pt x="82425" y="31429"/>
                  </a:lnTo>
                  <a:lnTo>
                    <a:pt x="111290" y="26136"/>
                  </a:lnTo>
                  <a:lnTo>
                    <a:pt x="160642" y="26136"/>
                  </a:lnTo>
                  <a:lnTo>
                    <a:pt x="160642" y="6045"/>
                  </a:lnTo>
                  <a:lnTo>
                    <a:pt x="148345" y="3295"/>
                  </a:lnTo>
                  <a:lnTo>
                    <a:pt x="136544" y="1417"/>
                  </a:lnTo>
                  <a:lnTo>
                    <a:pt x="125066" y="342"/>
                  </a:lnTo>
                  <a:lnTo>
                    <a:pt x="113741" y="0"/>
                  </a:lnTo>
                  <a:close/>
                </a:path>
                <a:path w="172084" h="198119">
                  <a:moveTo>
                    <a:pt x="171551" y="96164"/>
                  </a:moveTo>
                  <a:lnTo>
                    <a:pt x="135280" y="96164"/>
                  </a:lnTo>
                  <a:lnTo>
                    <a:pt x="135280" y="167004"/>
                  </a:lnTo>
                  <a:lnTo>
                    <a:pt x="129271" y="169236"/>
                  </a:lnTo>
                  <a:lnTo>
                    <a:pt x="122753" y="170813"/>
                  </a:lnTo>
                  <a:lnTo>
                    <a:pt x="115647" y="171750"/>
                  </a:lnTo>
                  <a:lnTo>
                    <a:pt x="107873" y="172059"/>
                  </a:lnTo>
                  <a:lnTo>
                    <a:pt x="171551" y="172059"/>
                  </a:lnTo>
                  <a:lnTo>
                    <a:pt x="171551" y="96164"/>
                  </a:lnTo>
                  <a:close/>
                </a:path>
                <a:path w="172084" h="198119">
                  <a:moveTo>
                    <a:pt x="160642" y="26136"/>
                  </a:moveTo>
                  <a:lnTo>
                    <a:pt x="111290" y="26136"/>
                  </a:lnTo>
                  <a:lnTo>
                    <a:pt x="124039" y="27078"/>
                  </a:lnTo>
                  <a:lnTo>
                    <a:pt x="136694" y="29903"/>
                  </a:lnTo>
                  <a:lnTo>
                    <a:pt x="148985" y="34607"/>
                  </a:lnTo>
                  <a:lnTo>
                    <a:pt x="160642" y="41186"/>
                  </a:lnTo>
                  <a:lnTo>
                    <a:pt x="160642" y="26136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60959" y="1271653"/>
              <a:ext cx="129539" cy="198120"/>
            </a:xfrm>
            <a:custGeom>
              <a:avLst/>
              <a:gdLst/>
              <a:ahLst/>
              <a:cxnLst/>
              <a:rect l="l" t="t" r="r" b="b"/>
              <a:pathLst>
                <a:path w="129540" h="198119">
                  <a:moveTo>
                    <a:pt x="2476" y="156527"/>
                  </a:moveTo>
                  <a:lnTo>
                    <a:pt x="2476" y="190804"/>
                  </a:lnTo>
                  <a:lnTo>
                    <a:pt x="15337" y="193933"/>
                  </a:lnTo>
                  <a:lnTo>
                    <a:pt x="28317" y="196186"/>
                  </a:lnTo>
                  <a:lnTo>
                    <a:pt x="41302" y="197548"/>
                  </a:lnTo>
                  <a:lnTo>
                    <a:pt x="54178" y="198005"/>
                  </a:lnTo>
                  <a:lnTo>
                    <a:pt x="85577" y="193986"/>
                  </a:lnTo>
                  <a:lnTo>
                    <a:pt x="109215" y="182362"/>
                  </a:lnTo>
                  <a:lnTo>
                    <a:pt x="117265" y="172288"/>
                  </a:lnTo>
                  <a:lnTo>
                    <a:pt x="57619" y="172288"/>
                  </a:lnTo>
                  <a:lnTo>
                    <a:pt x="44735" y="171216"/>
                  </a:lnTo>
                  <a:lnTo>
                    <a:pt x="31000" y="168117"/>
                  </a:lnTo>
                  <a:lnTo>
                    <a:pt x="16789" y="163163"/>
                  </a:lnTo>
                  <a:lnTo>
                    <a:pt x="2476" y="156527"/>
                  </a:lnTo>
                  <a:close/>
                </a:path>
                <a:path w="129540" h="198119">
                  <a:moveTo>
                    <a:pt x="68198" y="0"/>
                  </a:moveTo>
                  <a:lnTo>
                    <a:pt x="40097" y="3684"/>
                  </a:lnTo>
                  <a:lnTo>
                    <a:pt x="18507" y="14223"/>
                  </a:lnTo>
                  <a:lnTo>
                    <a:pt x="4712" y="30850"/>
                  </a:lnTo>
                  <a:lnTo>
                    <a:pt x="0" y="52793"/>
                  </a:lnTo>
                  <a:lnTo>
                    <a:pt x="1085" y="63208"/>
                  </a:lnTo>
                  <a:lnTo>
                    <a:pt x="29406" y="97816"/>
                  </a:lnTo>
                  <a:lnTo>
                    <a:pt x="52666" y="108775"/>
                  </a:lnTo>
                  <a:lnTo>
                    <a:pt x="71084" y="117323"/>
                  </a:lnTo>
                  <a:lnTo>
                    <a:pt x="83542" y="125212"/>
                  </a:lnTo>
                  <a:lnTo>
                    <a:pt x="90630" y="133667"/>
                  </a:lnTo>
                  <a:lnTo>
                    <a:pt x="92938" y="143916"/>
                  </a:lnTo>
                  <a:lnTo>
                    <a:pt x="90350" y="155534"/>
                  </a:lnTo>
                  <a:lnTo>
                    <a:pt x="82999" y="164488"/>
                  </a:lnTo>
                  <a:lnTo>
                    <a:pt x="71787" y="170250"/>
                  </a:lnTo>
                  <a:lnTo>
                    <a:pt x="57619" y="172288"/>
                  </a:lnTo>
                  <a:lnTo>
                    <a:pt x="117265" y="172288"/>
                  </a:lnTo>
                  <a:lnTo>
                    <a:pt x="124063" y="163779"/>
                  </a:lnTo>
                  <a:lnTo>
                    <a:pt x="129095" y="138887"/>
                  </a:lnTo>
                  <a:lnTo>
                    <a:pt x="125814" y="119629"/>
                  </a:lnTo>
                  <a:lnTo>
                    <a:pt x="116195" y="104338"/>
                  </a:lnTo>
                  <a:lnTo>
                    <a:pt x="99656" y="91468"/>
                  </a:lnTo>
                  <a:lnTo>
                    <a:pt x="75615" y="79476"/>
                  </a:lnTo>
                  <a:lnTo>
                    <a:pt x="59202" y="72320"/>
                  </a:lnTo>
                  <a:lnTo>
                    <a:pt x="47121" y="65727"/>
                  </a:lnTo>
                  <a:lnTo>
                    <a:pt x="39648" y="58122"/>
                  </a:lnTo>
                  <a:lnTo>
                    <a:pt x="37058" y="47929"/>
                  </a:lnTo>
                  <a:lnTo>
                    <a:pt x="39082" y="38581"/>
                  </a:lnTo>
                  <a:lnTo>
                    <a:pt x="45156" y="31351"/>
                  </a:lnTo>
                  <a:lnTo>
                    <a:pt x="54680" y="26686"/>
                  </a:lnTo>
                  <a:lnTo>
                    <a:pt x="67055" y="25031"/>
                  </a:lnTo>
                  <a:lnTo>
                    <a:pt x="115950" y="25031"/>
                  </a:lnTo>
                  <a:lnTo>
                    <a:pt x="115950" y="8356"/>
                  </a:lnTo>
                  <a:lnTo>
                    <a:pt x="104342" y="4816"/>
                  </a:lnTo>
                  <a:lnTo>
                    <a:pt x="92255" y="2192"/>
                  </a:lnTo>
                  <a:lnTo>
                    <a:pt x="80078" y="560"/>
                  </a:lnTo>
                  <a:lnTo>
                    <a:pt x="68198" y="0"/>
                  </a:lnTo>
                  <a:close/>
                </a:path>
                <a:path w="129540" h="198119">
                  <a:moveTo>
                    <a:pt x="115950" y="25031"/>
                  </a:moveTo>
                  <a:lnTo>
                    <a:pt x="67055" y="25031"/>
                  </a:lnTo>
                  <a:lnTo>
                    <a:pt x="79703" y="25968"/>
                  </a:lnTo>
                  <a:lnTo>
                    <a:pt x="92398" y="28889"/>
                  </a:lnTo>
                  <a:lnTo>
                    <a:pt x="104646" y="33957"/>
                  </a:lnTo>
                  <a:lnTo>
                    <a:pt x="115950" y="41338"/>
                  </a:lnTo>
                  <a:lnTo>
                    <a:pt x="115950" y="25031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16080" y="1270461"/>
              <a:ext cx="203200" cy="200025"/>
            </a:xfrm>
            <a:custGeom>
              <a:avLst/>
              <a:gdLst/>
              <a:ahLst/>
              <a:cxnLst/>
              <a:rect l="l" t="t" r="r" b="b"/>
              <a:pathLst>
                <a:path w="203200" h="200025">
                  <a:moveTo>
                    <a:pt x="103047" y="0"/>
                  </a:moveTo>
                  <a:lnTo>
                    <a:pt x="61395" y="7205"/>
                  </a:lnTo>
                  <a:lnTo>
                    <a:pt x="28811" y="27398"/>
                  </a:lnTo>
                  <a:lnTo>
                    <a:pt x="7584" y="58448"/>
                  </a:lnTo>
                  <a:lnTo>
                    <a:pt x="0" y="98221"/>
                  </a:lnTo>
                  <a:lnTo>
                    <a:pt x="7537" y="139253"/>
                  </a:lnTo>
                  <a:lnTo>
                    <a:pt x="28584" y="171373"/>
                  </a:lnTo>
                  <a:lnTo>
                    <a:pt x="60789" y="192312"/>
                  </a:lnTo>
                  <a:lnTo>
                    <a:pt x="101803" y="199796"/>
                  </a:lnTo>
                  <a:lnTo>
                    <a:pt x="142412" y="192437"/>
                  </a:lnTo>
                  <a:lnTo>
                    <a:pt x="173178" y="172681"/>
                  </a:lnTo>
                  <a:lnTo>
                    <a:pt x="102628" y="172681"/>
                  </a:lnTo>
                  <a:lnTo>
                    <a:pt x="77994" y="166975"/>
                  </a:lnTo>
                  <a:lnTo>
                    <a:pt x="58594" y="151103"/>
                  </a:lnTo>
                  <a:lnTo>
                    <a:pt x="45885" y="126931"/>
                  </a:lnTo>
                  <a:lnTo>
                    <a:pt x="41325" y="96329"/>
                  </a:lnTo>
                  <a:lnTo>
                    <a:pt x="45855" y="68187"/>
                  </a:lnTo>
                  <a:lnTo>
                    <a:pt x="58443" y="46035"/>
                  </a:lnTo>
                  <a:lnTo>
                    <a:pt x="77592" y="31530"/>
                  </a:lnTo>
                  <a:lnTo>
                    <a:pt x="101803" y="26327"/>
                  </a:lnTo>
                  <a:lnTo>
                    <a:pt x="172018" y="26327"/>
                  </a:lnTo>
                  <a:lnTo>
                    <a:pt x="143350" y="7430"/>
                  </a:lnTo>
                  <a:lnTo>
                    <a:pt x="103047" y="0"/>
                  </a:lnTo>
                  <a:close/>
                </a:path>
                <a:path w="203200" h="200025">
                  <a:moveTo>
                    <a:pt x="172018" y="26327"/>
                  </a:moveTo>
                  <a:lnTo>
                    <a:pt x="101803" y="26327"/>
                  </a:lnTo>
                  <a:lnTo>
                    <a:pt x="125580" y="32030"/>
                  </a:lnTo>
                  <a:lnTo>
                    <a:pt x="144397" y="47886"/>
                  </a:lnTo>
                  <a:lnTo>
                    <a:pt x="156772" y="72013"/>
                  </a:lnTo>
                  <a:lnTo>
                    <a:pt x="161226" y="102527"/>
                  </a:lnTo>
                  <a:lnTo>
                    <a:pt x="156785" y="130301"/>
                  </a:lnTo>
                  <a:lnTo>
                    <a:pt x="144500" y="152549"/>
                  </a:lnTo>
                  <a:lnTo>
                    <a:pt x="125929" y="167324"/>
                  </a:lnTo>
                  <a:lnTo>
                    <a:pt x="102628" y="172681"/>
                  </a:lnTo>
                  <a:lnTo>
                    <a:pt x="173178" y="172681"/>
                  </a:lnTo>
                  <a:lnTo>
                    <a:pt x="174359" y="171923"/>
                  </a:lnTo>
                  <a:lnTo>
                    <a:pt x="195270" y="140592"/>
                  </a:lnTo>
                  <a:lnTo>
                    <a:pt x="202768" y="100787"/>
                  </a:lnTo>
                  <a:lnTo>
                    <a:pt x="195427" y="60087"/>
                  </a:lnTo>
                  <a:lnTo>
                    <a:pt x="174882" y="28214"/>
                  </a:lnTo>
                  <a:lnTo>
                    <a:pt x="172018" y="26327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886389" y="1270767"/>
              <a:ext cx="189230" cy="194310"/>
            </a:xfrm>
            <a:custGeom>
              <a:avLst/>
              <a:gdLst/>
              <a:ahLst/>
              <a:cxnLst/>
              <a:rect l="l" t="t" r="r" b="b"/>
              <a:pathLst>
                <a:path w="189229" h="194309">
                  <a:moveTo>
                    <a:pt x="95478" y="0"/>
                  </a:moveTo>
                  <a:lnTo>
                    <a:pt x="93484" y="0"/>
                  </a:lnTo>
                  <a:lnTo>
                    <a:pt x="0" y="193814"/>
                  </a:lnTo>
                  <a:lnTo>
                    <a:pt x="36080" y="193814"/>
                  </a:lnTo>
                  <a:lnTo>
                    <a:pt x="55956" y="149034"/>
                  </a:lnTo>
                  <a:lnTo>
                    <a:pt x="167295" y="149034"/>
                  </a:lnTo>
                  <a:lnTo>
                    <a:pt x="156328" y="126276"/>
                  </a:lnTo>
                  <a:lnTo>
                    <a:pt x="66103" y="126276"/>
                  </a:lnTo>
                  <a:lnTo>
                    <a:pt x="91948" y="67678"/>
                  </a:lnTo>
                  <a:lnTo>
                    <a:pt x="128091" y="67678"/>
                  </a:lnTo>
                  <a:lnTo>
                    <a:pt x="95478" y="0"/>
                  </a:lnTo>
                  <a:close/>
                </a:path>
                <a:path w="189229" h="194309">
                  <a:moveTo>
                    <a:pt x="167295" y="149034"/>
                  </a:moveTo>
                  <a:lnTo>
                    <a:pt x="128422" y="149034"/>
                  </a:lnTo>
                  <a:lnTo>
                    <a:pt x="148475" y="193814"/>
                  </a:lnTo>
                  <a:lnTo>
                    <a:pt x="188874" y="193814"/>
                  </a:lnTo>
                  <a:lnTo>
                    <a:pt x="167295" y="149034"/>
                  </a:lnTo>
                  <a:close/>
                </a:path>
                <a:path w="189229" h="194309">
                  <a:moveTo>
                    <a:pt x="128091" y="67678"/>
                  </a:moveTo>
                  <a:lnTo>
                    <a:pt x="91948" y="67678"/>
                  </a:lnTo>
                  <a:lnTo>
                    <a:pt x="118148" y="126276"/>
                  </a:lnTo>
                  <a:lnTo>
                    <a:pt x="156328" y="126276"/>
                  </a:lnTo>
                  <a:lnTo>
                    <a:pt x="128091" y="67678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24755" y="260355"/>
              <a:ext cx="527050" cy="858519"/>
            </a:xfrm>
            <a:custGeom>
              <a:avLst/>
              <a:gdLst/>
              <a:ahLst/>
              <a:cxnLst/>
              <a:rect l="l" t="t" r="r" b="b"/>
              <a:pathLst>
                <a:path w="527050" h="858519">
                  <a:moveTo>
                    <a:pt x="263563" y="0"/>
                  </a:moveTo>
                  <a:lnTo>
                    <a:pt x="263321" y="0"/>
                  </a:lnTo>
                  <a:lnTo>
                    <a:pt x="263474" y="858075"/>
                  </a:lnTo>
                  <a:lnTo>
                    <a:pt x="313912" y="853374"/>
                  </a:lnTo>
                  <a:lnTo>
                    <a:pt x="360124" y="839995"/>
                  </a:lnTo>
                  <a:lnTo>
                    <a:pt x="401652" y="819025"/>
                  </a:lnTo>
                  <a:lnTo>
                    <a:pt x="438042" y="791550"/>
                  </a:lnTo>
                  <a:lnTo>
                    <a:pt x="468837" y="758656"/>
                  </a:lnTo>
                  <a:lnTo>
                    <a:pt x="493583" y="721429"/>
                  </a:lnTo>
                  <a:lnTo>
                    <a:pt x="511822" y="680955"/>
                  </a:lnTo>
                  <a:lnTo>
                    <a:pt x="523100" y="638321"/>
                  </a:lnTo>
                  <a:lnTo>
                    <a:pt x="526961" y="594614"/>
                  </a:lnTo>
                  <a:lnTo>
                    <a:pt x="522857" y="548065"/>
                  </a:lnTo>
                  <a:lnTo>
                    <a:pt x="511019" y="504187"/>
                  </a:lnTo>
                  <a:lnTo>
                    <a:pt x="492154" y="463687"/>
                  </a:lnTo>
                  <a:lnTo>
                    <a:pt x="466971" y="427270"/>
                  </a:lnTo>
                  <a:lnTo>
                    <a:pt x="436176" y="395645"/>
                  </a:lnTo>
                  <a:lnTo>
                    <a:pt x="400479" y="369516"/>
                  </a:lnTo>
                  <a:lnTo>
                    <a:pt x="360587" y="349590"/>
                  </a:lnTo>
                  <a:lnTo>
                    <a:pt x="317207" y="336575"/>
                  </a:lnTo>
                  <a:lnTo>
                    <a:pt x="263563" y="0"/>
                  </a:lnTo>
                  <a:close/>
                </a:path>
                <a:path w="527050" h="858519">
                  <a:moveTo>
                    <a:pt x="209791" y="336575"/>
                  </a:moveTo>
                  <a:lnTo>
                    <a:pt x="166388" y="349590"/>
                  </a:lnTo>
                  <a:lnTo>
                    <a:pt x="126481" y="369516"/>
                  </a:lnTo>
                  <a:lnTo>
                    <a:pt x="90777" y="395645"/>
                  </a:lnTo>
                  <a:lnTo>
                    <a:pt x="59980" y="427270"/>
                  </a:lnTo>
                  <a:lnTo>
                    <a:pt x="34798" y="463687"/>
                  </a:lnTo>
                  <a:lnTo>
                    <a:pt x="15936" y="504187"/>
                  </a:lnTo>
                  <a:lnTo>
                    <a:pt x="4101" y="548065"/>
                  </a:lnTo>
                  <a:lnTo>
                    <a:pt x="0" y="594614"/>
                  </a:lnTo>
                  <a:lnTo>
                    <a:pt x="4328" y="642398"/>
                  </a:lnTo>
                  <a:lnTo>
                    <a:pt x="16798" y="687339"/>
                  </a:lnTo>
                  <a:lnTo>
                    <a:pt x="36639" y="728676"/>
                  </a:lnTo>
                  <a:lnTo>
                    <a:pt x="63080" y="765651"/>
                  </a:lnTo>
                  <a:lnTo>
                    <a:pt x="95349" y="797501"/>
                  </a:lnTo>
                  <a:lnTo>
                    <a:pt x="132676" y="823468"/>
                  </a:lnTo>
                  <a:lnTo>
                    <a:pt x="209791" y="336575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3573" y="1660841"/>
              <a:ext cx="81280" cy="99695"/>
            </a:xfrm>
            <a:custGeom>
              <a:avLst/>
              <a:gdLst/>
              <a:ahLst/>
              <a:cxnLst/>
              <a:rect l="l" t="t" r="r" b="b"/>
              <a:pathLst>
                <a:path w="81279" h="99694">
                  <a:moveTo>
                    <a:pt x="23495" y="0"/>
                  </a:moveTo>
                  <a:lnTo>
                    <a:pt x="0" y="0"/>
                  </a:lnTo>
                  <a:lnTo>
                    <a:pt x="0" y="99199"/>
                  </a:lnTo>
                  <a:lnTo>
                    <a:pt x="80657" y="99199"/>
                  </a:lnTo>
                  <a:lnTo>
                    <a:pt x="80657" y="79476"/>
                  </a:lnTo>
                  <a:lnTo>
                    <a:pt x="23495" y="79476"/>
                  </a:lnTo>
                  <a:lnTo>
                    <a:pt x="23495" y="0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73428" y="1660843"/>
              <a:ext cx="95885" cy="102870"/>
            </a:xfrm>
            <a:custGeom>
              <a:avLst/>
              <a:gdLst/>
              <a:ahLst/>
              <a:cxnLst/>
              <a:rect l="l" t="t" r="r" b="b"/>
              <a:pathLst>
                <a:path w="95884" h="102869">
                  <a:moveTo>
                    <a:pt x="23736" y="0"/>
                  </a:moveTo>
                  <a:lnTo>
                    <a:pt x="0" y="0"/>
                  </a:lnTo>
                  <a:lnTo>
                    <a:pt x="0" y="57861"/>
                  </a:lnTo>
                  <a:lnTo>
                    <a:pt x="3170" y="77587"/>
                  </a:lnTo>
                  <a:lnTo>
                    <a:pt x="12441" y="91516"/>
                  </a:lnTo>
                  <a:lnTo>
                    <a:pt x="27448" y="99777"/>
                  </a:lnTo>
                  <a:lnTo>
                    <a:pt x="47828" y="102501"/>
                  </a:lnTo>
                  <a:lnTo>
                    <a:pt x="68200" y="99777"/>
                  </a:lnTo>
                  <a:lnTo>
                    <a:pt x="83204" y="91516"/>
                  </a:lnTo>
                  <a:lnTo>
                    <a:pt x="89094" y="82664"/>
                  </a:lnTo>
                  <a:lnTo>
                    <a:pt x="47828" y="82664"/>
                  </a:lnTo>
                  <a:lnTo>
                    <a:pt x="37237" y="80921"/>
                  </a:lnTo>
                  <a:lnTo>
                    <a:pt x="29714" y="75899"/>
                  </a:lnTo>
                  <a:lnTo>
                    <a:pt x="25225" y="67914"/>
                  </a:lnTo>
                  <a:lnTo>
                    <a:pt x="23818" y="57861"/>
                  </a:lnTo>
                  <a:lnTo>
                    <a:pt x="23736" y="0"/>
                  </a:lnTo>
                  <a:close/>
                </a:path>
                <a:path w="95884" h="102869">
                  <a:moveTo>
                    <a:pt x="95643" y="0"/>
                  </a:moveTo>
                  <a:lnTo>
                    <a:pt x="72034" y="0"/>
                  </a:lnTo>
                  <a:lnTo>
                    <a:pt x="71951" y="57861"/>
                  </a:lnTo>
                  <a:lnTo>
                    <a:pt x="70525" y="67914"/>
                  </a:lnTo>
                  <a:lnTo>
                    <a:pt x="65993" y="75899"/>
                  </a:lnTo>
                  <a:lnTo>
                    <a:pt x="58430" y="80921"/>
                  </a:lnTo>
                  <a:lnTo>
                    <a:pt x="47828" y="82664"/>
                  </a:lnTo>
                  <a:lnTo>
                    <a:pt x="89094" y="82664"/>
                  </a:lnTo>
                  <a:lnTo>
                    <a:pt x="92473" y="77587"/>
                  </a:lnTo>
                  <a:lnTo>
                    <a:pt x="95643" y="57861"/>
                  </a:lnTo>
                  <a:lnTo>
                    <a:pt x="95643" y="0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77334" y="1660843"/>
              <a:ext cx="88900" cy="99695"/>
            </a:xfrm>
            <a:custGeom>
              <a:avLst/>
              <a:gdLst/>
              <a:ahLst/>
              <a:cxnLst/>
              <a:rect l="l" t="t" r="r" b="b"/>
              <a:pathLst>
                <a:path w="88900" h="99694">
                  <a:moveTo>
                    <a:pt x="88328" y="0"/>
                  </a:moveTo>
                  <a:lnTo>
                    <a:pt x="1536" y="0"/>
                  </a:lnTo>
                  <a:lnTo>
                    <a:pt x="1536" y="19723"/>
                  </a:lnTo>
                  <a:lnTo>
                    <a:pt x="58216" y="19723"/>
                  </a:lnTo>
                  <a:lnTo>
                    <a:pt x="58216" y="21615"/>
                  </a:lnTo>
                  <a:lnTo>
                    <a:pt x="0" y="80060"/>
                  </a:lnTo>
                  <a:lnTo>
                    <a:pt x="0" y="99186"/>
                  </a:lnTo>
                  <a:lnTo>
                    <a:pt x="87617" y="99186"/>
                  </a:lnTo>
                  <a:lnTo>
                    <a:pt x="87617" y="79463"/>
                  </a:lnTo>
                  <a:lnTo>
                    <a:pt x="29641" y="79463"/>
                  </a:lnTo>
                  <a:lnTo>
                    <a:pt x="29641" y="77584"/>
                  </a:lnTo>
                  <a:lnTo>
                    <a:pt x="88328" y="19138"/>
                  </a:lnTo>
                  <a:lnTo>
                    <a:pt x="88328" y="0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00379" y="1660841"/>
              <a:ext cx="110489" cy="99695"/>
            </a:xfrm>
            <a:custGeom>
              <a:avLst/>
              <a:gdLst/>
              <a:ahLst/>
              <a:cxnLst/>
              <a:rect l="l" t="t" r="r" b="b"/>
              <a:pathLst>
                <a:path w="110490" h="99694">
                  <a:moveTo>
                    <a:pt x="24320" y="0"/>
                  </a:moveTo>
                  <a:lnTo>
                    <a:pt x="0" y="0"/>
                  </a:lnTo>
                  <a:lnTo>
                    <a:pt x="38366" y="99199"/>
                  </a:lnTo>
                  <a:lnTo>
                    <a:pt x="71437" y="99199"/>
                  </a:lnTo>
                  <a:lnTo>
                    <a:pt x="80096" y="76885"/>
                  </a:lnTo>
                  <a:lnTo>
                    <a:pt x="53365" y="76885"/>
                  </a:lnTo>
                  <a:lnTo>
                    <a:pt x="24320" y="0"/>
                  </a:lnTo>
                  <a:close/>
                </a:path>
                <a:path w="110490" h="99694">
                  <a:moveTo>
                    <a:pt x="109931" y="0"/>
                  </a:moveTo>
                  <a:lnTo>
                    <a:pt x="85483" y="0"/>
                  </a:lnTo>
                  <a:lnTo>
                    <a:pt x="56438" y="76885"/>
                  </a:lnTo>
                  <a:lnTo>
                    <a:pt x="80096" y="76885"/>
                  </a:lnTo>
                  <a:lnTo>
                    <a:pt x="109931" y="0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13265" y="1660841"/>
              <a:ext cx="83820" cy="99695"/>
            </a:xfrm>
            <a:custGeom>
              <a:avLst/>
              <a:gdLst/>
              <a:ahLst/>
              <a:cxnLst/>
              <a:rect l="l" t="t" r="r" b="b"/>
              <a:pathLst>
                <a:path w="83820" h="99694">
                  <a:moveTo>
                    <a:pt x="83477" y="0"/>
                  </a:moveTo>
                  <a:lnTo>
                    <a:pt x="0" y="0"/>
                  </a:lnTo>
                  <a:lnTo>
                    <a:pt x="0" y="99199"/>
                  </a:lnTo>
                  <a:lnTo>
                    <a:pt x="83477" y="99199"/>
                  </a:lnTo>
                  <a:lnTo>
                    <a:pt x="83477" y="79832"/>
                  </a:lnTo>
                  <a:lnTo>
                    <a:pt x="23495" y="79832"/>
                  </a:lnTo>
                  <a:lnTo>
                    <a:pt x="23495" y="57975"/>
                  </a:lnTo>
                  <a:lnTo>
                    <a:pt x="81356" y="57975"/>
                  </a:lnTo>
                  <a:lnTo>
                    <a:pt x="81356" y="40982"/>
                  </a:lnTo>
                  <a:lnTo>
                    <a:pt x="23495" y="40982"/>
                  </a:lnTo>
                  <a:lnTo>
                    <a:pt x="23495" y="19253"/>
                  </a:lnTo>
                  <a:lnTo>
                    <a:pt x="83477" y="19253"/>
                  </a:lnTo>
                  <a:lnTo>
                    <a:pt x="83477" y="0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503350" y="1660847"/>
              <a:ext cx="95250" cy="99695"/>
            </a:xfrm>
            <a:custGeom>
              <a:avLst/>
              <a:gdLst/>
              <a:ahLst/>
              <a:cxnLst/>
              <a:rect l="l" t="t" r="r" b="b"/>
              <a:pathLst>
                <a:path w="95250" h="99694">
                  <a:moveTo>
                    <a:pt x="52082" y="0"/>
                  </a:moveTo>
                  <a:lnTo>
                    <a:pt x="0" y="0"/>
                  </a:lnTo>
                  <a:lnTo>
                    <a:pt x="0" y="99187"/>
                  </a:lnTo>
                  <a:lnTo>
                    <a:pt x="23507" y="99187"/>
                  </a:lnTo>
                  <a:lnTo>
                    <a:pt x="23507" y="69672"/>
                  </a:lnTo>
                  <a:lnTo>
                    <a:pt x="78491" y="69672"/>
                  </a:lnTo>
                  <a:lnTo>
                    <a:pt x="75818" y="64947"/>
                  </a:lnTo>
                  <a:lnTo>
                    <a:pt x="82737" y="59953"/>
                  </a:lnTo>
                  <a:lnTo>
                    <a:pt x="88063" y="53343"/>
                  </a:lnTo>
                  <a:lnTo>
                    <a:pt x="88794" y="51600"/>
                  </a:lnTo>
                  <a:lnTo>
                    <a:pt x="23507" y="51600"/>
                  </a:lnTo>
                  <a:lnTo>
                    <a:pt x="23507" y="19723"/>
                  </a:lnTo>
                  <a:lnTo>
                    <a:pt x="89738" y="19723"/>
                  </a:lnTo>
                  <a:lnTo>
                    <a:pt x="82353" y="9091"/>
                  </a:lnTo>
                  <a:lnTo>
                    <a:pt x="69637" y="2298"/>
                  </a:lnTo>
                  <a:lnTo>
                    <a:pt x="52082" y="0"/>
                  </a:lnTo>
                  <a:close/>
                </a:path>
                <a:path w="95250" h="99694">
                  <a:moveTo>
                    <a:pt x="78491" y="69672"/>
                  </a:moveTo>
                  <a:lnTo>
                    <a:pt x="55511" y="69672"/>
                  </a:lnTo>
                  <a:lnTo>
                    <a:pt x="71805" y="99187"/>
                  </a:lnTo>
                  <a:lnTo>
                    <a:pt x="95186" y="99187"/>
                  </a:lnTo>
                  <a:lnTo>
                    <a:pt x="78491" y="69672"/>
                  </a:lnTo>
                  <a:close/>
                </a:path>
                <a:path w="95250" h="99694">
                  <a:moveTo>
                    <a:pt x="89738" y="19723"/>
                  </a:moveTo>
                  <a:lnTo>
                    <a:pt x="62712" y="19723"/>
                  </a:lnTo>
                  <a:lnTo>
                    <a:pt x="69316" y="25146"/>
                  </a:lnTo>
                  <a:lnTo>
                    <a:pt x="69316" y="46164"/>
                  </a:lnTo>
                  <a:lnTo>
                    <a:pt x="62712" y="51600"/>
                  </a:lnTo>
                  <a:lnTo>
                    <a:pt x="88794" y="51600"/>
                  </a:lnTo>
                  <a:lnTo>
                    <a:pt x="91487" y="45184"/>
                  </a:lnTo>
                  <a:lnTo>
                    <a:pt x="92697" y="35547"/>
                  </a:lnTo>
                  <a:lnTo>
                    <a:pt x="90087" y="20225"/>
                  </a:lnTo>
                  <a:lnTo>
                    <a:pt x="89738" y="19723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02897" y="1660845"/>
              <a:ext cx="99060" cy="99695"/>
            </a:xfrm>
            <a:custGeom>
              <a:avLst/>
              <a:gdLst/>
              <a:ahLst/>
              <a:cxnLst/>
              <a:rect l="l" t="t" r="r" b="b"/>
              <a:pathLst>
                <a:path w="99059" h="99694">
                  <a:moveTo>
                    <a:pt x="45580" y="0"/>
                  </a:moveTo>
                  <a:lnTo>
                    <a:pt x="0" y="0"/>
                  </a:lnTo>
                  <a:lnTo>
                    <a:pt x="0" y="99187"/>
                  </a:lnTo>
                  <a:lnTo>
                    <a:pt x="45580" y="99187"/>
                  </a:lnTo>
                  <a:lnTo>
                    <a:pt x="70120" y="95406"/>
                  </a:lnTo>
                  <a:lnTo>
                    <a:pt x="86577" y="84972"/>
                  </a:lnTo>
                  <a:lnTo>
                    <a:pt x="89881" y="79349"/>
                  </a:lnTo>
                  <a:lnTo>
                    <a:pt x="23507" y="79349"/>
                  </a:lnTo>
                  <a:lnTo>
                    <a:pt x="23736" y="19837"/>
                  </a:lnTo>
                  <a:lnTo>
                    <a:pt x="89881" y="19837"/>
                  </a:lnTo>
                  <a:lnTo>
                    <a:pt x="86577" y="14214"/>
                  </a:lnTo>
                  <a:lnTo>
                    <a:pt x="70120" y="3780"/>
                  </a:lnTo>
                  <a:lnTo>
                    <a:pt x="45580" y="0"/>
                  </a:lnTo>
                  <a:close/>
                </a:path>
                <a:path w="99059" h="99694">
                  <a:moveTo>
                    <a:pt x="89881" y="19837"/>
                  </a:moveTo>
                  <a:lnTo>
                    <a:pt x="45453" y="19837"/>
                  </a:lnTo>
                  <a:lnTo>
                    <a:pt x="58212" y="21797"/>
                  </a:lnTo>
                  <a:lnTo>
                    <a:pt x="67498" y="27543"/>
                  </a:lnTo>
                  <a:lnTo>
                    <a:pt x="73172" y="36875"/>
                  </a:lnTo>
                  <a:lnTo>
                    <a:pt x="75095" y="49593"/>
                  </a:lnTo>
                  <a:lnTo>
                    <a:pt x="73172" y="62311"/>
                  </a:lnTo>
                  <a:lnTo>
                    <a:pt x="67498" y="71643"/>
                  </a:lnTo>
                  <a:lnTo>
                    <a:pt x="58212" y="77389"/>
                  </a:lnTo>
                  <a:lnTo>
                    <a:pt x="45453" y="79349"/>
                  </a:lnTo>
                  <a:lnTo>
                    <a:pt x="89881" y="79349"/>
                  </a:lnTo>
                  <a:lnTo>
                    <a:pt x="95816" y="69247"/>
                  </a:lnTo>
                  <a:lnTo>
                    <a:pt x="98704" y="49593"/>
                  </a:lnTo>
                  <a:lnTo>
                    <a:pt x="95816" y="29939"/>
                  </a:lnTo>
                  <a:lnTo>
                    <a:pt x="89881" y="19837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706928" y="1660841"/>
              <a:ext cx="83820" cy="99695"/>
            </a:xfrm>
            <a:custGeom>
              <a:avLst/>
              <a:gdLst/>
              <a:ahLst/>
              <a:cxnLst/>
              <a:rect l="l" t="t" r="r" b="b"/>
              <a:pathLst>
                <a:path w="83820" h="99694">
                  <a:moveTo>
                    <a:pt x="83477" y="0"/>
                  </a:moveTo>
                  <a:lnTo>
                    <a:pt x="0" y="0"/>
                  </a:lnTo>
                  <a:lnTo>
                    <a:pt x="0" y="99199"/>
                  </a:lnTo>
                  <a:lnTo>
                    <a:pt x="83477" y="99199"/>
                  </a:lnTo>
                  <a:lnTo>
                    <a:pt x="83477" y="79832"/>
                  </a:lnTo>
                  <a:lnTo>
                    <a:pt x="23495" y="79832"/>
                  </a:lnTo>
                  <a:lnTo>
                    <a:pt x="23495" y="57975"/>
                  </a:lnTo>
                  <a:lnTo>
                    <a:pt x="81356" y="57975"/>
                  </a:lnTo>
                  <a:lnTo>
                    <a:pt x="81356" y="40982"/>
                  </a:lnTo>
                  <a:lnTo>
                    <a:pt x="23495" y="40982"/>
                  </a:lnTo>
                  <a:lnTo>
                    <a:pt x="23495" y="19253"/>
                  </a:lnTo>
                  <a:lnTo>
                    <a:pt x="83477" y="19253"/>
                  </a:lnTo>
                  <a:lnTo>
                    <a:pt x="83477" y="0"/>
                  </a:lnTo>
                  <a:close/>
                </a:path>
              </a:pathLst>
            </a:custGeom>
            <a:solidFill>
              <a:srgbClr val="021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57622" y="1352960"/>
            <a:ext cx="13887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C2D500"/>
                </a:solidFill>
                <a:latin typeface="Integral CF Medium"/>
                <a:cs typeface="Integral CF Medium"/>
              </a:rPr>
              <a:t>P</a:t>
            </a:r>
            <a:r>
              <a:rPr sz="1100" spc="-40" dirty="0">
                <a:solidFill>
                  <a:srgbClr val="C2D500"/>
                </a:solidFill>
                <a:latin typeface="Integral CF Medium"/>
                <a:cs typeface="Integral CF Medium"/>
              </a:rPr>
              <a:t> </a:t>
            </a:r>
            <a:r>
              <a:rPr sz="1100" dirty="0">
                <a:solidFill>
                  <a:srgbClr val="C2D500"/>
                </a:solidFill>
                <a:latin typeface="Integral CF Medium"/>
                <a:cs typeface="Integral CF Medium"/>
              </a:rPr>
              <a:t>r</a:t>
            </a:r>
            <a:r>
              <a:rPr sz="1100" spc="-50" dirty="0">
                <a:solidFill>
                  <a:srgbClr val="C2D500"/>
                </a:solidFill>
                <a:latin typeface="Integral CF Medium"/>
                <a:cs typeface="Integral CF Medium"/>
              </a:rPr>
              <a:t> </a:t>
            </a:r>
            <a:r>
              <a:rPr sz="1100" dirty="0">
                <a:solidFill>
                  <a:srgbClr val="C2D500"/>
                </a:solidFill>
                <a:latin typeface="Integral CF Medium"/>
                <a:cs typeface="Integral CF Medium"/>
              </a:rPr>
              <a:t>o</a:t>
            </a:r>
            <a:r>
              <a:rPr sz="1100" spc="-35" dirty="0">
                <a:solidFill>
                  <a:srgbClr val="C2D500"/>
                </a:solidFill>
                <a:latin typeface="Integral CF Medium"/>
                <a:cs typeface="Integral CF Medium"/>
              </a:rPr>
              <a:t> </a:t>
            </a:r>
            <a:r>
              <a:rPr sz="1100" dirty="0">
                <a:solidFill>
                  <a:srgbClr val="C2D500"/>
                </a:solidFill>
                <a:latin typeface="Integral CF Medium"/>
                <a:cs typeface="Integral CF Medium"/>
              </a:rPr>
              <a:t>f</a:t>
            </a:r>
            <a:r>
              <a:rPr sz="1100" spc="-40" dirty="0">
                <a:solidFill>
                  <a:srgbClr val="C2D500"/>
                </a:solidFill>
                <a:latin typeface="Integral CF Medium"/>
                <a:cs typeface="Integral CF Medium"/>
              </a:rPr>
              <a:t> </a:t>
            </a:r>
            <a:r>
              <a:rPr sz="1100" dirty="0">
                <a:solidFill>
                  <a:srgbClr val="C2D500"/>
                </a:solidFill>
                <a:latin typeface="Integral CF Medium"/>
                <a:cs typeface="Integral CF Medium"/>
              </a:rPr>
              <a:t>e</a:t>
            </a:r>
            <a:r>
              <a:rPr sz="1100" spc="-40" dirty="0">
                <a:solidFill>
                  <a:srgbClr val="C2D500"/>
                </a:solidFill>
                <a:latin typeface="Integral CF Medium"/>
                <a:cs typeface="Integral CF Medium"/>
              </a:rPr>
              <a:t> </a:t>
            </a:r>
            <a:r>
              <a:rPr sz="1100" dirty="0">
                <a:solidFill>
                  <a:srgbClr val="C2D500"/>
                </a:solidFill>
                <a:latin typeface="Integral CF Medium"/>
                <a:cs typeface="Integral CF Medium"/>
              </a:rPr>
              <a:t>s</a:t>
            </a:r>
            <a:r>
              <a:rPr sz="1100" spc="-30" dirty="0">
                <a:solidFill>
                  <a:srgbClr val="C2D500"/>
                </a:solidFill>
                <a:latin typeface="Integral CF Medium"/>
                <a:cs typeface="Integral CF Medium"/>
              </a:rPr>
              <a:t> </a:t>
            </a:r>
            <a:r>
              <a:rPr sz="1100" dirty="0">
                <a:solidFill>
                  <a:srgbClr val="C2D500"/>
                </a:solidFill>
                <a:latin typeface="Integral CF Medium"/>
                <a:cs typeface="Integral CF Medium"/>
              </a:rPr>
              <a:t>i</a:t>
            </a:r>
            <a:r>
              <a:rPr sz="1100" spc="-35" dirty="0">
                <a:solidFill>
                  <a:srgbClr val="C2D500"/>
                </a:solidFill>
                <a:latin typeface="Integral CF Medium"/>
                <a:cs typeface="Integral CF Medium"/>
              </a:rPr>
              <a:t> </a:t>
            </a:r>
            <a:r>
              <a:rPr sz="1100" dirty="0">
                <a:solidFill>
                  <a:srgbClr val="C2D500"/>
                </a:solidFill>
                <a:latin typeface="Integral CF Medium"/>
                <a:cs typeface="Integral CF Medium"/>
              </a:rPr>
              <a:t>o</a:t>
            </a:r>
            <a:r>
              <a:rPr sz="1100" spc="-35" dirty="0">
                <a:solidFill>
                  <a:srgbClr val="C2D500"/>
                </a:solidFill>
                <a:latin typeface="Integral CF Medium"/>
                <a:cs typeface="Integral CF Medium"/>
              </a:rPr>
              <a:t> </a:t>
            </a:r>
            <a:r>
              <a:rPr sz="1100" spc="130" dirty="0">
                <a:solidFill>
                  <a:srgbClr val="C2D500"/>
                </a:solidFill>
                <a:latin typeface="Integral CF Medium"/>
                <a:cs typeface="Integral CF Medium"/>
              </a:rPr>
              <a:t>nal</a:t>
            </a:r>
            <a:r>
              <a:rPr sz="1100" spc="-35" dirty="0">
                <a:solidFill>
                  <a:srgbClr val="C2D500"/>
                </a:solidFill>
                <a:latin typeface="Integral CF Medium"/>
                <a:cs typeface="Integral CF Medium"/>
              </a:rPr>
              <a:t> </a:t>
            </a:r>
            <a:endParaRPr sz="1100">
              <a:latin typeface="Integral CF Medium"/>
              <a:cs typeface="Integral CF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21D4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61</Words>
  <Application>Microsoft Office PowerPoint</Application>
  <PresentationFormat>Personalizado</PresentationFormat>
  <Paragraphs>14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Trade Gothic LT Std</vt:lpstr>
      <vt:lpstr>Integral CF Medium</vt:lpstr>
      <vt:lpstr>Trade Gothic LT Std Bold</vt:lpstr>
      <vt:lpstr>Trade Gothic LT Std Light</vt:lpstr>
      <vt:lpstr>Calibri</vt:lpstr>
      <vt:lpstr>Office Theme</vt:lpstr>
      <vt:lpstr>Juliana</vt:lpstr>
      <vt:lpstr>Juliana Henao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firma_luz_verde_</dc:title>
  <cp:lastModifiedBy>jgutierrez</cp:lastModifiedBy>
  <cp:revision>2</cp:revision>
  <dcterms:created xsi:type="dcterms:W3CDTF">2022-06-06T14:14:07Z</dcterms:created>
  <dcterms:modified xsi:type="dcterms:W3CDTF">2022-06-06T19:23:00Z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2022-04-29T00:00:00Z</vt:filetime>
  </property>
  <property fmtid="{D5CDD505-2E9C-101B-9397-08002B2CF9AE}" pid="3" name="Creator">
    <vt:lpwstr>Adobe Illustrator 24.0 (Macintosh)</vt:lpwstr>
  </property>
  <property fmtid="{D5CDD505-2E9C-101B-9397-08002B2CF9AE}" pid="4" name="LastSaved">
    <vt:filetime>2022-06-06T00:00:00Z</vt:filetime>
  </property>
</Properties>
</file>