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2.jpg" ContentType="image/jpeg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2" r:id="rId3"/>
    <p:sldId id="263" r:id="rId4"/>
    <p:sldId id="259" r:id="rId5"/>
    <p:sldId id="264" r:id="rId6"/>
    <p:sldId id="265" r:id="rId7"/>
  </p:sldIdLst>
  <p:sldSz cx="20104100" cy="11309350"/>
  <p:notesSz cx="20104100" cy="1130935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1190" y="34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889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1049"/>
                </a:solidFill>
                <a:latin typeface="Integral CF Bold"/>
                <a:cs typeface="Integral CF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19480872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186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8317347" y="422186"/>
            <a:ext cx="1163524" cy="1387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1049"/>
                </a:solidFill>
                <a:latin typeface="Integral CF Bold"/>
                <a:cs typeface="Integral CF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1049"/>
                </a:solidFill>
                <a:latin typeface="Integral CF Bold"/>
                <a:cs typeface="Integral CF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69" y="-29846"/>
            <a:ext cx="20158569" cy="1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7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102228" y="2996872"/>
            <a:ext cx="5386578" cy="7742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884669" y="1434553"/>
            <a:ext cx="3997498" cy="7649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534071" y="2635616"/>
            <a:ext cx="8394288" cy="8669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961872" y="363978"/>
            <a:ext cx="9922399" cy="109445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8317347" y="422186"/>
            <a:ext cx="1163524" cy="13871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0889" y="2347236"/>
            <a:ext cx="14202321" cy="1770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50" b="1" i="0">
                <a:solidFill>
                  <a:srgbClr val="001049"/>
                </a:solidFill>
                <a:latin typeface="Integral CF Bold"/>
                <a:cs typeface="Integral CF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7" r:id="rId4"/>
    <p:sldLayoutId id="2147483663" r:id="rId5"/>
    <p:sldLayoutId id="2147483664" r:id="rId6"/>
    <p:sldLayoutId id="2147483668" r:id="rId7"/>
    <p:sldLayoutId id="2147483665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21"/>
          <p:cNvSpPr/>
          <p:nvPr/>
        </p:nvSpPr>
        <p:spPr>
          <a:xfrm>
            <a:off x="16895756" y="3529067"/>
            <a:ext cx="2263775" cy="1238885"/>
          </a:xfrm>
          <a:custGeom>
            <a:avLst/>
            <a:gdLst/>
            <a:ahLst/>
            <a:cxnLst/>
            <a:rect l="l" t="t" r="r" b="b"/>
            <a:pathLst>
              <a:path w="2263775" h="1238885">
                <a:moveTo>
                  <a:pt x="2201514" y="0"/>
                </a:moveTo>
                <a:lnTo>
                  <a:pt x="61966" y="0"/>
                </a:lnTo>
                <a:lnTo>
                  <a:pt x="37843" y="4870"/>
                </a:lnTo>
                <a:lnTo>
                  <a:pt x="18147" y="18151"/>
                </a:lnTo>
                <a:lnTo>
                  <a:pt x="4868" y="37848"/>
                </a:lnTo>
                <a:lnTo>
                  <a:pt x="0" y="61966"/>
                </a:lnTo>
                <a:lnTo>
                  <a:pt x="0" y="1176718"/>
                </a:lnTo>
                <a:lnTo>
                  <a:pt x="4868" y="1200836"/>
                </a:lnTo>
                <a:lnTo>
                  <a:pt x="18147" y="1220533"/>
                </a:lnTo>
                <a:lnTo>
                  <a:pt x="37843" y="1233814"/>
                </a:lnTo>
                <a:lnTo>
                  <a:pt x="61966" y="1238684"/>
                </a:lnTo>
                <a:lnTo>
                  <a:pt x="2201514" y="1238684"/>
                </a:lnTo>
                <a:lnTo>
                  <a:pt x="2225632" y="1233814"/>
                </a:lnTo>
                <a:lnTo>
                  <a:pt x="2245329" y="1220533"/>
                </a:lnTo>
                <a:lnTo>
                  <a:pt x="2258610" y="1200836"/>
                </a:lnTo>
                <a:lnTo>
                  <a:pt x="2263480" y="1176718"/>
                </a:lnTo>
                <a:lnTo>
                  <a:pt x="2263480" y="61966"/>
                </a:lnTo>
                <a:lnTo>
                  <a:pt x="2258610" y="37848"/>
                </a:lnTo>
                <a:lnTo>
                  <a:pt x="2245329" y="18151"/>
                </a:lnTo>
                <a:lnTo>
                  <a:pt x="2225632" y="4870"/>
                </a:lnTo>
                <a:lnTo>
                  <a:pt x="22015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7202018" y="3688180"/>
            <a:ext cx="1741170" cy="879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255"/>
              </a:lnSpc>
              <a:spcBef>
                <a:spcPts val="125"/>
              </a:spcBef>
            </a:pPr>
            <a:r>
              <a:rPr sz="1950" b="1" spc="70" dirty="0">
                <a:solidFill>
                  <a:srgbClr val="001749"/>
                </a:solidFill>
                <a:latin typeface="Integral CF Bold"/>
                <a:cs typeface="Integral CF Bold"/>
              </a:rPr>
              <a:t>Nuestro</a:t>
            </a:r>
            <a:endParaRPr sz="1950" dirty="0">
              <a:latin typeface="Integral CF Bold"/>
              <a:cs typeface="Integral CF Bold"/>
            </a:endParaRPr>
          </a:p>
          <a:p>
            <a:pPr marL="12700" marR="5080">
              <a:lnSpc>
                <a:spcPts val="2170"/>
              </a:lnSpc>
              <a:spcBef>
                <a:spcPts val="135"/>
              </a:spcBef>
            </a:pPr>
            <a:r>
              <a:rPr sz="1950" b="1" spc="95" dirty="0">
                <a:solidFill>
                  <a:srgbClr val="001749"/>
                </a:solidFill>
                <a:latin typeface="Integral CF Bold"/>
                <a:cs typeface="Integral CF Bold"/>
              </a:rPr>
              <a:t>p</a:t>
            </a:r>
            <a:r>
              <a:rPr sz="1950" b="1" spc="55" dirty="0">
                <a:solidFill>
                  <a:srgbClr val="001749"/>
                </a:solidFill>
                <a:latin typeface="Integral CF Bold"/>
                <a:cs typeface="Integral CF Bold"/>
              </a:rPr>
              <a:t>r</a:t>
            </a:r>
            <a:r>
              <a:rPr sz="1950" b="1" spc="95" dirty="0">
                <a:solidFill>
                  <a:srgbClr val="001749"/>
                </a:solidFill>
                <a:latin typeface="Integral CF Bold"/>
                <a:cs typeface="Integral CF Bold"/>
              </a:rPr>
              <a:t>op</a:t>
            </a:r>
            <a:r>
              <a:rPr sz="1950" b="1" spc="90" dirty="0">
                <a:solidFill>
                  <a:srgbClr val="001749"/>
                </a:solidFill>
                <a:latin typeface="Integral CF Bold"/>
                <a:cs typeface="Integral CF Bold"/>
              </a:rPr>
              <a:t>ó</a:t>
            </a:r>
            <a:r>
              <a:rPr sz="1950" b="1" spc="85" dirty="0">
                <a:solidFill>
                  <a:srgbClr val="001749"/>
                </a:solidFill>
                <a:latin typeface="Integral CF Bold"/>
                <a:cs typeface="Integral CF Bold"/>
              </a:rPr>
              <a:t>si</a:t>
            </a:r>
            <a:r>
              <a:rPr sz="1950" b="1" spc="25" dirty="0">
                <a:solidFill>
                  <a:srgbClr val="001749"/>
                </a:solidFill>
                <a:latin typeface="Integral CF Bold"/>
                <a:cs typeface="Integral CF Bold"/>
              </a:rPr>
              <a:t>t</a:t>
            </a:r>
            <a:r>
              <a:rPr sz="1950" b="1" spc="10" dirty="0">
                <a:solidFill>
                  <a:srgbClr val="001749"/>
                </a:solidFill>
                <a:latin typeface="Integral CF Bold"/>
                <a:cs typeface="Integral CF Bold"/>
              </a:rPr>
              <a:t>o  </a:t>
            </a:r>
            <a:r>
              <a:rPr sz="1950" b="1" spc="90" dirty="0">
                <a:solidFill>
                  <a:srgbClr val="001749"/>
                </a:solidFill>
                <a:latin typeface="Integral CF Bold"/>
                <a:cs typeface="Integral CF Bold"/>
              </a:rPr>
              <a:t>superior:</a:t>
            </a:r>
            <a:endParaRPr sz="1950" dirty="0">
              <a:latin typeface="Integral CF Bold"/>
              <a:cs typeface="Integral CF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879670" y="4854953"/>
            <a:ext cx="2667000" cy="463296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>
              <a:lnSpc>
                <a:spcPts val="3240"/>
              </a:lnSpc>
              <a:spcBef>
                <a:spcPts val="735"/>
              </a:spcBef>
            </a:pPr>
            <a:r>
              <a:rPr sz="3200" b="1" spc="15" dirty="0">
                <a:solidFill>
                  <a:srgbClr val="001749"/>
                </a:solidFill>
                <a:latin typeface="Trade Gothic LT Std Bold"/>
                <a:cs typeface="Trade Gothic LT Std Bold"/>
              </a:rPr>
              <a:t>Hacemos  </a:t>
            </a:r>
            <a:r>
              <a:rPr sz="3200" b="1" spc="10" dirty="0">
                <a:solidFill>
                  <a:srgbClr val="001749"/>
                </a:solidFill>
                <a:latin typeface="Trade Gothic LT Std Bold"/>
                <a:cs typeface="Trade Gothic LT Std Bold"/>
              </a:rPr>
              <a:t>posible la  construcción  de sueños de  vivienda e  infraestructura  que habilitan  una sociedad  </a:t>
            </a:r>
            <a:r>
              <a:rPr sz="3200" b="1" spc="15" dirty="0">
                <a:solidFill>
                  <a:srgbClr val="001749"/>
                </a:solidFill>
                <a:latin typeface="Trade Gothic LT Std Bold"/>
                <a:cs typeface="Trade Gothic LT Std Bold"/>
              </a:rPr>
              <a:t>más</a:t>
            </a:r>
            <a:r>
              <a:rPr sz="3200" b="1" spc="-80" dirty="0">
                <a:solidFill>
                  <a:srgbClr val="001749"/>
                </a:solidFill>
                <a:latin typeface="Trade Gothic LT Std Bold"/>
                <a:cs typeface="Trade Gothic LT Std Bold"/>
              </a:rPr>
              <a:t> </a:t>
            </a:r>
            <a:r>
              <a:rPr sz="3200" b="1" spc="10" dirty="0">
                <a:solidFill>
                  <a:srgbClr val="001749"/>
                </a:solidFill>
                <a:latin typeface="Trade Gothic LT Std Bold"/>
                <a:cs typeface="Trade Gothic LT Std Bold"/>
              </a:rPr>
              <a:t>sostenible,  próspera</a:t>
            </a:r>
            <a:endParaRPr sz="3200" dirty="0">
              <a:latin typeface="Trade Gothic LT Std Bold"/>
              <a:cs typeface="Trade Gothic LT Std Bold"/>
            </a:endParaRPr>
          </a:p>
          <a:p>
            <a:pPr marL="12700">
              <a:lnSpc>
                <a:spcPts val="3240"/>
              </a:lnSpc>
            </a:pPr>
            <a:r>
              <a:rPr sz="3200" b="1" spc="10" dirty="0">
                <a:solidFill>
                  <a:srgbClr val="001749"/>
                </a:solidFill>
                <a:latin typeface="Trade Gothic LT Std Bold"/>
                <a:cs typeface="Trade Gothic LT Std Bold"/>
              </a:rPr>
              <a:t>e</a:t>
            </a:r>
            <a:r>
              <a:rPr sz="3200" b="1" spc="-10" dirty="0">
                <a:solidFill>
                  <a:srgbClr val="001749"/>
                </a:solidFill>
                <a:latin typeface="Trade Gothic LT Std Bold"/>
                <a:cs typeface="Trade Gothic LT Std Bold"/>
              </a:rPr>
              <a:t> </a:t>
            </a:r>
            <a:r>
              <a:rPr sz="3200" b="1" spc="10" dirty="0">
                <a:solidFill>
                  <a:srgbClr val="001749"/>
                </a:solidFill>
                <a:latin typeface="Trade Gothic LT Std Bold"/>
                <a:cs typeface="Trade Gothic LT Std Bold"/>
              </a:rPr>
              <a:t>inclusiva.</a:t>
            </a:r>
            <a:endParaRPr sz="3200" dirty="0">
              <a:latin typeface="Trade Gothic LT Std Bold"/>
              <a:cs typeface="Trade Gothic LT Std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74646"/>
            <a:ext cx="12215379" cy="11233910"/>
            <a:chOff x="0" y="74646"/>
            <a:chExt cx="12215379" cy="11233910"/>
          </a:xfrm>
        </p:grpSpPr>
        <p:sp>
          <p:nvSpPr>
            <p:cNvPr id="3" name="object 3"/>
            <p:cNvSpPr/>
            <p:nvPr/>
          </p:nvSpPr>
          <p:spPr>
            <a:xfrm>
              <a:off x="1624758" y="414989"/>
              <a:ext cx="4190022" cy="99368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79813" y="2877986"/>
              <a:ext cx="4735566" cy="8430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927880"/>
              <a:ext cx="5702527" cy="8380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70083" y="74646"/>
              <a:ext cx="9772999" cy="1123390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/>
          </p:cNvSpPr>
          <p:nvPr/>
        </p:nvSpPr>
        <p:spPr>
          <a:xfrm>
            <a:off x="14130020" y="3024935"/>
            <a:ext cx="5066030" cy="2545715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>
            <a:lvl1pPr>
              <a:defRPr sz="6350" b="1" i="0">
                <a:solidFill>
                  <a:srgbClr val="001049"/>
                </a:solidFill>
                <a:latin typeface="Integral CF Bold"/>
                <a:ea typeface="+mj-ea"/>
                <a:cs typeface="Integral CF Bold"/>
              </a:defRPr>
            </a:lvl1pPr>
          </a:lstStyle>
          <a:p>
            <a:pPr marL="12700" marR="1804035">
              <a:lnSpc>
                <a:spcPts val="6100"/>
              </a:lnSpc>
              <a:spcBef>
                <a:spcPts val="1580"/>
              </a:spcBef>
            </a:pPr>
            <a:r>
              <a:rPr lang="es-CO" kern="0" spc="70" dirty="0" err="1" smtClean="0"/>
              <a:t>L</a:t>
            </a:r>
            <a:r>
              <a:rPr lang="es-CO" kern="0" spc="260" dirty="0" err="1" smtClean="0"/>
              <a:t>orem</a:t>
            </a:r>
            <a:r>
              <a:rPr lang="es-CO" kern="0" spc="260" dirty="0" smtClean="0"/>
              <a:t>  </a:t>
            </a:r>
            <a:r>
              <a:rPr lang="es-CO" kern="0" spc="254" dirty="0" err="1" smtClean="0"/>
              <a:t>ipsum</a:t>
            </a:r>
            <a:endParaRPr lang="es-CO" kern="0" spc="254" dirty="0" smtClean="0"/>
          </a:p>
          <a:p>
            <a:pPr marL="12700">
              <a:lnSpc>
                <a:spcPts val="6155"/>
              </a:lnSpc>
            </a:pPr>
            <a:r>
              <a:rPr lang="es-CO" kern="0" spc="175" dirty="0" smtClean="0"/>
              <a:t>dolor</a:t>
            </a:r>
            <a:r>
              <a:rPr lang="es-CO" kern="0" spc="440" dirty="0" smtClean="0"/>
              <a:t> </a:t>
            </a:r>
            <a:r>
              <a:rPr lang="es-CO" kern="0" spc="260" dirty="0" err="1" smtClean="0"/>
              <a:t>sit</a:t>
            </a:r>
            <a:endParaRPr lang="es-CO" kern="0" spc="260" dirty="0"/>
          </a:p>
        </p:txBody>
      </p:sp>
      <p:sp>
        <p:nvSpPr>
          <p:cNvPr id="8" name="object 8"/>
          <p:cNvSpPr txBox="1"/>
          <p:nvPr/>
        </p:nvSpPr>
        <p:spPr>
          <a:xfrm>
            <a:off x="14130020" y="5656620"/>
            <a:ext cx="5044440" cy="3006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3250" b="1" spc="-5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Lorem ipsum dolor </a:t>
            </a:r>
            <a:r>
              <a:rPr sz="3250" b="1" spc="-4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sit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amet,  </a:t>
            </a:r>
            <a:r>
              <a:rPr sz="3250" b="1" spc="-6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consectetuer adipiscing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elit,  </a:t>
            </a:r>
            <a:r>
              <a:rPr sz="3250" b="1" spc="-4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sed </a:t>
            </a:r>
            <a:r>
              <a:rPr sz="3250" b="1" spc="-5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diam </a:t>
            </a:r>
            <a:r>
              <a:rPr sz="3250" b="1" spc="-5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nonummy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nibh  </a:t>
            </a:r>
            <a:r>
              <a:rPr sz="3250" b="1" spc="-6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euismod tincidunt </a:t>
            </a:r>
            <a:r>
              <a:rPr sz="3250" b="1" spc="-3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ut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laoreet  </a:t>
            </a:r>
            <a:r>
              <a:rPr sz="3250" b="1" spc="-5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dolore Lorem ipsum dolor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sit  </a:t>
            </a:r>
            <a:r>
              <a:rPr sz="3250" b="1" spc="-5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amet, </a:t>
            </a:r>
            <a:r>
              <a:rPr sz="3250" b="1" spc="-6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consectetuer</a:t>
            </a:r>
            <a:r>
              <a:rPr sz="3250" b="1" spc="-24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adipiscing.</a:t>
            </a:r>
            <a:endParaRPr sz="3250" dirty="0">
              <a:latin typeface="Trade Gothic LT Std Bold"/>
              <a:cs typeface="Trade Gothic LT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3779896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146470" y="0"/>
            <a:ext cx="7706571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40338" y="2282654"/>
            <a:ext cx="3279775" cy="3279775"/>
          </a:xfrm>
          <a:custGeom>
            <a:avLst/>
            <a:gdLst/>
            <a:ahLst/>
            <a:cxnLst/>
            <a:rect l="l" t="t" r="r" b="b"/>
            <a:pathLst>
              <a:path w="3279775" h="3279775">
                <a:moveTo>
                  <a:pt x="295285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7"/>
                </a:lnTo>
                <a:lnTo>
                  <a:pt x="112328" y="80109"/>
                </a:lnTo>
                <a:lnTo>
                  <a:pt x="80110" y="112326"/>
                </a:lnTo>
                <a:lnTo>
                  <a:pt x="52618" y="148763"/>
                </a:lnTo>
                <a:lnTo>
                  <a:pt x="30355" y="188913"/>
                </a:lnTo>
                <a:lnTo>
                  <a:pt x="13828" y="232272"/>
                </a:lnTo>
                <a:lnTo>
                  <a:pt x="3541" y="278335"/>
                </a:lnTo>
                <a:lnTo>
                  <a:pt x="0" y="326597"/>
                </a:lnTo>
                <a:lnTo>
                  <a:pt x="0" y="2952842"/>
                </a:lnTo>
                <a:lnTo>
                  <a:pt x="3541" y="3001106"/>
                </a:lnTo>
                <a:lnTo>
                  <a:pt x="13828" y="3047171"/>
                </a:lnTo>
                <a:lnTo>
                  <a:pt x="30355" y="3090532"/>
                </a:lnTo>
                <a:lnTo>
                  <a:pt x="52618" y="3130684"/>
                </a:lnTo>
                <a:lnTo>
                  <a:pt x="80110" y="3167121"/>
                </a:lnTo>
                <a:lnTo>
                  <a:pt x="112328" y="3199338"/>
                </a:lnTo>
                <a:lnTo>
                  <a:pt x="148765" y="3226831"/>
                </a:lnTo>
                <a:lnTo>
                  <a:pt x="188917" y="3249094"/>
                </a:lnTo>
                <a:lnTo>
                  <a:pt x="232278" y="3265621"/>
                </a:lnTo>
                <a:lnTo>
                  <a:pt x="278343" y="3275908"/>
                </a:lnTo>
                <a:lnTo>
                  <a:pt x="326607" y="3279449"/>
                </a:lnTo>
                <a:lnTo>
                  <a:pt x="2952852" y="3279449"/>
                </a:lnTo>
                <a:lnTo>
                  <a:pt x="3001116" y="3275908"/>
                </a:lnTo>
                <a:lnTo>
                  <a:pt x="3047180" y="3265621"/>
                </a:lnTo>
                <a:lnTo>
                  <a:pt x="3090540" y="3249094"/>
                </a:lnTo>
                <a:lnTo>
                  <a:pt x="3130691" y="3226831"/>
                </a:lnTo>
                <a:lnTo>
                  <a:pt x="3167127" y="3199338"/>
                </a:lnTo>
                <a:lnTo>
                  <a:pt x="3199343" y="3167121"/>
                </a:lnTo>
                <a:lnTo>
                  <a:pt x="3226834" y="3130684"/>
                </a:lnTo>
                <a:lnTo>
                  <a:pt x="3249096" y="3090532"/>
                </a:lnTo>
                <a:lnTo>
                  <a:pt x="3265622" y="3047171"/>
                </a:lnTo>
                <a:lnTo>
                  <a:pt x="3275908" y="3001106"/>
                </a:lnTo>
                <a:lnTo>
                  <a:pt x="3279449" y="2952842"/>
                </a:lnTo>
                <a:lnTo>
                  <a:pt x="3279449" y="326597"/>
                </a:lnTo>
                <a:lnTo>
                  <a:pt x="3275908" y="278335"/>
                </a:lnTo>
                <a:lnTo>
                  <a:pt x="3265622" y="232272"/>
                </a:lnTo>
                <a:lnTo>
                  <a:pt x="3249096" y="188913"/>
                </a:lnTo>
                <a:lnTo>
                  <a:pt x="3226834" y="148763"/>
                </a:lnTo>
                <a:lnTo>
                  <a:pt x="3199343" y="112326"/>
                </a:lnTo>
                <a:lnTo>
                  <a:pt x="3167127" y="80109"/>
                </a:lnTo>
                <a:lnTo>
                  <a:pt x="3130691" y="52617"/>
                </a:lnTo>
                <a:lnTo>
                  <a:pt x="3090540" y="30355"/>
                </a:lnTo>
                <a:lnTo>
                  <a:pt x="3047180" y="13828"/>
                </a:lnTo>
                <a:lnTo>
                  <a:pt x="3001116" y="3541"/>
                </a:lnTo>
                <a:lnTo>
                  <a:pt x="2952852" y="0"/>
                </a:lnTo>
                <a:close/>
              </a:path>
            </a:pathLst>
          </a:custGeom>
          <a:solidFill>
            <a:srgbClr val="00B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40338" y="5746453"/>
            <a:ext cx="3279775" cy="3279775"/>
          </a:xfrm>
          <a:custGeom>
            <a:avLst/>
            <a:gdLst/>
            <a:ahLst/>
            <a:cxnLst/>
            <a:rect l="l" t="t" r="r" b="b"/>
            <a:pathLst>
              <a:path w="3279775" h="3279775">
                <a:moveTo>
                  <a:pt x="295285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7"/>
                </a:lnTo>
                <a:lnTo>
                  <a:pt x="112328" y="80109"/>
                </a:lnTo>
                <a:lnTo>
                  <a:pt x="80110" y="112326"/>
                </a:lnTo>
                <a:lnTo>
                  <a:pt x="52618" y="148763"/>
                </a:lnTo>
                <a:lnTo>
                  <a:pt x="30355" y="188913"/>
                </a:lnTo>
                <a:lnTo>
                  <a:pt x="13828" y="232272"/>
                </a:lnTo>
                <a:lnTo>
                  <a:pt x="3541" y="278335"/>
                </a:lnTo>
                <a:lnTo>
                  <a:pt x="0" y="326597"/>
                </a:lnTo>
                <a:lnTo>
                  <a:pt x="0" y="2952852"/>
                </a:lnTo>
                <a:lnTo>
                  <a:pt x="3541" y="3001113"/>
                </a:lnTo>
                <a:lnTo>
                  <a:pt x="13828" y="3047176"/>
                </a:lnTo>
                <a:lnTo>
                  <a:pt x="30355" y="3090536"/>
                </a:lnTo>
                <a:lnTo>
                  <a:pt x="52618" y="3130686"/>
                </a:lnTo>
                <a:lnTo>
                  <a:pt x="80110" y="3167123"/>
                </a:lnTo>
                <a:lnTo>
                  <a:pt x="112328" y="3199339"/>
                </a:lnTo>
                <a:lnTo>
                  <a:pt x="148765" y="3226832"/>
                </a:lnTo>
                <a:lnTo>
                  <a:pt x="188917" y="3249094"/>
                </a:lnTo>
                <a:lnTo>
                  <a:pt x="232278" y="3265621"/>
                </a:lnTo>
                <a:lnTo>
                  <a:pt x="278343" y="3275908"/>
                </a:lnTo>
                <a:lnTo>
                  <a:pt x="326607" y="3279449"/>
                </a:lnTo>
                <a:lnTo>
                  <a:pt x="2952852" y="3279449"/>
                </a:lnTo>
                <a:lnTo>
                  <a:pt x="3001116" y="3275908"/>
                </a:lnTo>
                <a:lnTo>
                  <a:pt x="3047180" y="3265621"/>
                </a:lnTo>
                <a:lnTo>
                  <a:pt x="3090540" y="3249094"/>
                </a:lnTo>
                <a:lnTo>
                  <a:pt x="3130691" y="3226832"/>
                </a:lnTo>
                <a:lnTo>
                  <a:pt x="3167127" y="3199339"/>
                </a:lnTo>
                <a:lnTo>
                  <a:pt x="3199343" y="3167123"/>
                </a:lnTo>
                <a:lnTo>
                  <a:pt x="3226834" y="3130686"/>
                </a:lnTo>
                <a:lnTo>
                  <a:pt x="3249096" y="3090536"/>
                </a:lnTo>
                <a:lnTo>
                  <a:pt x="3265622" y="3047176"/>
                </a:lnTo>
                <a:lnTo>
                  <a:pt x="3275908" y="3001113"/>
                </a:lnTo>
                <a:lnTo>
                  <a:pt x="3279449" y="2952852"/>
                </a:lnTo>
                <a:lnTo>
                  <a:pt x="3279449" y="326597"/>
                </a:lnTo>
                <a:lnTo>
                  <a:pt x="3275908" y="278335"/>
                </a:lnTo>
                <a:lnTo>
                  <a:pt x="3265622" y="232272"/>
                </a:lnTo>
                <a:lnTo>
                  <a:pt x="3249096" y="188913"/>
                </a:lnTo>
                <a:lnTo>
                  <a:pt x="3226834" y="148763"/>
                </a:lnTo>
                <a:lnTo>
                  <a:pt x="3199343" y="112326"/>
                </a:lnTo>
                <a:lnTo>
                  <a:pt x="3167127" y="80109"/>
                </a:lnTo>
                <a:lnTo>
                  <a:pt x="3130691" y="52617"/>
                </a:lnTo>
                <a:lnTo>
                  <a:pt x="3090540" y="30355"/>
                </a:lnTo>
                <a:lnTo>
                  <a:pt x="3047180" y="13828"/>
                </a:lnTo>
                <a:lnTo>
                  <a:pt x="3001116" y="3541"/>
                </a:lnTo>
                <a:lnTo>
                  <a:pt x="2952852" y="0"/>
                </a:lnTo>
                <a:close/>
              </a:path>
            </a:pathLst>
          </a:custGeom>
          <a:solidFill>
            <a:srgbClr val="00B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upo 5"/>
          <p:cNvGrpSpPr/>
          <p:nvPr/>
        </p:nvGrpSpPr>
        <p:grpSpPr>
          <a:xfrm>
            <a:off x="3732451" y="2967333"/>
            <a:ext cx="895350" cy="1114343"/>
            <a:chOff x="3732451" y="2967333"/>
            <a:chExt cx="895350" cy="1114343"/>
          </a:xfrm>
        </p:grpSpPr>
        <p:sp>
          <p:nvSpPr>
            <p:cNvPr id="7" name="object 6"/>
            <p:cNvSpPr/>
            <p:nvPr/>
          </p:nvSpPr>
          <p:spPr>
            <a:xfrm>
              <a:off x="3822603" y="3057958"/>
              <a:ext cx="714375" cy="810260"/>
            </a:xfrm>
            <a:custGeom>
              <a:avLst/>
              <a:gdLst/>
              <a:ahLst/>
              <a:cxnLst/>
              <a:rect l="l" t="t" r="r" b="b"/>
              <a:pathLst>
                <a:path w="714375" h="810260">
                  <a:moveTo>
                    <a:pt x="357015" y="0"/>
                  </a:moveTo>
                  <a:lnTo>
                    <a:pt x="308635" y="3265"/>
                  </a:lnTo>
                  <a:lnTo>
                    <a:pt x="262214" y="12774"/>
                  </a:lnTo>
                  <a:lnTo>
                    <a:pt x="218180" y="28099"/>
                  </a:lnTo>
                  <a:lnTo>
                    <a:pt x="176961" y="48811"/>
                  </a:lnTo>
                  <a:lnTo>
                    <a:pt x="138986" y="74482"/>
                  </a:lnTo>
                  <a:lnTo>
                    <a:pt x="104683" y="104682"/>
                  </a:lnTo>
                  <a:lnTo>
                    <a:pt x="74483" y="138984"/>
                  </a:lnTo>
                  <a:lnTo>
                    <a:pt x="48812" y="176957"/>
                  </a:lnTo>
                  <a:lnTo>
                    <a:pt x="28099" y="218175"/>
                  </a:lnTo>
                  <a:lnTo>
                    <a:pt x="12774" y="262208"/>
                  </a:lnTo>
                  <a:lnTo>
                    <a:pt x="3265" y="308627"/>
                  </a:lnTo>
                  <a:lnTo>
                    <a:pt x="0" y="357004"/>
                  </a:lnTo>
                  <a:lnTo>
                    <a:pt x="3484" y="406534"/>
                  </a:lnTo>
                  <a:lnTo>
                    <a:pt x="13737" y="454741"/>
                  </a:lnTo>
                  <a:lnTo>
                    <a:pt x="30457" y="500942"/>
                  </a:lnTo>
                  <a:lnTo>
                    <a:pt x="53342" y="544453"/>
                  </a:lnTo>
                  <a:lnTo>
                    <a:pt x="82092" y="584587"/>
                  </a:lnTo>
                  <a:lnTo>
                    <a:pt x="116404" y="620661"/>
                  </a:lnTo>
                  <a:lnTo>
                    <a:pt x="119326" y="623101"/>
                  </a:lnTo>
                  <a:lnTo>
                    <a:pt x="121587" y="625111"/>
                  </a:lnTo>
                  <a:lnTo>
                    <a:pt x="160108" y="667270"/>
                  </a:lnTo>
                  <a:lnTo>
                    <a:pt x="185237" y="711223"/>
                  </a:lnTo>
                  <a:lnTo>
                    <a:pt x="200829" y="759343"/>
                  </a:lnTo>
                  <a:lnTo>
                    <a:pt x="206182" y="810048"/>
                  </a:lnTo>
                  <a:lnTo>
                    <a:pt x="507806" y="810048"/>
                  </a:lnTo>
                  <a:lnTo>
                    <a:pt x="513171" y="759269"/>
                  </a:lnTo>
                  <a:lnTo>
                    <a:pt x="528799" y="711128"/>
                  </a:lnTo>
                  <a:lnTo>
                    <a:pt x="553990" y="667203"/>
                  </a:lnTo>
                  <a:lnTo>
                    <a:pt x="588044" y="629069"/>
                  </a:lnTo>
                  <a:lnTo>
                    <a:pt x="597552" y="620661"/>
                  </a:lnTo>
                  <a:lnTo>
                    <a:pt x="631880" y="584578"/>
                  </a:lnTo>
                  <a:lnTo>
                    <a:pt x="660644" y="544439"/>
                  </a:lnTo>
                  <a:lnTo>
                    <a:pt x="683543" y="500927"/>
                  </a:lnTo>
                  <a:lnTo>
                    <a:pt x="700273" y="454727"/>
                  </a:lnTo>
                  <a:lnTo>
                    <a:pt x="710533" y="406525"/>
                  </a:lnTo>
                  <a:lnTo>
                    <a:pt x="714020" y="357004"/>
                  </a:lnTo>
                  <a:lnTo>
                    <a:pt x="710755" y="308627"/>
                  </a:lnTo>
                  <a:lnTo>
                    <a:pt x="701245" y="262208"/>
                  </a:lnTo>
                  <a:lnTo>
                    <a:pt x="685920" y="218175"/>
                  </a:lnTo>
                  <a:lnTo>
                    <a:pt x="665208" y="176957"/>
                  </a:lnTo>
                  <a:lnTo>
                    <a:pt x="639537" y="138984"/>
                  </a:lnTo>
                  <a:lnTo>
                    <a:pt x="609337" y="104682"/>
                  </a:lnTo>
                  <a:lnTo>
                    <a:pt x="575036" y="74482"/>
                  </a:lnTo>
                  <a:lnTo>
                    <a:pt x="537062" y="48811"/>
                  </a:lnTo>
                  <a:lnTo>
                    <a:pt x="495844" y="28099"/>
                  </a:lnTo>
                  <a:lnTo>
                    <a:pt x="451811" y="12774"/>
                  </a:lnTo>
                  <a:lnTo>
                    <a:pt x="405392" y="3265"/>
                  </a:lnTo>
                  <a:lnTo>
                    <a:pt x="357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4123778" y="3546692"/>
              <a:ext cx="0" cy="321310"/>
            </a:xfrm>
            <a:custGeom>
              <a:avLst/>
              <a:gdLst/>
              <a:ahLst/>
              <a:cxnLst/>
              <a:rect l="l" t="t" r="r" b="b"/>
              <a:pathLst>
                <a:path h="321310">
                  <a:moveTo>
                    <a:pt x="0" y="0"/>
                  </a:moveTo>
                  <a:lnTo>
                    <a:pt x="0" y="321309"/>
                  </a:lnTo>
                </a:path>
              </a:pathLst>
            </a:custGeom>
            <a:ln w="39098">
              <a:solidFill>
                <a:srgbClr val="AAC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4104228" y="3527007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0770" y="0"/>
                  </a:lnTo>
                </a:path>
              </a:pathLst>
            </a:custGeom>
            <a:ln w="39370">
              <a:solidFill>
                <a:srgbClr val="AAC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4235450" y="3546200"/>
              <a:ext cx="0" cy="321945"/>
            </a:xfrm>
            <a:custGeom>
              <a:avLst/>
              <a:gdLst/>
              <a:ahLst/>
              <a:cxnLst/>
              <a:rect l="l" t="t" r="r" b="b"/>
              <a:pathLst>
                <a:path h="321945">
                  <a:moveTo>
                    <a:pt x="0" y="0"/>
                  </a:moveTo>
                  <a:lnTo>
                    <a:pt x="0" y="321801"/>
                  </a:lnTo>
                </a:path>
              </a:pathLst>
            </a:custGeom>
            <a:ln w="39098">
              <a:solidFill>
                <a:srgbClr val="AAC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3992543" y="3395421"/>
              <a:ext cx="150780" cy="1507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4215900" y="3395416"/>
              <a:ext cx="150791" cy="1507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3966106" y="3112870"/>
              <a:ext cx="213511" cy="116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/>
            <p:cNvSpPr/>
            <p:nvPr/>
          </p:nvSpPr>
          <p:spPr>
            <a:xfrm>
              <a:off x="4311858" y="386800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435"/>
                  </a:lnTo>
                </a:path>
              </a:pathLst>
            </a:custGeom>
            <a:ln w="3909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4"/>
            <p:cNvSpPr/>
            <p:nvPr/>
          </p:nvSpPr>
          <p:spPr>
            <a:xfrm>
              <a:off x="4047426" y="386800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435"/>
                  </a:lnTo>
                </a:path>
              </a:pathLst>
            </a:custGeom>
            <a:ln w="3909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/>
            <p:cNvSpPr/>
            <p:nvPr/>
          </p:nvSpPr>
          <p:spPr>
            <a:xfrm>
              <a:off x="4001553" y="3867997"/>
              <a:ext cx="356235" cy="0"/>
            </a:xfrm>
            <a:custGeom>
              <a:avLst/>
              <a:gdLst/>
              <a:ahLst/>
              <a:cxnLst/>
              <a:rect l="l" t="t" r="r" b="b"/>
              <a:pathLst>
                <a:path w="356235">
                  <a:moveTo>
                    <a:pt x="0" y="0"/>
                  </a:moveTo>
                  <a:lnTo>
                    <a:pt x="356146" y="0"/>
                  </a:lnTo>
                </a:path>
              </a:pathLst>
            </a:custGeom>
            <a:ln w="3909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/>
            <p:cNvSpPr/>
            <p:nvPr/>
          </p:nvSpPr>
          <p:spPr>
            <a:xfrm>
              <a:off x="4001553" y="3939215"/>
              <a:ext cx="356235" cy="0"/>
            </a:xfrm>
            <a:custGeom>
              <a:avLst/>
              <a:gdLst/>
              <a:ahLst/>
              <a:cxnLst/>
              <a:rect l="l" t="t" r="r" b="b"/>
              <a:pathLst>
                <a:path w="356235">
                  <a:moveTo>
                    <a:pt x="0" y="0"/>
                  </a:moveTo>
                  <a:lnTo>
                    <a:pt x="356146" y="0"/>
                  </a:lnTo>
                </a:path>
              </a:pathLst>
            </a:custGeom>
            <a:ln w="3910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/>
            <p:cNvSpPr/>
            <p:nvPr/>
          </p:nvSpPr>
          <p:spPr>
            <a:xfrm>
              <a:off x="4001553" y="4010443"/>
              <a:ext cx="356235" cy="0"/>
            </a:xfrm>
            <a:custGeom>
              <a:avLst/>
              <a:gdLst/>
              <a:ahLst/>
              <a:cxnLst/>
              <a:rect l="l" t="t" r="r" b="b"/>
              <a:pathLst>
                <a:path w="356235">
                  <a:moveTo>
                    <a:pt x="0" y="0"/>
                  </a:moveTo>
                  <a:lnTo>
                    <a:pt x="356146" y="0"/>
                  </a:lnTo>
                </a:path>
              </a:pathLst>
            </a:custGeom>
            <a:ln w="3909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/>
            <p:cNvSpPr/>
            <p:nvPr/>
          </p:nvSpPr>
          <p:spPr>
            <a:xfrm>
              <a:off x="4100482" y="4081676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0" y="0"/>
                  </a:moveTo>
                  <a:lnTo>
                    <a:pt x="158298" y="0"/>
                  </a:lnTo>
                </a:path>
              </a:pathLst>
            </a:custGeom>
            <a:ln w="3909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/>
            <p:cNvSpPr/>
            <p:nvPr/>
          </p:nvSpPr>
          <p:spPr>
            <a:xfrm>
              <a:off x="3732451" y="2967333"/>
              <a:ext cx="895350" cy="718820"/>
            </a:xfrm>
            <a:custGeom>
              <a:avLst/>
              <a:gdLst/>
              <a:ahLst/>
              <a:cxnLst/>
              <a:rect l="l" t="t" r="r" b="b"/>
              <a:pathLst>
                <a:path w="895350" h="718820">
                  <a:moveTo>
                    <a:pt x="466801" y="39091"/>
                  </a:moveTo>
                  <a:lnTo>
                    <a:pt x="448266" y="39091"/>
                  </a:lnTo>
                  <a:lnTo>
                    <a:pt x="457540" y="39211"/>
                  </a:lnTo>
                  <a:lnTo>
                    <a:pt x="466781" y="39535"/>
                  </a:lnTo>
                  <a:lnTo>
                    <a:pt x="466801" y="39091"/>
                  </a:lnTo>
                  <a:close/>
                </a:path>
                <a:path w="895350" h="718820">
                  <a:moveTo>
                    <a:pt x="448326" y="0"/>
                  </a:moveTo>
                  <a:lnTo>
                    <a:pt x="438180" y="96"/>
                  </a:lnTo>
                  <a:lnTo>
                    <a:pt x="428081" y="416"/>
                  </a:lnTo>
                  <a:lnTo>
                    <a:pt x="429767" y="39472"/>
                  </a:lnTo>
                  <a:lnTo>
                    <a:pt x="438996" y="39177"/>
                  </a:lnTo>
                  <a:lnTo>
                    <a:pt x="466801" y="39091"/>
                  </a:lnTo>
                  <a:lnTo>
                    <a:pt x="468572" y="479"/>
                  </a:lnTo>
                  <a:lnTo>
                    <a:pt x="458472" y="127"/>
                  </a:lnTo>
                  <a:lnTo>
                    <a:pt x="448326" y="0"/>
                  </a:lnTo>
                  <a:close/>
                </a:path>
                <a:path w="895350" h="718820">
                  <a:moveTo>
                    <a:pt x="387715" y="3965"/>
                  </a:moveTo>
                  <a:lnTo>
                    <a:pt x="377701" y="5425"/>
                  </a:lnTo>
                  <a:lnTo>
                    <a:pt x="367692" y="7114"/>
                  </a:lnTo>
                  <a:lnTo>
                    <a:pt x="357727" y="9028"/>
                  </a:lnTo>
                  <a:lnTo>
                    <a:pt x="347842" y="11159"/>
                  </a:lnTo>
                  <a:lnTo>
                    <a:pt x="356512" y="49283"/>
                  </a:lnTo>
                  <a:lnTo>
                    <a:pt x="365536" y="47337"/>
                  </a:lnTo>
                  <a:lnTo>
                    <a:pt x="374632" y="45590"/>
                  </a:lnTo>
                  <a:lnTo>
                    <a:pt x="383768" y="44050"/>
                  </a:lnTo>
                  <a:lnTo>
                    <a:pt x="392909" y="42729"/>
                  </a:lnTo>
                  <a:lnTo>
                    <a:pt x="387715" y="3965"/>
                  </a:lnTo>
                  <a:close/>
                </a:path>
                <a:path w="895350" h="718820">
                  <a:moveTo>
                    <a:pt x="508926" y="4154"/>
                  </a:moveTo>
                  <a:lnTo>
                    <a:pt x="503607" y="42896"/>
                  </a:lnTo>
                  <a:lnTo>
                    <a:pt x="512764" y="44253"/>
                  </a:lnTo>
                  <a:lnTo>
                    <a:pt x="521900" y="45823"/>
                  </a:lnTo>
                  <a:lnTo>
                    <a:pt x="530980" y="47596"/>
                  </a:lnTo>
                  <a:lnTo>
                    <a:pt x="539973" y="49566"/>
                  </a:lnTo>
                  <a:lnTo>
                    <a:pt x="548789" y="11483"/>
                  </a:lnTo>
                  <a:lnTo>
                    <a:pt x="538918" y="9315"/>
                  </a:lnTo>
                  <a:lnTo>
                    <a:pt x="528960" y="7367"/>
                  </a:lnTo>
                  <a:lnTo>
                    <a:pt x="518951" y="5645"/>
                  </a:lnTo>
                  <a:lnTo>
                    <a:pt x="508926" y="4154"/>
                  </a:lnTo>
                  <a:close/>
                </a:path>
                <a:path w="895350" h="718820">
                  <a:moveTo>
                    <a:pt x="308765" y="21954"/>
                  </a:moveTo>
                  <a:lnTo>
                    <a:pt x="299174" y="25199"/>
                  </a:lnTo>
                  <a:lnTo>
                    <a:pt x="289631" y="28674"/>
                  </a:lnTo>
                  <a:lnTo>
                    <a:pt x="280168" y="32365"/>
                  </a:lnTo>
                  <a:lnTo>
                    <a:pt x="270818" y="36258"/>
                  </a:lnTo>
                  <a:lnTo>
                    <a:pt x="286274" y="72183"/>
                  </a:lnTo>
                  <a:lnTo>
                    <a:pt x="294801" y="68623"/>
                  </a:lnTo>
                  <a:lnTo>
                    <a:pt x="303431" y="65254"/>
                  </a:lnTo>
                  <a:lnTo>
                    <a:pt x="312134" y="62085"/>
                  </a:lnTo>
                  <a:lnTo>
                    <a:pt x="320880" y="59126"/>
                  </a:lnTo>
                  <a:lnTo>
                    <a:pt x="308765" y="21954"/>
                  </a:lnTo>
                  <a:close/>
                </a:path>
                <a:path w="895350" h="718820">
                  <a:moveTo>
                    <a:pt x="587835" y="22405"/>
                  </a:moveTo>
                  <a:lnTo>
                    <a:pt x="575584" y="59534"/>
                  </a:lnTo>
                  <a:lnTo>
                    <a:pt x="584325" y="62524"/>
                  </a:lnTo>
                  <a:lnTo>
                    <a:pt x="593017" y="65721"/>
                  </a:lnTo>
                  <a:lnTo>
                    <a:pt x="601628" y="69113"/>
                  </a:lnTo>
                  <a:lnTo>
                    <a:pt x="610128" y="72686"/>
                  </a:lnTo>
                  <a:lnTo>
                    <a:pt x="625687" y="36813"/>
                  </a:lnTo>
                  <a:lnTo>
                    <a:pt x="616377" y="32900"/>
                  </a:lnTo>
                  <a:lnTo>
                    <a:pt x="606942" y="29184"/>
                  </a:lnTo>
                  <a:lnTo>
                    <a:pt x="597416" y="25681"/>
                  </a:lnTo>
                  <a:lnTo>
                    <a:pt x="587835" y="22405"/>
                  </a:lnTo>
                  <a:close/>
                </a:path>
                <a:path w="895350" h="718820">
                  <a:moveTo>
                    <a:pt x="234348" y="53964"/>
                  </a:moveTo>
                  <a:lnTo>
                    <a:pt x="225519" y="58891"/>
                  </a:lnTo>
                  <a:lnTo>
                    <a:pt x="216769" y="64033"/>
                  </a:lnTo>
                  <a:lnTo>
                    <a:pt x="208131" y="69373"/>
                  </a:lnTo>
                  <a:lnTo>
                    <a:pt x="199637" y="74895"/>
                  </a:lnTo>
                  <a:lnTo>
                    <a:pt x="221323" y="107428"/>
                  </a:lnTo>
                  <a:lnTo>
                    <a:pt x="229075" y="102391"/>
                  </a:lnTo>
                  <a:lnTo>
                    <a:pt x="236956" y="97517"/>
                  </a:lnTo>
                  <a:lnTo>
                    <a:pt x="244938" y="92824"/>
                  </a:lnTo>
                  <a:lnTo>
                    <a:pt x="252997" y="88329"/>
                  </a:lnTo>
                  <a:lnTo>
                    <a:pt x="234348" y="53964"/>
                  </a:lnTo>
                  <a:close/>
                </a:path>
                <a:path w="895350" h="718820">
                  <a:moveTo>
                    <a:pt x="662095" y="54623"/>
                  </a:moveTo>
                  <a:lnTo>
                    <a:pt x="643331" y="88926"/>
                  </a:lnTo>
                  <a:lnTo>
                    <a:pt x="651386" y="93449"/>
                  </a:lnTo>
                  <a:lnTo>
                    <a:pt x="659356" y="98165"/>
                  </a:lnTo>
                  <a:lnTo>
                    <a:pt x="667217" y="103060"/>
                  </a:lnTo>
                  <a:lnTo>
                    <a:pt x="674942" y="108119"/>
                  </a:lnTo>
                  <a:lnTo>
                    <a:pt x="696732" y="75659"/>
                  </a:lnTo>
                  <a:lnTo>
                    <a:pt x="688272" y="70118"/>
                  </a:lnTo>
                  <a:lnTo>
                    <a:pt x="679657" y="64753"/>
                  </a:lnTo>
                  <a:lnTo>
                    <a:pt x="670920" y="59582"/>
                  </a:lnTo>
                  <a:lnTo>
                    <a:pt x="662095" y="54623"/>
                  </a:lnTo>
                  <a:close/>
                </a:path>
                <a:path w="895350" h="718820">
                  <a:moveTo>
                    <a:pt x="166958" y="98873"/>
                  </a:moveTo>
                  <a:lnTo>
                    <a:pt x="159162" y="105307"/>
                  </a:lnTo>
                  <a:lnTo>
                    <a:pt x="151484" y="111936"/>
                  </a:lnTo>
                  <a:lnTo>
                    <a:pt x="143952" y="118737"/>
                  </a:lnTo>
                  <a:lnTo>
                    <a:pt x="136592" y="125689"/>
                  </a:lnTo>
                  <a:lnTo>
                    <a:pt x="163764" y="153814"/>
                  </a:lnTo>
                  <a:lnTo>
                    <a:pt x="170480" y="147467"/>
                  </a:lnTo>
                  <a:lnTo>
                    <a:pt x="177357" y="141254"/>
                  </a:lnTo>
                  <a:lnTo>
                    <a:pt x="184368" y="135199"/>
                  </a:lnTo>
                  <a:lnTo>
                    <a:pt x="191491" y="129323"/>
                  </a:lnTo>
                  <a:lnTo>
                    <a:pt x="166958" y="98873"/>
                  </a:lnTo>
                  <a:close/>
                </a:path>
                <a:path w="895350" h="718820">
                  <a:moveTo>
                    <a:pt x="729318" y="99722"/>
                  </a:moveTo>
                  <a:lnTo>
                    <a:pt x="704701" y="130098"/>
                  </a:lnTo>
                  <a:lnTo>
                    <a:pt x="711808" y="135992"/>
                  </a:lnTo>
                  <a:lnTo>
                    <a:pt x="718805" y="142067"/>
                  </a:lnTo>
                  <a:lnTo>
                    <a:pt x="725669" y="148302"/>
                  </a:lnTo>
                  <a:lnTo>
                    <a:pt x="732375" y="154673"/>
                  </a:lnTo>
                  <a:lnTo>
                    <a:pt x="759620" y="126632"/>
                  </a:lnTo>
                  <a:lnTo>
                    <a:pt x="752282" y="119660"/>
                  </a:lnTo>
                  <a:lnTo>
                    <a:pt x="744767" y="112835"/>
                  </a:lnTo>
                  <a:lnTo>
                    <a:pt x="737103" y="106181"/>
                  </a:lnTo>
                  <a:lnTo>
                    <a:pt x="729318" y="99722"/>
                  </a:lnTo>
                  <a:close/>
                </a:path>
                <a:path w="895350" h="718820">
                  <a:moveTo>
                    <a:pt x="108750" y="155134"/>
                  </a:moveTo>
                  <a:lnTo>
                    <a:pt x="102218" y="162868"/>
                  </a:lnTo>
                  <a:lnTo>
                    <a:pt x="95845" y="170769"/>
                  </a:lnTo>
                  <a:lnTo>
                    <a:pt x="89652" y="178808"/>
                  </a:lnTo>
                  <a:lnTo>
                    <a:pt x="83662" y="186955"/>
                  </a:lnTo>
                  <a:lnTo>
                    <a:pt x="115431" y="209750"/>
                  </a:lnTo>
                  <a:lnTo>
                    <a:pt x="120901" y="202307"/>
                  </a:lnTo>
                  <a:lnTo>
                    <a:pt x="126555" y="194966"/>
                  </a:lnTo>
                  <a:lnTo>
                    <a:pt x="132371" y="187752"/>
                  </a:lnTo>
                  <a:lnTo>
                    <a:pt x="138330" y="180693"/>
                  </a:lnTo>
                  <a:lnTo>
                    <a:pt x="108750" y="155134"/>
                  </a:lnTo>
                  <a:close/>
                </a:path>
                <a:path w="895350" h="718820">
                  <a:moveTo>
                    <a:pt x="787379" y="156160"/>
                  </a:moveTo>
                  <a:lnTo>
                    <a:pt x="757725" y="181625"/>
                  </a:lnTo>
                  <a:lnTo>
                    <a:pt x="763661" y="188712"/>
                  </a:lnTo>
                  <a:lnTo>
                    <a:pt x="769455" y="195946"/>
                  </a:lnTo>
                  <a:lnTo>
                    <a:pt x="775088" y="203303"/>
                  </a:lnTo>
                  <a:lnTo>
                    <a:pt x="780541" y="210755"/>
                  </a:lnTo>
                  <a:lnTo>
                    <a:pt x="812362" y="188054"/>
                  </a:lnTo>
                  <a:lnTo>
                    <a:pt x="806403" y="179891"/>
                  </a:lnTo>
                  <a:lnTo>
                    <a:pt x="800240" y="171836"/>
                  </a:lnTo>
                  <a:lnTo>
                    <a:pt x="793892" y="163916"/>
                  </a:lnTo>
                  <a:lnTo>
                    <a:pt x="787379" y="156160"/>
                  </a:lnTo>
                  <a:close/>
                </a:path>
                <a:path w="895350" h="718820">
                  <a:moveTo>
                    <a:pt x="61547" y="220922"/>
                  </a:moveTo>
                  <a:lnTo>
                    <a:pt x="56514" y="229698"/>
                  </a:lnTo>
                  <a:lnTo>
                    <a:pt x="51668" y="238617"/>
                  </a:lnTo>
                  <a:lnTo>
                    <a:pt x="47026" y="247643"/>
                  </a:lnTo>
                  <a:lnTo>
                    <a:pt x="42606" y="256743"/>
                  </a:lnTo>
                  <a:lnTo>
                    <a:pt x="77955" y="273423"/>
                  </a:lnTo>
                  <a:lnTo>
                    <a:pt x="81995" y="265129"/>
                  </a:lnTo>
                  <a:lnTo>
                    <a:pt x="86320" y="256743"/>
                  </a:lnTo>
                  <a:lnTo>
                    <a:pt x="90660" y="248761"/>
                  </a:lnTo>
                  <a:lnTo>
                    <a:pt x="95253" y="240743"/>
                  </a:lnTo>
                  <a:lnTo>
                    <a:pt x="61547" y="220922"/>
                  </a:lnTo>
                  <a:close/>
                </a:path>
                <a:path w="895350" h="718820">
                  <a:moveTo>
                    <a:pt x="834403" y="222084"/>
                  </a:moveTo>
                  <a:lnTo>
                    <a:pt x="800635" y="241812"/>
                  </a:lnTo>
                  <a:lnTo>
                    <a:pt x="805215" y="249856"/>
                  </a:lnTo>
                  <a:lnTo>
                    <a:pt x="809616" y="258015"/>
                  </a:lnTo>
                  <a:lnTo>
                    <a:pt x="813825" y="266260"/>
                  </a:lnTo>
                  <a:lnTo>
                    <a:pt x="817828" y="274564"/>
                  </a:lnTo>
                  <a:lnTo>
                    <a:pt x="853230" y="257979"/>
                  </a:lnTo>
                  <a:lnTo>
                    <a:pt x="848847" y="248882"/>
                  </a:lnTo>
                  <a:lnTo>
                    <a:pt x="844237" y="239847"/>
                  </a:lnTo>
                  <a:lnTo>
                    <a:pt x="839417" y="230904"/>
                  </a:lnTo>
                  <a:lnTo>
                    <a:pt x="834403" y="222084"/>
                  </a:lnTo>
                  <a:close/>
                </a:path>
                <a:path w="895350" h="718820">
                  <a:moveTo>
                    <a:pt x="26993" y="294135"/>
                  </a:moveTo>
                  <a:lnTo>
                    <a:pt x="23630" y="303677"/>
                  </a:lnTo>
                  <a:lnTo>
                    <a:pt x="20475" y="313324"/>
                  </a:lnTo>
                  <a:lnTo>
                    <a:pt x="17540" y="323043"/>
                  </a:lnTo>
                  <a:lnTo>
                    <a:pt x="14837" y="332804"/>
                  </a:lnTo>
                  <a:lnTo>
                    <a:pt x="52637" y="342814"/>
                  </a:lnTo>
                  <a:lnTo>
                    <a:pt x="55101" y="333909"/>
                  </a:lnTo>
                  <a:lnTo>
                    <a:pt x="57774" y="325043"/>
                  </a:lnTo>
                  <a:lnTo>
                    <a:pt x="60645" y="316246"/>
                  </a:lnTo>
                  <a:lnTo>
                    <a:pt x="63704" y="307548"/>
                  </a:lnTo>
                  <a:lnTo>
                    <a:pt x="26993" y="294135"/>
                  </a:lnTo>
                  <a:close/>
                </a:path>
                <a:path w="895350" h="718820">
                  <a:moveTo>
                    <a:pt x="868748" y="295454"/>
                  </a:moveTo>
                  <a:lnTo>
                    <a:pt x="831974" y="308731"/>
                  </a:lnTo>
                  <a:lnTo>
                    <a:pt x="835014" y="317462"/>
                  </a:lnTo>
                  <a:lnTo>
                    <a:pt x="837860" y="326280"/>
                  </a:lnTo>
                  <a:lnTo>
                    <a:pt x="840504" y="335153"/>
                  </a:lnTo>
                  <a:lnTo>
                    <a:pt x="842937" y="344049"/>
                  </a:lnTo>
                  <a:lnTo>
                    <a:pt x="880768" y="334165"/>
                  </a:lnTo>
                  <a:lnTo>
                    <a:pt x="878103" y="324407"/>
                  </a:lnTo>
                  <a:lnTo>
                    <a:pt x="875202" y="314680"/>
                  </a:lnTo>
                  <a:lnTo>
                    <a:pt x="872079" y="305017"/>
                  </a:lnTo>
                  <a:lnTo>
                    <a:pt x="868748" y="295454"/>
                  </a:lnTo>
                  <a:close/>
                </a:path>
                <a:path w="895350" h="718820">
                  <a:moveTo>
                    <a:pt x="6261" y="372425"/>
                  </a:moveTo>
                  <a:lnTo>
                    <a:pt x="4695" y="382401"/>
                  </a:lnTo>
                  <a:lnTo>
                    <a:pt x="3346" y="392451"/>
                  </a:lnTo>
                  <a:lnTo>
                    <a:pt x="2219" y="402540"/>
                  </a:lnTo>
                  <a:lnTo>
                    <a:pt x="1319" y="412634"/>
                  </a:lnTo>
                  <a:lnTo>
                    <a:pt x="40302" y="415660"/>
                  </a:lnTo>
                  <a:lnTo>
                    <a:pt x="41122" y="406444"/>
                  </a:lnTo>
                  <a:lnTo>
                    <a:pt x="42150" y="397230"/>
                  </a:lnTo>
                  <a:lnTo>
                    <a:pt x="43382" y="388052"/>
                  </a:lnTo>
                  <a:lnTo>
                    <a:pt x="44815" y="378949"/>
                  </a:lnTo>
                  <a:lnTo>
                    <a:pt x="6261" y="372425"/>
                  </a:lnTo>
                  <a:close/>
                </a:path>
                <a:path w="895350" h="718820">
                  <a:moveTo>
                    <a:pt x="889208" y="373797"/>
                  </a:moveTo>
                  <a:lnTo>
                    <a:pt x="850644" y="380226"/>
                  </a:lnTo>
                  <a:lnTo>
                    <a:pt x="852051" y="389315"/>
                  </a:lnTo>
                  <a:lnTo>
                    <a:pt x="853255" y="398482"/>
                  </a:lnTo>
                  <a:lnTo>
                    <a:pt x="854253" y="407697"/>
                  </a:lnTo>
                  <a:lnTo>
                    <a:pt x="855042" y="416927"/>
                  </a:lnTo>
                  <a:lnTo>
                    <a:pt x="894035" y="414037"/>
                  </a:lnTo>
                  <a:lnTo>
                    <a:pt x="893167" y="403922"/>
                  </a:lnTo>
                  <a:lnTo>
                    <a:pt x="892073" y="393819"/>
                  </a:lnTo>
                  <a:lnTo>
                    <a:pt x="890753" y="383764"/>
                  </a:lnTo>
                  <a:lnTo>
                    <a:pt x="889208" y="373797"/>
                  </a:lnTo>
                  <a:close/>
                </a:path>
                <a:path w="895350" h="718820">
                  <a:moveTo>
                    <a:pt x="39098" y="452664"/>
                  </a:moveTo>
                  <a:lnTo>
                    <a:pt x="0" y="453135"/>
                  </a:lnTo>
                  <a:lnTo>
                    <a:pt x="233" y="463273"/>
                  </a:lnTo>
                  <a:lnTo>
                    <a:pt x="696" y="473420"/>
                  </a:lnTo>
                  <a:lnTo>
                    <a:pt x="1387" y="483538"/>
                  </a:lnTo>
                  <a:lnTo>
                    <a:pt x="2303" y="493594"/>
                  </a:lnTo>
                  <a:lnTo>
                    <a:pt x="41192" y="489615"/>
                  </a:lnTo>
                  <a:lnTo>
                    <a:pt x="40364" y="480439"/>
                  </a:lnTo>
                  <a:lnTo>
                    <a:pt x="39737" y="471199"/>
                  </a:lnTo>
                  <a:lnTo>
                    <a:pt x="39313" y="461929"/>
                  </a:lnTo>
                  <a:lnTo>
                    <a:pt x="39098" y="452664"/>
                  </a:lnTo>
                  <a:close/>
                </a:path>
                <a:path w="895350" h="718820">
                  <a:moveTo>
                    <a:pt x="856131" y="453920"/>
                  </a:moveTo>
                  <a:lnTo>
                    <a:pt x="855885" y="463178"/>
                  </a:lnTo>
                  <a:lnTo>
                    <a:pt x="855434" y="472442"/>
                  </a:lnTo>
                  <a:lnTo>
                    <a:pt x="854779" y="481681"/>
                  </a:lnTo>
                  <a:lnTo>
                    <a:pt x="853921" y="490862"/>
                  </a:lnTo>
                  <a:lnTo>
                    <a:pt x="892800" y="494945"/>
                  </a:lnTo>
                  <a:lnTo>
                    <a:pt x="893742" y="484897"/>
                  </a:lnTo>
                  <a:lnTo>
                    <a:pt x="894462" y="474786"/>
                  </a:lnTo>
                  <a:lnTo>
                    <a:pt x="894958" y="464648"/>
                  </a:lnTo>
                  <a:lnTo>
                    <a:pt x="895229" y="454517"/>
                  </a:lnTo>
                  <a:lnTo>
                    <a:pt x="856131" y="453920"/>
                  </a:lnTo>
                  <a:close/>
                </a:path>
                <a:path w="895350" h="718820">
                  <a:moveTo>
                    <a:pt x="46616" y="526222"/>
                  </a:moveTo>
                  <a:lnTo>
                    <a:pt x="8230" y="533687"/>
                  </a:lnTo>
                  <a:lnTo>
                    <a:pt x="10282" y="543608"/>
                  </a:lnTo>
                  <a:lnTo>
                    <a:pt x="12567" y="553508"/>
                  </a:lnTo>
                  <a:lnTo>
                    <a:pt x="15077" y="563350"/>
                  </a:lnTo>
                  <a:lnTo>
                    <a:pt x="17800" y="573100"/>
                  </a:lnTo>
                  <a:lnTo>
                    <a:pt x="55328" y="562158"/>
                  </a:lnTo>
                  <a:lnTo>
                    <a:pt x="52847" y="553264"/>
                  </a:lnTo>
                  <a:lnTo>
                    <a:pt x="50563" y="544288"/>
                  </a:lnTo>
                  <a:lnTo>
                    <a:pt x="48484" y="535263"/>
                  </a:lnTo>
                  <a:lnTo>
                    <a:pt x="46616" y="526222"/>
                  </a:lnTo>
                  <a:close/>
                </a:path>
                <a:path w="895350" h="718820">
                  <a:moveTo>
                    <a:pt x="848393" y="527426"/>
                  </a:moveTo>
                  <a:lnTo>
                    <a:pt x="846495" y="536459"/>
                  </a:lnTo>
                  <a:lnTo>
                    <a:pt x="844389" y="545475"/>
                  </a:lnTo>
                  <a:lnTo>
                    <a:pt x="841978" y="554803"/>
                  </a:lnTo>
                  <a:lnTo>
                    <a:pt x="839576" y="563320"/>
                  </a:lnTo>
                  <a:lnTo>
                    <a:pt x="877072" y="574388"/>
                  </a:lnTo>
                  <a:lnTo>
                    <a:pt x="879825" y="564640"/>
                  </a:lnTo>
                  <a:lnTo>
                    <a:pt x="882445" y="554440"/>
                  </a:lnTo>
                  <a:lnTo>
                    <a:pt x="884667" y="544913"/>
                  </a:lnTo>
                  <a:lnTo>
                    <a:pt x="886737" y="535007"/>
                  </a:lnTo>
                  <a:lnTo>
                    <a:pt x="848393" y="527426"/>
                  </a:lnTo>
                  <a:close/>
                </a:path>
                <a:path w="895350" h="718820">
                  <a:moveTo>
                    <a:pt x="67285" y="597151"/>
                  </a:moveTo>
                  <a:lnTo>
                    <a:pt x="30899" y="611465"/>
                  </a:lnTo>
                  <a:lnTo>
                    <a:pt x="34708" y="620828"/>
                  </a:lnTo>
                  <a:lnTo>
                    <a:pt x="38743" y="630140"/>
                  </a:lnTo>
                  <a:lnTo>
                    <a:pt x="42992" y="639366"/>
                  </a:lnTo>
                  <a:lnTo>
                    <a:pt x="47443" y="648469"/>
                  </a:lnTo>
                  <a:lnTo>
                    <a:pt x="82374" y="630920"/>
                  </a:lnTo>
                  <a:lnTo>
                    <a:pt x="78316" y="622610"/>
                  </a:lnTo>
                  <a:lnTo>
                    <a:pt x="74441" y="614193"/>
                  </a:lnTo>
                  <a:lnTo>
                    <a:pt x="70761" y="605697"/>
                  </a:lnTo>
                  <a:lnTo>
                    <a:pt x="67285" y="597151"/>
                  </a:lnTo>
                  <a:close/>
                </a:path>
                <a:path w="895350" h="718820">
                  <a:moveTo>
                    <a:pt x="827514" y="598272"/>
                  </a:moveTo>
                  <a:lnTo>
                    <a:pt x="823995" y="606832"/>
                  </a:lnTo>
                  <a:lnTo>
                    <a:pt x="820281" y="615326"/>
                  </a:lnTo>
                  <a:lnTo>
                    <a:pt x="816382" y="623722"/>
                  </a:lnTo>
                  <a:lnTo>
                    <a:pt x="812310" y="631988"/>
                  </a:lnTo>
                  <a:lnTo>
                    <a:pt x="847199" y="649652"/>
                  </a:lnTo>
                  <a:lnTo>
                    <a:pt x="851657" y="640600"/>
                  </a:lnTo>
                  <a:lnTo>
                    <a:pt x="855928" y="631403"/>
                  </a:lnTo>
                  <a:lnTo>
                    <a:pt x="859996" y="622098"/>
                  </a:lnTo>
                  <a:lnTo>
                    <a:pt x="863848" y="612722"/>
                  </a:lnTo>
                  <a:lnTo>
                    <a:pt x="827514" y="598272"/>
                  </a:lnTo>
                  <a:close/>
                </a:path>
                <a:path w="895350" h="718820">
                  <a:moveTo>
                    <a:pt x="100489" y="663181"/>
                  </a:moveTo>
                  <a:lnTo>
                    <a:pt x="67285" y="683850"/>
                  </a:lnTo>
                  <a:lnTo>
                    <a:pt x="72724" y="692368"/>
                  </a:lnTo>
                  <a:lnTo>
                    <a:pt x="78375" y="700795"/>
                  </a:lnTo>
                  <a:lnTo>
                    <a:pt x="84217" y="709100"/>
                  </a:lnTo>
                  <a:lnTo>
                    <a:pt x="90227" y="717253"/>
                  </a:lnTo>
                  <a:lnTo>
                    <a:pt x="121430" y="693683"/>
                  </a:lnTo>
                  <a:lnTo>
                    <a:pt x="115942" y="686240"/>
                  </a:lnTo>
                  <a:lnTo>
                    <a:pt x="110610" y="678659"/>
                  </a:lnTo>
                  <a:lnTo>
                    <a:pt x="105453" y="670965"/>
                  </a:lnTo>
                  <a:lnTo>
                    <a:pt x="100489" y="663181"/>
                  </a:lnTo>
                  <a:close/>
                </a:path>
                <a:path w="895350" h="718820">
                  <a:moveTo>
                    <a:pt x="794111" y="664197"/>
                  </a:moveTo>
                  <a:lnTo>
                    <a:pt x="789117" y="671972"/>
                  </a:lnTo>
                  <a:lnTo>
                    <a:pt x="783931" y="679654"/>
                  </a:lnTo>
                  <a:lnTo>
                    <a:pt x="778577" y="687214"/>
                  </a:lnTo>
                  <a:lnTo>
                    <a:pt x="773075" y="694625"/>
                  </a:lnTo>
                  <a:lnTo>
                    <a:pt x="804205" y="718289"/>
                  </a:lnTo>
                  <a:lnTo>
                    <a:pt x="810238" y="710166"/>
                  </a:lnTo>
                  <a:lnTo>
                    <a:pt x="816103" y="701883"/>
                  </a:lnTo>
                  <a:lnTo>
                    <a:pt x="821784" y="693468"/>
                  </a:lnTo>
                  <a:lnTo>
                    <a:pt x="827262" y="684950"/>
                  </a:lnTo>
                  <a:lnTo>
                    <a:pt x="794111" y="664197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3745574" y="6414422"/>
            <a:ext cx="869407" cy="973847"/>
            <a:chOff x="3745574" y="6414422"/>
            <a:chExt cx="869407" cy="973847"/>
          </a:xfrm>
        </p:grpSpPr>
        <p:sp>
          <p:nvSpPr>
            <p:cNvPr id="22" name="object 20"/>
            <p:cNvSpPr/>
            <p:nvPr/>
          </p:nvSpPr>
          <p:spPr>
            <a:xfrm>
              <a:off x="4527663" y="7091697"/>
              <a:ext cx="86995" cy="295910"/>
            </a:xfrm>
            <a:custGeom>
              <a:avLst/>
              <a:gdLst/>
              <a:ahLst/>
              <a:cxnLst/>
              <a:rect l="l" t="t" r="r" b="b"/>
              <a:pathLst>
                <a:path w="86995" h="295909">
                  <a:moveTo>
                    <a:pt x="0" y="295909"/>
                  </a:moveTo>
                  <a:lnTo>
                    <a:pt x="86897" y="295909"/>
                  </a:lnTo>
                  <a:lnTo>
                    <a:pt x="86897" y="0"/>
                  </a:lnTo>
                  <a:lnTo>
                    <a:pt x="0" y="0"/>
                  </a:lnTo>
                  <a:lnTo>
                    <a:pt x="0" y="295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/>
            <p:cNvSpPr/>
            <p:nvPr/>
          </p:nvSpPr>
          <p:spPr>
            <a:xfrm>
              <a:off x="4458136" y="7005337"/>
              <a:ext cx="156845" cy="86360"/>
            </a:xfrm>
            <a:custGeom>
              <a:avLst/>
              <a:gdLst/>
              <a:ahLst/>
              <a:cxnLst/>
              <a:rect l="l" t="t" r="r" b="b"/>
              <a:pathLst>
                <a:path w="156845" h="86359">
                  <a:moveTo>
                    <a:pt x="0" y="86359"/>
                  </a:moveTo>
                  <a:lnTo>
                    <a:pt x="156424" y="86359"/>
                  </a:lnTo>
                  <a:lnTo>
                    <a:pt x="156424" y="0"/>
                  </a:lnTo>
                  <a:lnTo>
                    <a:pt x="0" y="0"/>
                  </a:lnTo>
                  <a:lnTo>
                    <a:pt x="0" y="863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/>
            <p:cNvSpPr/>
            <p:nvPr/>
          </p:nvSpPr>
          <p:spPr>
            <a:xfrm>
              <a:off x="4458136" y="6979302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5">
                  <a:moveTo>
                    <a:pt x="0" y="0"/>
                  </a:moveTo>
                  <a:lnTo>
                    <a:pt x="86908" y="0"/>
                  </a:lnTo>
                </a:path>
              </a:pathLst>
            </a:custGeom>
            <a:ln w="520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3"/>
            <p:cNvSpPr/>
            <p:nvPr/>
          </p:nvSpPr>
          <p:spPr>
            <a:xfrm>
              <a:off x="4336485" y="6797057"/>
              <a:ext cx="208915" cy="156210"/>
            </a:xfrm>
            <a:custGeom>
              <a:avLst/>
              <a:gdLst/>
              <a:ahLst/>
              <a:cxnLst/>
              <a:rect l="l" t="t" r="r" b="b"/>
              <a:pathLst>
                <a:path w="208914" h="156209">
                  <a:moveTo>
                    <a:pt x="0" y="156210"/>
                  </a:moveTo>
                  <a:lnTo>
                    <a:pt x="208559" y="156210"/>
                  </a:lnTo>
                  <a:lnTo>
                    <a:pt x="208559" y="0"/>
                  </a:lnTo>
                  <a:lnTo>
                    <a:pt x="0" y="0"/>
                  </a:lnTo>
                  <a:lnTo>
                    <a:pt x="0" y="1562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/>
            <p:cNvSpPr/>
            <p:nvPr/>
          </p:nvSpPr>
          <p:spPr>
            <a:xfrm>
              <a:off x="4406001" y="6657357"/>
              <a:ext cx="139065" cy="139700"/>
            </a:xfrm>
            <a:custGeom>
              <a:avLst/>
              <a:gdLst/>
              <a:ahLst/>
              <a:cxnLst/>
              <a:rect l="l" t="t" r="r" b="b"/>
              <a:pathLst>
                <a:path w="139064" h="139700">
                  <a:moveTo>
                    <a:pt x="0" y="139700"/>
                  </a:moveTo>
                  <a:lnTo>
                    <a:pt x="139042" y="139700"/>
                  </a:lnTo>
                  <a:lnTo>
                    <a:pt x="139042" y="0"/>
                  </a:lnTo>
                  <a:lnTo>
                    <a:pt x="0" y="0"/>
                  </a:lnTo>
                  <a:lnTo>
                    <a:pt x="0" y="139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/>
            <p:cNvSpPr/>
            <p:nvPr/>
          </p:nvSpPr>
          <p:spPr>
            <a:xfrm>
              <a:off x="4406001" y="6588777"/>
              <a:ext cx="69850" cy="68580"/>
            </a:xfrm>
            <a:custGeom>
              <a:avLst/>
              <a:gdLst/>
              <a:ahLst/>
              <a:cxnLst/>
              <a:rect l="l" t="t" r="r" b="b"/>
              <a:pathLst>
                <a:path w="69850" h="68579">
                  <a:moveTo>
                    <a:pt x="0" y="68580"/>
                  </a:moveTo>
                  <a:lnTo>
                    <a:pt x="69516" y="68580"/>
                  </a:lnTo>
                  <a:lnTo>
                    <a:pt x="69516" y="0"/>
                  </a:lnTo>
                  <a:lnTo>
                    <a:pt x="0" y="0"/>
                  </a:lnTo>
                  <a:lnTo>
                    <a:pt x="0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6"/>
            <p:cNvSpPr/>
            <p:nvPr/>
          </p:nvSpPr>
          <p:spPr>
            <a:xfrm>
              <a:off x="3745574" y="7144429"/>
              <a:ext cx="86995" cy="243840"/>
            </a:xfrm>
            <a:custGeom>
              <a:avLst/>
              <a:gdLst/>
              <a:ahLst/>
              <a:cxnLst/>
              <a:rect l="l" t="t" r="r" b="b"/>
              <a:pathLst>
                <a:path w="86995" h="243840">
                  <a:moveTo>
                    <a:pt x="0" y="243840"/>
                  </a:moveTo>
                  <a:lnTo>
                    <a:pt x="86897" y="243840"/>
                  </a:lnTo>
                  <a:lnTo>
                    <a:pt x="86897" y="0"/>
                  </a:lnTo>
                  <a:lnTo>
                    <a:pt x="0" y="0"/>
                  </a:lnTo>
                  <a:lnTo>
                    <a:pt x="0" y="24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/>
            <p:cNvSpPr/>
            <p:nvPr/>
          </p:nvSpPr>
          <p:spPr>
            <a:xfrm>
              <a:off x="3815091" y="7092360"/>
              <a:ext cx="17780" cy="52069"/>
            </a:xfrm>
            <a:custGeom>
              <a:avLst/>
              <a:gdLst/>
              <a:ahLst/>
              <a:cxnLst/>
              <a:rect l="l" t="t" r="r" b="b"/>
              <a:pathLst>
                <a:path w="17779" h="52070">
                  <a:moveTo>
                    <a:pt x="0" y="52069"/>
                  </a:moveTo>
                  <a:lnTo>
                    <a:pt x="17381" y="52069"/>
                  </a:lnTo>
                  <a:lnTo>
                    <a:pt x="17381" y="0"/>
                  </a:lnTo>
                  <a:lnTo>
                    <a:pt x="0" y="0"/>
                  </a:lnTo>
                  <a:lnTo>
                    <a:pt x="0" y="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/>
            <p:cNvSpPr/>
            <p:nvPr/>
          </p:nvSpPr>
          <p:spPr>
            <a:xfrm>
              <a:off x="3815091" y="6952660"/>
              <a:ext cx="86995" cy="139700"/>
            </a:xfrm>
            <a:custGeom>
              <a:avLst/>
              <a:gdLst/>
              <a:ahLst/>
              <a:cxnLst/>
              <a:rect l="l" t="t" r="r" b="b"/>
              <a:pathLst>
                <a:path w="86995" h="139700">
                  <a:moveTo>
                    <a:pt x="0" y="139699"/>
                  </a:moveTo>
                  <a:lnTo>
                    <a:pt x="86897" y="139699"/>
                  </a:lnTo>
                  <a:lnTo>
                    <a:pt x="86897" y="0"/>
                  </a:lnTo>
                  <a:lnTo>
                    <a:pt x="0" y="0"/>
                  </a:lnTo>
                  <a:lnTo>
                    <a:pt x="0" y="139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9"/>
            <p:cNvSpPr/>
            <p:nvPr/>
          </p:nvSpPr>
          <p:spPr>
            <a:xfrm>
              <a:off x="3815091" y="6866299"/>
              <a:ext cx="208915" cy="86360"/>
            </a:xfrm>
            <a:custGeom>
              <a:avLst/>
              <a:gdLst/>
              <a:ahLst/>
              <a:cxnLst/>
              <a:rect l="l" t="t" r="r" b="b"/>
              <a:pathLst>
                <a:path w="208914" h="86359">
                  <a:moveTo>
                    <a:pt x="0" y="86359"/>
                  </a:moveTo>
                  <a:lnTo>
                    <a:pt x="208559" y="86359"/>
                  </a:lnTo>
                  <a:lnTo>
                    <a:pt x="208559" y="0"/>
                  </a:lnTo>
                  <a:lnTo>
                    <a:pt x="0" y="0"/>
                  </a:lnTo>
                  <a:lnTo>
                    <a:pt x="0" y="863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0"/>
            <p:cNvSpPr/>
            <p:nvPr/>
          </p:nvSpPr>
          <p:spPr>
            <a:xfrm>
              <a:off x="3815091" y="6831374"/>
              <a:ext cx="139065" cy="0"/>
            </a:xfrm>
            <a:custGeom>
              <a:avLst/>
              <a:gdLst/>
              <a:ahLst/>
              <a:cxnLst/>
              <a:rect l="l" t="t" r="r" b="b"/>
              <a:pathLst>
                <a:path w="139064">
                  <a:moveTo>
                    <a:pt x="0" y="0"/>
                  </a:moveTo>
                  <a:lnTo>
                    <a:pt x="139042" y="0"/>
                  </a:lnTo>
                </a:path>
              </a:pathLst>
            </a:custGeom>
            <a:ln w="698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1"/>
            <p:cNvSpPr/>
            <p:nvPr/>
          </p:nvSpPr>
          <p:spPr>
            <a:xfrm>
              <a:off x="3815091" y="6727869"/>
              <a:ext cx="69850" cy="68580"/>
            </a:xfrm>
            <a:custGeom>
              <a:avLst/>
              <a:gdLst/>
              <a:ahLst/>
              <a:cxnLst/>
              <a:rect l="l" t="t" r="r" b="b"/>
              <a:pathLst>
                <a:path w="69850" h="68579">
                  <a:moveTo>
                    <a:pt x="0" y="68580"/>
                  </a:moveTo>
                  <a:lnTo>
                    <a:pt x="69526" y="68580"/>
                  </a:lnTo>
                  <a:lnTo>
                    <a:pt x="69526" y="0"/>
                  </a:lnTo>
                  <a:lnTo>
                    <a:pt x="0" y="0"/>
                  </a:lnTo>
                  <a:lnTo>
                    <a:pt x="0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2"/>
            <p:cNvSpPr/>
            <p:nvPr/>
          </p:nvSpPr>
          <p:spPr>
            <a:xfrm>
              <a:off x="4162690" y="65187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3"/>
            <p:cNvSpPr/>
            <p:nvPr/>
          </p:nvSpPr>
          <p:spPr>
            <a:xfrm>
              <a:off x="4162690" y="658821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73"/>
                  </a:moveTo>
                  <a:lnTo>
                    <a:pt x="0" y="34773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7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4"/>
            <p:cNvSpPr/>
            <p:nvPr/>
          </p:nvSpPr>
          <p:spPr>
            <a:xfrm>
              <a:off x="4162690" y="665774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5"/>
            <p:cNvSpPr/>
            <p:nvPr/>
          </p:nvSpPr>
          <p:spPr>
            <a:xfrm>
              <a:off x="4162690" y="672725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6"/>
            <p:cNvSpPr/>
            <p:nvPr/>
          </p:nvSpPr>
          <p:spPr>
            <a:xfrm>
              <a:off x="4162690" y="679677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7"/>
            <p:cNvSpPr/>
            <p:nvPr/>
          </p:nvSpPr>
          <p:spPr>
            <a:xfrm>
              <a:off x="4162690" y="686630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8"/>
            <p:cNvSpPr/>
            <p:nvPr/>
          </p:nvSpPr>
          <p:spPr>
            <a:xfrm>
              <a:off x="4162690" y="693582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9"/>
            <p:cNvSpPr/>
            <p:nvPr/>
          </p:nvSpPr>
          <p:spPr>
            <a:xfrm>
              <a:off x="4162690" y="700533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0"/>
            <p:cNvSpPr/>
            <p:nvPr/>
          </p:nvSpPr>
          <p:spPr>
            <a:xfrm>
              <a:off x="4162690" y="707485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4162690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2"/>
            <p:cNvSpPr/>
            <p:nvPr/>
          </p:nvSpPr>
          <p:spPr>
            <a:xfrm>
              <a:off x="4162690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3"/>
            <p:cNvSpPr/>
            <p:nvPr/>
          </p:nvSpPr>
          <p:spPr>
            <a:xfrm>
              <a:off x="4162690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4232195" y="665774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5"/>
            <p:cNvSpPr/>
            <p:nvPr/>
          </p:nvSpPr>
          <p:spPr>
            <a:xfrm>
              <a:off x="4232195" y="672725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6"/>
            <p:cNvSpPr/>
            <p:nvPr/>
          </p:nvSpPr>
          <p:spPr>
            <a:xfrm>
              <a:off x="4232195" y="679677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7"/>
            <p:cNvSpPr/>
            <p:nvPr/>
          </p:nvSpPr>
          <p:spPr>
            <a:xfrm>
              <a:off x="4232195" y="686630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8"/>
            <p:cNvSpPr/>
            <p:nvPr/>
          </p:nvSpPr>
          <p:spPr>
            <a:xfrm>
              <a:off x="4232195" y="693582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9"/>
            <p:cNvSpPr/>
            <p:nvPr/>
          </p:nvSpPr>
          <p:spPr>
            <a:xfrm>
              <a:off x="4232195" y="700533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0"/>
            <p:cNvSpPr/>
            <p:nvPr/>
          </p:nvSpPr>
          <p:spPr>
            <a:xfrm>
              <a:off x="4232195" y="707485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1"/>
            <p:cNvSpPr/>
            <p:nvPr/>
          </p:nvSpPr>
          <p:spPr>
            <a:xfrm>
              <a:off x="4232195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2"/>
            <p:cNvSpPr/>
            <p:nvPr/>
          </p:nvSpPr>
          <p:spPr>
            <a:xfrm>
              <a:off x="4232195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3"/>
            <p:cNvSpPr/>
            <p:nvPr/>
          </p:nvSpPr>
          <p:spPr>
            <a:xfrm>
              <a:off x="4232195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4093173" y="665774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4093173" y="672725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4093173" y="679677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7"/>
            <p:cNvSpPr/>
            <p:nvPr/>
          </p:nvSpPr>
          <p:spPr>
            <a:xfrm>
              <a:off x="4093173" y="686630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8"/>
            <p:cNvSpPr/>
            <p:nvPr/>
          </p:nvSpPr>
          <p:spPr>
            <a:xfrm>
              <a:off x="4093173" y="693582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9"/>
            <p:cNvSpPr/>
            <p:nvPr/>
          </p:nvSpPr>
          <p:spPr>
            <a:xfrm>
              <a:off x="4093173" y="700533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4093173" y="707485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4093173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2"/>
            <p:cNvSpPr/>
            <p:nvPr/>
          </p:nvSpPr>
          <p:spPr>
            <a:xfrm>
              <a:off x="4093173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3"/>
            <p:cNvSpPr/>
            <p:nvPr/>
          </p:nvSpPr>
          <p:spPr>
            <a:xfrm>
              <a:off x="4093173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4"/>
            <p:cNvSpPr/>
            <p:nvPr/>
          </p:nvSpPr>
          <p:spPr>
            <a:xfrm>
              <a:off x="4023645" y="7370074"/>
              <a:ext cx="313055" cy="0"/>
            </a:xfrm>
            <a:custGeom>
              <a:avLst/>
              <a:gdLst/>
              <a:ahLst/>
              <a:cxnLst/>
              <a:rect l="l" t="t" r="r" b="b"/>
              <a:pathLst>
                <a:path w="313054">
                  <a:moveTo>
                    <a:pt x="0" y="0"/>
                  </a:moveTo>
                  <a:lnTo>
                    <a:pt x="312838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5"/>
            <p:cNvSpPr/>
            <p:nvPr/>
          </p:nvSpPr>
          <p:spPr>
            <a:xfrm>
              <a:off x="4041026" y="6622678"/>
              <a:ext cx="0" cy="730250"/>
            </a:xfrm>
            <a:custGeom>
              <a:avLst/>
              <a:gdLst/>
              <a:ahLst/>
              <a:cxnLst/>
              <a:rect l="l" t="t" r="r" b="b"/>
              <a:pathLst>
                <a:path h="730250">
                  <a:moveTo>
                    <a:pt x="0" y="0"/>
                  </a:moveTo>
                  <a:lnTo>
                    <a:pt x="0" y="730250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6"/>
            <p:cNvSpPr/>
            <p:nvPr/>
          </p:nvSpPr>
          <p:spPr>
            <a:xfrm>
              <a:off x="4023645" y="6605534"/>
              <a:ext cx="104775" cy="0"/>
            </a:xfrm>
            <a:custGeom>
              <a:avLst/>
              <a:gdLst/>
              <a:ahLst/>
              <a:cxnLst/>
              <a:rect l="l" t="t" r="r" b="b"/>
              <a:pathLst>
                <a:path w="104775">
                  <a:moveTo>
                    <a:pt x="0" y="0"/>
                  </a:moveTo>
                  <a:lnTo>
                    <a:pt x="104290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7"/>
            <p:cNvSpPr/>
            <p:nvPr/>
          </p:nvSpPr>
          <p:spPr>
            <a:xfrm>
              <a:off x="4110553" y="6484249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h="104140">
                  <a:moveTo>
                    <a:pt x="0" y="0"/>
                  </a:moveTo>
                  <a:lnTo>
                    <a:pt x="0" y="104139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8"/>
            <p:cNvSpPr/>
            <p:nvPr/>
          </p:nvSpPr>
          <p:spPr>
            <a:xfrm>
              <a:off x="4093171" y="6466468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89">
                  <a:moveTo>
                    <a:pt x="0" y="0"/>
                  </a:moveTo>
                  <a:lnTo>
                    <a:pt x="173795" y="0"/>
                  </a:lnTo>
                </a:path>
              </a:pathLst>
            </a:custGeom>
            <a:ln w="35560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9"/>
            <p:cNvSpPr/>
            <p:nvPr/>
          </p:nvSpPr>
          <p:spPr>
            <a:xfrm>
              <a:off x="4319107" y="6622678"/>
              <a:ext cx="0" cy="730250"/>
            </a:xfrm>
            <a:custGeom>
              <a:avLst/>
              <a:gdLst/>
              <a:ahLst/>
              <a:cxnLst/>
              <a:rect l="l" t="t" r="r" b="b"/>
              <a:pathLst>
                <a:path h="730250">
                  <a:moveTo>
                    <a:pt x="0" y="0"/>
                  </a:moveTo>
                  <a:lnTo>
                    <a:pt x="0" y="730250"/>
                  </a:lnTo>
                </a:path>
              </a:pathLst>
            </a:custGeom>
            <a:ln w="34752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0"/>
            <p:cNvSpPr/>
            <p:nvPr/>
          </p:nvSpPr>
          <p:spPr>
            <a:xfrm>
              <a:off x="4232204" y="6605534"/>
              <a:ext cx="104775" cy="0"/>
            </a:xfrm>
            <a:custGeom>
              <a:avLst/>
              <a:gdLst/>
              <a:ahLst/>
              <a:cxnLst/>
              <a:rect l="l" t="t" r="r" b="b"/>
              <a:pathLst>
                <a:path w="104775">
                  <a:moveTo>
                    <a:pt x="0" y="0"/>
                  </a:moveTo>
                  <a:lnTo>
                    <a:pt x="104279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1"/>
            <p:cNvSpPr/>
            <p:nvPr/>
          </p:nvSpPr>
          <p:spPr>
            <a:xfrm>
              <a:off x="4249585" y="6484249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h="104140">
                  <a:moveTo>
                    <a:pt x="0" y="0"/>
                  </a:moveTo>
                  <a:lnTo>
                    <a:pt x="0" y="104139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2"/>
            <p:cNvSpPr/>
            <p:nvPr/>
          </p:nvSpPr>
          <p:spPr>
            <a:xfrm>
              <a:off x="4162690" y="6414422"/>
              <a:ext cx="34925" cy="52705"/>
            </a:xfrm>
            <a:custGeom>
              <a:avLst/>
              <a:gdLst/>
              <a:ahLst/>
              <a:cxnLst/>
              <a:rect l="l" t="t" r="r" b="b"/>
              <a:pathLst>
                <a:path w="34925" h="52704">
                  <a:moveTo>
                    <a:pt x="0" y="52145"/>
                  </a:moveTo>
                  <a:lnTo>
                    <a:pt x="34752" y="52145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52145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3"/>
            <p:cNvSpPr/>
            <p:nvPr/>
          </p:nvSpPr>
          <p:spPr>
            <a:xfrm>
              <a:off x="4371238" y="700533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4"/>
            <p:cNvSpPr/>
            <p:nvPr/>
          </p:nvSpPr>
          <p:spPr>
            <a:xfrm>
              <a:off x="4371238" y="707485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5"/>
            <p:cNvSpPr/>
            <p:nvPr/>
          </p:nvSpPr>
          <p:spPr>
            <a:xfrm>
              <a:off x="4371238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6"/>
            <p:cNvSpPr/>
            <p:nvPr/>
          </p:nvSpPr>
          <p:spPr>
            <a:xfrm>
              <a:off x="4371238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7"/>
            <p:cNvSpPr/>
            <p:nvPr/>
          </p:nvSpPr>
          <p:spPr>
            <a:xfrm>
              <a:off x="4371238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8"/>
            <p:cNvSpPr/>
            <p:nvPr/>
          </p:nvSpPr>
          <p:spPr>
            <a:xfrm>
              <a:off x="4440754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9"/>
            <p:cNvSpPr/>
            <p:nvPr/>
          </p:nvSpPr>
          <p:spPr>
            <a:xfrm>
              <a:off x="4440754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0"/>
            <p:cNvSpPr/>
            <p:nvPr/>
          </p:nvSpPr>
          <p:spPr>
            <a:xfrm>
              <a:off x="4440754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1"/>
            <p:cNvSpPr/>
            <p:nvPr/>
          </p:nvSpPr>
          <p:spPr>
            <a:xfrm>
              <a:off x="4301729" y="7370074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311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2"/>
            <p:cNvSpPr/>
            <p:nvPr/>
          </p:nvSpPr>
          <p:spPr>
            <a:xfrm>
              <a:off x="4319106" y="6970659"/>
              <a:ext cx="0" cy="382270"/>
            </a:xfrm>
            <a:custGeom>
              <a:avLst/>
              <a:gdLst/>
              <a:ahLst/>
              <a:cxnLst/>
              <a:rect l="l" t="t" r="r" b="b"/>
              <a:pathLst>
                <a:path h="382270">
                  <a:moveTo>
                    <a:pt x="0" y="0"/>
                  </a:moveTo>
                  <a:lnTo>
                    <a:pt x="0" y="382270"/>
                  </a:lnTo>
                </a:path>
              </a:pathLst>
            </a:custGeom>
            <a:ln w="34752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3"/>
            <p:cNvSpPr/>
            <p:nvPr/>
          </p:nvSpPr>
          <p:spPr>
            <a:xfrm>
              <a:off x="4301729" y="6953514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89">
                  <a:moveTo>
                    <a:pt x="0" y="0"/>
                  </a:moveTo>
                  <a:lnTo>
                    <a:pt x="173785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4"/>
            <p:cNvSpPr/>
            <p:nvPr/>
          </p:nvSpPr>
          <p:spPr>
            <a:xfrm>
              <a:off x="4527660" y="7109089"/>
              <a:ext cx="0" cy="243840"/>
            </a:xfrm>
            <a:custGeom>
              <a:avLst/>
              <a:gdLst/>
              <a:ahLst/>
              <a:cxnLst/>
              <a:rect l="l" t="t" r="r" b="b"/>
              <a:pathLst>
                <a:path h="243840">
                  <a:moveTo>
                    <a:pt x="0" y="0"/>
                  </a:moveTo>
                  <a:lnTo>
                    <a:pt x="0" y="243840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5"/>
            <p:cNvSpPr/>
            <p:nvPr/>
          </p:nvSpPr>
          <p:spPr>
            <a:xfrm>
              <a:off x="4440751" y="7091943"/>
              <a:ext cx="104775" cy="0"/>
            </a:xfrm>
            <a:custGeom>
              <a:avLst/>
              <a:gdLst/>
              <a:ahLst/>
              <a:cxnLst/>
              <a:rect l="l" t="t" r="r" b="b"/>
              <a:pathLst>
                <a:path w="104775">
                  <a:moveTo>
                    <a:pt x="0" y="0"/>
                  </a:moveTo>
                  <a:lnTo>
                    <a:pt x="104290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6"/>
            <p:cNvSpPr/>
            <p:nvPr/>
          </p:nvSpPr>
          <p:spPr>
            <a:xfrm>
              <a:off x="4458133" y="6970659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h="104140">
                  <a:moveTo>
                    <a:pt x="0" y="0"/>
                  </a:moveTo>
                  <a:lnTo>
                    <a:pt x="0" y="104140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7"/>
            <p:cNvSpPr/>
            <p:nvPr/>
          </p:nvSpPr>
          <p:spPr>
            <a:xfrm>
              <a:off x="3954130" y="700533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63"/>
                  </a:moveTo>
                  <a:lnTo>
                    <a:pt x="34752" y="34763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8"/>
            <p:cNvSpPr/>
            <p:nvPr/>
          </p:nvSpPr>
          <p:spPr>
            <a:xfrm>
              <a:off x="3954130" y="707485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52"/>
                  </a:moveTo>
                  <a:lnTo>
                    <a:pt x="34752" y="34752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9"/>
            <p:cNvSpPr/>
            <p:nvPr/>
          </p:nvSpPr>
          <p:spPr>
            <a:xfrm>
              <a:off x="3954130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63"/>
                  </a:moveTo>
                  <a:lnTo>
                    <a:pt x="34752" y="34763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0"/>
            <p:cNvSpPr/>
            <p:nvPr/>
          </p:nvSpPr>
          <p:spPr>
            <a:xfrm>
              <a:off x="3954130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63"/>
                  </a:moveTo>
                  <a:lnTo>
                    <a:pt x="34752" y="34763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1"/>
            <p:cNvSpPr/>
            <p:nvPr/>
          </p:nvSpPr>
          <p:spPr>
            <a:xfrm>
              <a:off x="3954130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52"/>
                  </a:moveTo>
                  <a:lnTo>
                    <a:pt x="34752" y="34752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2"/>
            <p:cNvSpPr/>
            <p:nvPr/>
          </p:nvSpPr>
          <p:spPr>
            <a:xfrm>
              <a:off x="3884614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63"/>
                  </a:moveTo>
                  <a:lnTo>
                    <a:pt x="34752" y="34763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3"/>
            <p:cNvSpPr/>
            <p:nvPr/>
          </p:nvSpPr>
          <p:spPr>
            <a:xfrm>
              <a:off x="3884614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63"/>
                  </a:moveTo>
                  <a:lnTo>
                    <a:pt x="34752" y="34763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4"/>
            <p:cNvSpPr/>
            <p:nvPr/>
          </p:nvSpPr>
          <p:spPr>
            <a:xfrm>
              <a:off x="3884614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52"/>
                  </a:moveTo>
                  <a:lnTo>
                    <a:pt x="34752" y="34752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5"/>
            <p:cNvSpPr/>
            <p:nvPr/>
          </p:nvSpPr>
          <p:spPr>
            <a:xfrm>
              <a:off x="3815089" y="7370074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322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6"/>
            <p:cNvSpPr/>
            <p:nvPr/>
          </p:nvSpPr>
          <p:spPr>
            <a:xfrm>
              <a:off x="3832471" y="7109089"/>
              <a:ext cx="0" cy="243840"/>
            </a:xfrm>
            <a:custGeom>
              <a:avLst/>
              <a:gdLst/>
              <a:ahLst/>
              <a:cxnLst/>
              <a:rect l="l" t="t" r="r" b="b"/>
              <a:pathLst>
                <a:path h="243840">
                  <a:moveTo>
                    <a:pt x="0" y="0"/>
                  </a:moveTo>
                  <a:lnTo>
                    <a:pt x="0" y="243840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7"/>
            <p:cNvSpPr/>
            <p:nvPr/>
          </p:nvSpPr>
          <p:spPr>
            <a:xfrm>
              <a:off x="3815089" y="7091943"/>
              <a:ext cx="104775" cy="0"/>
            </a:xfrm>
            <a:custGeom>
              <a:avLst/>
              <a:gdLst/>
              <a:ahLst/>
              <a:cxnLst/>
              <a:rect l="l" t="t" r="r" b="b"/>
              <a:pathLst>
                <a:path w="104775">
                  <a:moveTo>
                    <a:pt x="0" y="0"/>
                  </a:moveTo>
                  <a:lnTo>
                    <a:pt x="104279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8"/>
            <p:cNvSpPr/>
            <p:nvPr/>
          </p:nvSpPr>
          <p:spPr>
            <a:xfrm>
              <a:off x="3901993" y="6970659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h="104140">
                  <a:moveTo>
                    <a:pt x="0" y="0"/>
                  </a:moveTo>
                  <a:lnTo>
                    <a:pt x="0" y="104140"/>
                  </a:lnTo>
                </a:path>
              </a:pathLst>
            </a:custGeom>
            <a:ln w="34752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9"/>
            <p:cNvSpPr/>
            <p:nvPr/>
          </p:nvSpPr>
          <p:spPr>
            <a:xfrm>
              <a:off x="3884616" y="6953514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89">
                  <a:moveTo>
                    <a:pt x="0" y="0"/>
                  </a:moveTo>
                  <a:lnTo>
                    <a:pt x="173795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0"/>
            <p:cNvSpPr/>
            <p:nvPr/>
          </p:nvSpPr>
          <p:spPr>
            <a:xfrm>
              <a:off x="4041030" y="6970574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354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1"/>
          <p:cNvSpPr txBox="1">
            <a:spLocks noGrp="1"/>
          </p:cNvSpPr>
          <p:nvPr>
            <p:ph type="title"/>
          </p:nvPr>
        </p:nvSpPr>
        <p:spPr>
          <a:xfrm>
            <a:off x="13219002" y="2184364"/>
            <a:ext cx="5066030" cy="2545715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12700" marR="1804035">
              <a:lnSpc>
                <a:spcPts val="6100"/>
              </a:lnSpc>
              <a:spcBef>
                <a:spcPts val="1580"/>
              </a:spcBef>
            </a:pPr>
            <a:r>
              <a:rPr spc="70" dirty="0"/>
              <a:t>L</a:t>
            </a:r>
            <a:r>
              <a:rPr spc="260" dirty="0"/>
              <a:t>orem  </a:t>
            </a:r>
            <a:r>
              <a:rPr spc="254" dirty="0"/>
              <a:t>ipsum</a:t>
            </a:r>
          </a:p>
          <a:p>
            <a:pPr marL="12700">
              <a:lnSpc>
                <a:spcPts val="6155"/>
              </a:lnSpc>
            </a:pPr>
            <a:r>
              <a:rPr spc="175" dirty="0"/>
              <a:t>dolor</a:t>
            </a:r>
            <a:r>
              <a:rPr spc="440" dirty="0"/>
              <a:t> </a:t>
            </a:r>
            <a:r>
              <a:rPr spc="260" dirty="0"/>
              <a:t>sit</a:t>
            </a:r>
          </a:p>
        </p:txBody>
      </p:sp>
      <p:sp>
        <p:nvSpPr>
          <p:cNvPr id="104" name="object 102"/>
          <p:cNvSpPr txBox="1"/>
          <p:nvPr/>
        </p:nvSpPr>
        <p:spPr>
          <a:xfrm>
            <a:off x="13179583" y="4958014"/>
            <a:ext cx="4591050" cy="366458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nonummy nibh  euismod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  dolore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</a:t>
            </a:r>
            <a:r>
              <a:rPr sz="2950" b="0" spc="-6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sit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 nonummy nibh euismod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</a:t>
            </a:r>
            <a:r>
              <a:rPr sz="2950" b="0" spc="-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dolore</a:t>
            </a:r>
            <a:endParaRPr sz="2950" dirty="0">
              <a:latin typeface="Trade Gothic LT Std Light"/>
              <a:cs typeface="Trade Gothic LT Std Light"/>
            </a:endParaRPr>
          </a:p>
        </p:txBody>
      </p:sp>
      <p:sp>
        <p:nvSpPr>
          <p:cNvPr id="105" name="object 103"/>
          <p:cNvSpPr txBox="1"/>
          <p:nvPr/>
        </p:nvSpPr>
        <p:spPr>
          <a:xfrm>
            <a:off x="3094130" y="4332005"/>
            <a:ext cx="2171700" cy="87820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1" spc="15" dirty="0">
                <a:latin typeface="Trade Gothic LT Std Bold"/>
                <a:cs typeface="Trade Gothic LT Std Bold"/>
              </a:rPr>
              <a:t>Lorem ipsum  </a:t>
            </a:r>
            <a:r>
              <a:rPr sz="2950" b="1" spc="10" dirty="0">
                <a:latin typeface="Trade Gothic LT Std Bold"/>
                <a:cs typeface="Trade Gothic LT Std Bold"/>
              </a:rPr>
              <a:t>dolor sit</a:t>
            </a:r>
            <a:r>
              <a:rPr sz="2950" b="1" spc="-80" dirty="0">
                <a:latin typeface="Trade Gothic LT Std Bold"/>
                <a:cs typeface="Trade Gothic LT Std Bold"/>
              </a:rPr>
              <a:t> </a:t>
            </a:r>
            <a:r>
              <a:rPr sz="2950" b="1" spc="15" dirty="0">
                <a:latin typeface="Trade Gothic LT Std Bold"/>
                <a:cs typeface="Trade Gothic LT Std Bold"/>
              </a:rPr>
              <a:t>amet</a:t>
            </a:r>
            <a:endParaRPr sz="2950" dirty="0">
              <a:latin typeface="Trade Gothic LT Std Bold"/>
              <a:cs typeface="Trade Gothic LT Std Bold"/>
            </a:endParaRPr>
          </a:p>
        </p:txBody>
      </p:sp>
      <p:sp>
        <p:nvSpPr>
          <p:cNvPr id="106" name="object 104"/>
          <p:cNvSpPr txBox="1"/>
          <p:nvPr/>
        </p:nvSpPr>
        <p:spPr>
          <a:xfrm>
            <a:off x="3094130" y="7599145"/>
            <a:ext cx="2171700" cy="87820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1" spc="15" dirty="0">
                <a:latin typeface="Trade Gothic LT Std Bold"/>
                <a:cs typeface="Trade Gothic LT Std Bold"/>
              </a:rPr>
              <a:t>Lorem ipsum  </a:t>
            </a:r>
            <a:r>
              <a:rPr sz="2950" b="1" spc="10" dirty="0">
                <a:latin typeface="Trade Gothic LT Std Bold"/>
                <a:cs typeface="Trade Gothic LT Std Bold"/>
              </a:rPr>
              <a:t>dolor sit</a:t>
            </a:r>
            <a:r>
              <a:rPr sz="2950" b="1" spc="-80" dirty="0">
                <a:latin typeface="Trade Gothic LT Std Bold"/>
                <a:cs typeface="Trade Gothic LT Std Bold"/>
              </a:rPr>
              <a:t> </a:t>
            </a:r>
            <a:r>
              <a:rPr sz="2950" b="1" spc="15" dirty="0">
                <a:latin typeface="Trade Gothic LT Std Bold"/>
                <a:cs typeface="Trade Gothic LT Std Bold"/>
              </a:rPr>
              <a:t>amet</a:t>
            </a:r>
            <a:endParaRPr sz="2950" dirty="0">
              <a:latin typeface="Trade Gothic LT Std Bold"/>
              <a:cs typeface="Trade Gothic LT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140128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k object 17"/>
          <p:cNvSpPr/>
          <p:nvPr/>
        </p:nvSpPr>
        <p:spPr>
          <a:xfrm>
            <a:off x="8125407" y="691068"/>
            <a:ext cx="7570460" cy="99264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18"/>
          <p:cNvSpPr/>
          <p:nvPr/>
        </p:nvSpPr>
        <p:spPr>
          <a:xfrm>
            <a:off x="554956" y="691078"/>
            <a:ext cx="7245984" cy="9947910"/>
          </a:xfrm>
          <a:custGeom>
            <a:avLst/>
            <a:gdLst/>
            <a:ahLst/>
            <a:cxnLst/>
            <a:rect l="l" t="t" r="r" b="b"/>
            <a:pathLst>
              <a:path w="7245984" h="9947910">
                <a:moveTo>
                  <a:pt x="7245852" y="9947341"/>
                </a:moveTo>
                <a:lnTo>
                  <a:pt x="0" y="9947341"/>
                </a:lnTo>
                <a:lnTo>
                  <a:pt x="0" y="0"/>
                </a:lnTo>
                <a:lnTo>
                  <a:pt x="7245852" y="0"/>
                </a:lnTo>
                <a:lnTo>
                  <a:pt x="7245852" y="9947341"/>
                </a:lnTo>
                <a:close/>
              </a:path>
            </a:pathLst>
          </a:custGeom>
          <a:solidFill>
            <a:srgbClr val="D0D0D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k object 19"/>
          <p:cNvSpPr/>
          <p:nvPr/>
        </p:nvSpPr>
        <p:spPr>
          <a:xfrm>
            <a:off x="15123461" y="2406240"/>
            <a:ext cx="3279775" cy="3279775"/>
          </a:xfrm>
          <a:custGeom>
            <a:avLst/>
            <a:gdLst/>
            <a:ahLst/>
            <a:cxnLst/>
            <a:rect l="l" t="t" r="r" b="b"/>
            <a:pathLst>
              <a:path w="3279775" h="3279775">
                <a:moveTo>
                  <a:pt x="295285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7"/>
                </a:lnTo>
                <a:lnTo>
                  <a:pt x="112328" y="80109"/>
                </a:lnTo>
                <a:lnTo>
                  <a:pt x="80110" y="112326"/>
                </a:lnTo>
                <a:lnTo>
                  <a:pt x="52618" y="148763"/>
                </a:lnTo>
                <a:lnTo>
                  <a:pt x="30355" y="188913"/>
                </a:lnTo>
                <a:lnTo>
                  <a:pt x="13828" y="232272"/>
                </a:lnTo>
                <a:lnTo>
                  <a:pt x="3541" y="278335"/>
                </a:lnTo>
                <a:lnTo>
                  <a:pt x="0" y="326597"/>
                </a:lnTo>
                <a:lnTo>
                  <a:pt x="0" y="2952852"/>
                </a:lnTo>
                <a:lnTo>
                  <a:pt x="3541" y="3001113"/>
                </a:lnTo>
                <a:lnTo>
                  <a:pt x="13828" y="3047176"/>
                </a:lnTo>
                <a:lnTo>
                  <a:pt x="30355" y="3090536"/>
                </a:lnTo>
                <a:lnTo>
                  <a:pt x="52618" y="3130686"/>
                </a:lnTo>
                <a:lnTo>
                  <a:pt x="80110" y="3167123"/>
                </a:lnTo>
                <a:lnTo>
                  <a:pt x="112328" y="3199339"/>
                </a:lnTo>
                <a:lnTo>
                  <a:pt x="148765" y="3226832"/>
                </a:lnTo>
                <a:lnTo>
                  <a:pt x="188917" y="3249094"/>
                </a:lnTo>
                <a:lnTo>
                  <a:pt x="232278" y="3265621"/>
                </a:lnTo>
                <a:lnTo>
                  <a:pt x="278343" y="3275908"/>
                </a:lnTo>
                <a:lnTo>
                  <a:pt x="326607" y="3279449"/>
                </a:lnTo>
                <a:lnTo>
                  <a:pt x="2952852" y="3279449"/>
                </a:lnTo>
                <a:lnTo>
                  <a:pt x="3001116" y="3275908"/>
                </a:lnTo>
                <a:lnTo>
                  <a:pt x="3047181" y="3265621"/>
                </a:lnTo>
                <a:lnTo>
                  <a:pt x="3090542" y="3249094"/>
                </a:lnTo>
                <a:lnTo>
                  <a:pt x="3130694" y="3226832"/>
                </a:lnTo>
                <a:lnTo>
                  <a:pt x="3167131" y="3199339"/>
                </a:lnTo>
                <a:lnTo>
                  <a:pt x="3199349" y="3167123"/>
                </a:lnTo>
                <a:lnTo>
                  <a:pt x="3226842" y="3130686"/>
                </a:lnTo>
                <a:lnTo>
                  <a:pt x="3249104" y="3090536"/>
                </a:lnTo>
                <a:lnTo>
                  <a:pt x="3265632" y="3047176"/>
                </a:lnTo>
                <a:lnTo>
                  <a:pt x="3275919" y="3001113"/>
                </a:lnTo>
                <a:lnTo>
                  <a:pt x="3279460" y="2952852"/>
                </a:lnTo>
                <a:lnTo>
                  <a:pt x="3279460" y="326597"/>
                </a:lnTo>
                <a:lnTo>
                  <a:pt x="3275919" y="278335"/>
                </a:lnTo>
                <a:lnTo>
                  <a:pt x="3265632" y="232272"/>
                </a:lnTo>
                <a:lnTo>
                  <a:pt x="3249104" y="188913"/>
                </a:lnTo>
                <a:lnTo>
                  <a:pt x="3226842" y="148763"/>
                </a:lnTo>
                <a:lnTo>
                  <a:pt x="3199349" y="112326"/>
                </a:lnTo>
                <a:lnTo>
                  <a:pt x="3167131" y="80109"/>
                </a:lnTo>
                <a:lnTo>
                  <a:pt x="3130694" y="52617"/>
                </a:lnTo>
                <a:lnTo>
                  <a:pt x="3090542" y="30355"/>
                </a:lnTo>
                <a:lnTo>
                  <a:pt x="3047181" y="13828"/>
                </a:lnTo>
                <a:lnTo>
                  <a:pt x="3001116" y="3541"/>
                </a:lnTo>
                <a:lnTo>
                  <a:pt x="2952852" y="0"/>
                </a:lnTo>
                <a:close/>
              </a:path>
            </a:pathLst>
          </a:custGeom>
          <a:solidFill>
            <a:srgbClr val="FFA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Grupo 24"/>
          <p:cNvGrpSpPr/>
          <p:nvPr/>
        </p:nvGrpSpPr>
        <p:grpSpPr>
          <a:xfrm>
            <a:off x="16255517" y="3144341"/>
            <a:ext cx="1015365" cy="813307"/>
            <a:chOff x="16255517" y="3144341"/>
            <a:chExt cx="1015365" cy="813307"/>
          </a:xfrm>
        </p:grpSpPr>
        <p:sp>
          <p:nvSpPr>
            <p:cNvPr id="8" name="bk object 20"/>
            <p:cNvSpPr/>
            <p:nvPr/>
          </p:nvSpPr>
          <p:spPr>
            <a:xfrm>
              <a:off x="16256032" y="3392113"/>
              <a:ext cx="1014730" cy="0"/>
            </a:xfrm>
            <a:custGeom>
              <a:avLst/>
              <a:gdLst/>
              <a:ahLst/>
              <a:cxnLst/>
              <a:rect l="l" t="t" r="r" b="b"/>
              <a:pathLst>
                <a:path w="1014730">
                  <a:moveTo>
                    <a:pt x="0" y="0"/>
                  </a:moveTo>
                  <a:lnTo>
                    <a:pt x="1014325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1"/>
            <p:cNvSpPr/>
            <p:nvPr/>
          </p:nvSpPr>
          <p:spPr>
            <a:xfrm>
              <a:off x="16256032" y="3315913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5">
                  <a:moveTo>
                    <a:pt x="0" y="0"/>
                  </a:moveTo>
                  <a:lnTo>
                    <a:pt x="446384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2"/>
            <p:cNvSpPr/>
            <p:nvPr/>
          </p:nvSpPr>
          <p:spPr>
            <a:xfrm>
              <a:off x="16823973" y="3315806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5">
                  <a:moveTo>
                    <a:pt x="0" y="0"/>
                  </a:moveTo>
                  <a:lnTo>
                    <a:pt x="446384" y="0"/>
                  </a:lnTo>
                </a:path>
              </a:pathLst>
            </a:custGeom>
            <a:ln w="759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23"/>
            <p:cNvSpPr/>
            <p:nvPr/>
          </p:nvSpPr>
          <p:spPr>
            <a:xfrm>
              <a:off x="16255517" y="3957648"/>
              <a:ext cx="1015365" cy="0"/>
            </a:xfrm>
            <a:custGeom>
              <a:avLst/>
              <a:gdLst/>
              <a:ahLst/>
              <a:cxnLst/>
              <a:rect l="l" t="t" r="r" b="b"/>
              <a:pathLst>
                <a:path w="1015365">
                  <a:moveTo>
                    <a:pt x="0" y="0"/>
                  </a:moveTo>
                  <a:lnTo>
                    <a:pt x="1015351" y="0"/>
                  </a:lnTo>
                </a:path>
              </a:pathLst>
            </a:custGeom>
            <a:ln w="39370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24"/>
            <p:cNvSpPr/>
            <p:nvPr/>
          </p:nvSpPr>
          <p:spPr>
            <a:xfrm>
              <a:off x="16275025" y="3469333"/>
              <a:ext cx="0" cy="468630"/>
            </a:xfrm>
            <a:custGeom>
              <a:avLst/>
              <a:gdLst/>
              <a:ahLst/>
              <a:cxnLst/>
              <a:rect l="l" t="t" r="r" b="b"/>
              <a:pathLst>
                <a:path h="468629">
                  <a:moveTo>
                    <a:pt x="0" y="0"/>
                  </a:moveTo>
                  <a:lnTo>
                    <a:pt x="0" y="468629"/>
                  </a:lnTo>
                </a:path>
              </a:pathLst>
            </a:custGeom>
            <a:ln w="3901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25"/>
            <p:cNvSpPr/>
            <p:nvPr/>
          </p:nvSpPr>
          <p:spPr>
            <a:xfrm>
              <a:off x="17251360" y="3468709"/>
              <a:ext cx="0" cy="469900"/>
            </a:xfrm>
            <a:custGeom>
              <a:avLst/>
              <a:gdLst/>
              <a:ahLst/>
              <a:cxnLst/>
              <a:rect l="l" t="t" r="r" b="b"/>
              <a:pathLst>
                <a:path h="469900">
                  <a:moveTo>
                    <a:pt x="0" y="0"/>
                  </a:moveTo>
                  <a:lnTo>
                    <a:pt x="0" y="469608"/>
                  </a:lnTo>
                </a:path>
              </a:pathLst>
            </a:custGeom>
            <a:ln w="3901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k object 26"/>
            <p:cNvSpPr/>
            <p:nvPr/>
          </p:nvSpPr>
          <p:spPr>
            <a:xfrm>
              <a:off x="16371383" y="3712953"/>
              <a:ext cx="298450" cy="167005"/>
            </a:xfrm>
            <a:custGeom>
              <a:avLst/>
              <a:gdLst/>
              <a:ahLst/>
              <a:cxnLst/>
              <a:rect l="l" t="t" r="r" b="b"/>
              <a:pathLst>
                <a:path w="298450" h="167004">
                  <a:moveTo>
                    <a:pt x="198423" y="0"/>
                  </a:moveTo>
                  <a:lnTo>
                    <a:pt x="99504" y="0"/>
                  </a:lnTo>
                  <a:lnTo>
                    <a:pt x="79938" y="1913"/>
                  </a:lnTo>
                  <a:lnTo>
                    <a:pt x="44347" y="16666"/>
                  </a:lnTo>
                  <a:lnTo>
                    <a:pt x="16688" y="44317"/>
                  </a:lnTo>
                  <a:lnTo>
                    <a:pt x="1912" y="79925"/>
                  </a:lnTo>
                  <a:lnTo>
                    <a:pt x="0" y="99473"/>
                  </a:lnTo>
                  <a:lnTo>
                    <a:pt x="0" y="167000"/>
                  </a:lnTo>
                  <a:lnTo>
                    <a:pt x="39014" y="167000"/>
                  </a:lnTo>
                  <a:lnTo>
                    <a:pt x="39014" y="99473"/>
                  </a:lnTo>
                  <a:lnTo>
                    <a:pt x="40178" y="87595"/>
                  </a:lnTo>
                  <a:lnTo>
                    <a:pt x="65992" y="49143"/>
                  </a:lnTo>
                  <a:lnTo>
                    <a:pt x="99504" y="39014"/>
                  </a:lnTo>
                  <a:lnTo>
                    <a:pt x="276906" y="39014"/>
                  </a:lnTo>
                  <a:lnTo>
                    <a:pt x="268756" y="29109"/>
                  </a:lnTo>
                  <a:lnTo>
                    <a:pt x="253508" y="16644"/>
                  </a:lnTo>
                  <a:lnTo>
                    <a:pt x="236416" y="7518"/>
                  </a:lnTo>
                  <a:lnTo>
                    <a:pt x="217911" y="1909"/>
                  </a:lnTo>
                  <a:lnTo>
                    <a:pt x="198423" y="0"/>
                  </a:lnTo>
                  <a:close/>
                </a:path>
                <a:path w="298450" h="167004">
                  <a:moveTo>
                    <a:pt x="276906" y="39014"/>
                  </a:moveTo>
                  <a:lnTo>
                    <a:pt x="198423" y="39014"/>
                  </a:lnTo>
                  <a:lnTo>
                    <a:pt x="210273" y="40179"/>
                  </a:lnTo>
                  <a:lnTo>
                    <a:pt x="221536" y="43599"/>
                  </a:lnTo>
                  <a:lnTo>
                    <a:pt x="254369" y="76343"/>
                  </a:lnTo>
                  <a:lnTo>
                    <a:pt x="258944" y="99473"/>
                  </a:lnTo>
                  <a:lnTo>
                    <a:pt x="258944" y="167000"/>
                  </a:lnTo>
                  <a:lnTo>
                    <a:pt x="297949" y="167000"/>
                  </a:lnTo>
                  <a:lnTo>
                    <a:pt x="297949" y="99473"/>
                  </a:lnTo>
                  <a:lnTo>
                    <a:pt x="296034" y="79914"/>
                  </a:lnTo>
                  <a:lnTo>
                    <a:pt x="290414" y="61385"/>
                  </a:lnTo>
                  <a:lnTo>
                    <a:pt x="281268" y="44316"/>
                  </a:lnTo>
                  <a:lnTo>
                    <a:pt x="276906" y="39014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k object 27"/>
            <p:cNvSpPr/>
            <p:nvPr/>
          </p:nvSpPr>
          <p:spPr>
            <a:xfrm>
              <a:off x="16424885" y="3507146"/>
              <a:ext cx="190915" cy="1909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k object 28"/>
            <p:cNvSpPr/>
            <p:nvPr/>
          </p:nvSpPr>
          <p:spPr>
            <a:xfrm>
              <a:off x="16500848" y="3840940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69" h="39370">
                  <a:moveTo>
                    <a:pt x="39004" y="0"/>
                  </a:moveTo>
                  <a:lnTo>
                    <a:pt x="0" y="0"/>
                  </a:lnTo>
                  <a:lnTo>
                    <a:pt x="0" y="39014"/>
                  </a:lnTo>
                  <a:lnTo>
                    <a:pt x="39004" y="39014"/>
                  </a:lnTo>
                  <a:lnTo>
                    <a:pt x="39004" y="0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k object 29"/>
            <p:cNvSpPr/>
            <p:nvPr/>
          </p:nvSpPr>
          <p:spPr>
            <a:xfrm>
              <a:off x="16500848" y="3774963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69" h="39370">
                  <a:moveTo>
                    <a:pt x="39004" y="0"/>
                  </a:moveTo>
                  <a:lnTo>
                    <a:pt x="0" y="0"/>
                  </a:lnTo>
                  <a:lnTo>
                    <a:pt x="0" y="39004"/>
                  </a:lnTo>
                  <a:lnTo>
                    <a:pt x="39004" y="39004"/>
                  </a:lnTo>
                  <a:lnTo>
                    <a:pt x="39004" y="0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k object 30"/>
            <p:cNvSpPr/>
            <p:nvPr/>
          </p:nvSpPr>
          <p:spPr>
            <a:xfrm>
              <a:off x="16768892" y="3693803"/>
              <a:ext cx="405130" cy="0"/>
            </a:xfrm>
            <a:custGeom>
              <a:avLst/>
              <a:gdLst/>
              <a:ahLst/>
              <a:cxnLst/>
              <a:rect l="l" t="t" r="r" b="b"/>
              <a:pathLst>
                <a:path w="405130">
                  <a:moveTo>
                    <a:pt x="0" y="0"/>
                  </a:moveTo>
                  <a:lnTo>
                    <a:pt x="404584" y="0"/>
                  </a:lnTo>
                </a:path>
              </a:pathLst>
            </a:custGeom>
            <a:ln w="3901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k object 31"/>
            <p:cNvSpPr/>
            <p:nvPr/>
          </p:nvSpPr>
          <p:spPr>
            <a:xfrm>
              <a:off x="16768892" y="3777377"/>
              <a:ext cx="405130" cy="0"/>
            </a:xfrm>
            <a:custGeom>
              <a:avLst/>
              <a:gdLst/>
              <a:ahLst/>
              <a:cxnLst/>
              <a:rect l="l" t="t" r="r" b="b"/>
              <a:pathLst>
                <a:path w="405130">
                  <a:moveTo>
                    <a:pt x="0" y="0"/>
                  </a:moveTo>
                  <a:lnTo>
                    <a:pt x="404584" y="0"/>
                  </a:lnTo>
                </a:path>
              </a:pathLst>
            </a:custGeom>
            <a:ln w="3900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k object 32"/>
            <p:cNvSpPr/>
            <p:nvPr/>
          </p:nvSpPr>
          <p:spPr>
            <a:xfrm>
              <a:off x="16768892" y="3860960"/>
              <a:ext cx="219710" cy="0"/>
            </a:xfrm>
            <a:custGeom>
              <a:avLst/>
              <a:gdLst/>
              <a:ahLst/>
              <a:cxnLst/>
              <a:rect l="l" t="t" r="r" b="b"/>
              <a:pathLst>
                <a:path w="219709">
                  <a:moveTo>
                    <a:pt x="0" y="0"/>
                  </a:moveTo>
                  <a:lnTo>
                    <a:pt x="219385" y="0"/>
                  </a:lnTo>
                </a:path>
              </a:pathLst>
            </a:custGeom>
            <a:ln w="3901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k object 33"/>
            <p:cNvSpPr/>
            <p:nvPr/>
          </p:nvSpPr>
          <p:spPr>
            <a:xfrm>
              <a:off x="16682910" y="3144341"/>
              <a:ext cx="160571" cy="2289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k object 34"/>
            <p:cNvSpPr/>
            <p:nvPr/>
          </p:nvSpPr>
          <p:spPr>
            <a:xfrm>
              <a:off x="16768892" y="3507652"/>
              <a:ext cx="405130" cy="121920"/>
            </a:xfrm>
            <a:custGeom>
              <a:avLst/>
              <a:gdLst/>
              <a:ahLst/>
              <a:cxnLst/>
              <a:rect l="l" t="t" r="r" b="b"/>
              <a:pathLst>
                <a:path w="405130" h="121920">
                  <a:moveTo>
                    <a:pt x="404584" y="0"/>
                  </a:moveTo>
                  <a:lnTo>
                    <a:pt x="0" y="0"/>
                  </a:lnTo>
                  <a:lnTo>
                    <a:pt x="0" y="121566"/>
                  </a:lnTo>
                  <a:lnTo>
                    <a:pt x="404584" y="121566"/>
                  </a:lnTo>
                  <a:lnTo>
                    <a:pt x="404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35"/>
            <p:cNvSpPr/>
            <p:nvPr/>
          </p:nvSpPr>
          <p:spPr>
            <a:xfrm>
              <a:off x="16838231" y="3568441"/>
              <a:ext cx="266065" cy="0"/>
            </a:xfrm>
            <a:custGeom>
              <a:avLst/>
              <a:gdLst/>
              <a:ahLst/>
              <a:cxnLst/>
              <a:rect l="l" t="t" r="r" b="b"/>
              <a:pathLst>
                <a:path w="266065">
                  <a:moveTo>
                    <a:pt x="0" y="0"/>
                  </a:moveTo>
                  <a:lnTo>
                    <a:pt x="265918" y="0"/>
                  </a:lnTo>
                </a:path>
              </a:pathLst>
            </a:custGeom>
            <a:ln w="39004">
              <a:solidFill>
                <a:srgbClr val="AAC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15677419" y="4257600"/>
            <a:ext cx="2171700" cy="87820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1" spc="15" dirty="0">
                <a:latin typeface="Trade Gothic LT Std Bold"/>
                <a:cs typeface="Trade Gothic LT Std Bold"/>
              </a:rPr>
              <a:t>Lorem ipsum  </a:t>
            </a:r>
            <a:r>
              <a:rPr sz="2950" b="1" spc="10" dirty="0">
                <a:latin typeface="Trade Gothic LT Std Bold"/>
                <a:cs typeface="Trade Gothic LT Std Bold"/>
              </a:rPr>
              <a:t>dolor sit</a:t>
            </a:r>
            <a:r>
              <a:rPr sz="2950" b="1" spc="-80" dirty="0">
                <a:latin typeface="Trade Gothic LT Std Bold"/>
                <a:cs typeface="Trade Gothic LT Std Bold"/>
              </a:rPr>
              <a:t> </a:t>
            </a:r>
            <a:r>
              <a:rPr sz="2950" b="1" spc="15" dirty="0">
                <a:latin typeface="Trade Gothic LT Std Bold"/>
                <a:cs typeface="Trade Gothic LT Std Bold"/>
              </a:rPr>
              <a:t>amet</a:t>
            </a:r>
            <a:endParaRPr sz="2950" dirty="0">
              <a:latin typeface="Trade Gothic LT Std Bold"/>
              <a:cs typeface="Trade Gothic LT Std 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123461" y="6096526"/>
            <a:ext cx="4342130" cy="3914140"/>
          </a:xfrm>
          <a:custGeom>
            <a:avLst/>
            <a:gdLst/>
            <a:ahLst/>
            <a:cxnLst/>
            <a:rect l="l" t="t" r="r" b="b"/>
            <a:pathLst>
              <a:path w="4342130" h="3914140">
                <a:moveTo>
                  <a:pt x="401531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7"/>
                </a:lnTo>
                <a:lnTo>
                  <a:pt x="112328" y="80109"/>
                </a:lnTo>
                <a:lnTo>
                  <a:pt x="80110" y="112326"/>
                </a:lnTo>
                <a:lnTo>
                  <a:pt x="52618" y="148763"/>
                </a:lnTo>
                <a:lnTo>
                  <a:pt x="30355" y="188913"/>
                </a:lnTo>
                <a:lnTo>
                  <a:pt x="13828" y="232272"/>
                </a:lnTo>
                <a:lnTo>
                  <a:pt x="3541" y="278335"/>
                </a:lnTo>
                <a:lnTo>
                  <a:pt x="0" y="326597"/>
                </a:lnTo>
                <a:lnTo>
                  <a:pt x="0" y="3587042"/>
                </a:lnTo>
                <a:lnTo>
                  <a:pt x="3541" y="3635304"/>
                </a:lnTo>
                <a:lnTo>
                  <a:pt x="13828" y="3681367"/>
                </a:lnTo>
                <a:lnTo>
                  <a:pt x="30355" y="3724726"/>
                </a:lnTo>
                <a:lnTo>
                  <a:pt x="52618" y="3764876"/>
                </a:lnTo>
                <a:lnTo>
                  <a:pt x="80110" y="3801313"/>
                </a:lnTo>
                <a:lnTo>
                  <a:pt x="112328" y="3833530"/>
                </a:lnTo>
                <a:lnTo>
                  <a:pt x="148765" y="3861022"/>
                </a:lnTo>
                <a:lnTo>
                  <a:pt x="188917" y="3883284"/>
                </a:lnTo>
                <a:lnTo>
                  <a:pt x="232278" y="3899811"/>
                </a:lnTo>
                <a:lnTo>
                  <a:pt x="278343" y="3910098"/>
                </a:lnTo>
                <a:lnTo>
                  <a:pt x="326607" y="3913639"/>
                </a:lnTo>
                <a:lnTo>
                  <a:pt x="4015312" y="3913639"/>
                </a:lnTo>
                <a:lnTo>
                  <a:pt x="4063576" y="3910098"/>
                </a:lnTo>
                <a:lnTo>
                  <a:pt x="4109641" y="3899811"/>
                </a:lnTo>
                <a:lnTo>
                  <a:pt x="4153002" y="3883284"/>
                </a:lnTo>
                <a:lnTo>
                  <a:pt x="4193154" y="3861022"/>
                </a:lnTo>
                <a:lnTo>
                  <a:pt x="4229591" y="3833530"/>
                </a:lnTo>
                <a:lnTo>
                  <a:pt x="4261809" y="3801313"/>
                </a:lnTo>
                <a:lnTo>
                  <a:pt x="4289301" y="3764876"/>
                </a:lnTo>
                <a:lnTo>
                  <a:pt x="4311564" y="3724726"/>
                </a:lnTo>
                <a:lnTo>
                  <a:pt x="4328092" y="3681367"/>
                </a:lnTo>
                <a:lnTo>
                  <a:pt x="4338378" y="3635304"/>
                </a:lnTo>
                <a:lnTo>
                  <a:pt x="4341920" y="3587042"/>
                </a:lnTo>
                <a:lnTo>
                  <a:pt x="4341920" y="326597"/>
                </a:lnTo>
                <a:lnTo>
                  <a:pt x="4338378" y="278335"/>
                </a:lnTo>
                <a:lnTo>
                  <a:pt x="4328092" y="232272"/>
                </a:lnTo>
                <a:lnTo>
                  <a:pt x="4311564" y="188913"/>
                </a:lnTo>
                <a:lnTo>
                  <a:pt x="4289301" y="148763"/>
                </a:lnTo>
                <a:lnTo>
                  <a:pt x="4261809" y="112326"/>
                </a:lnTo>
                <a:lnTo>
                  <a:pt x="4229591" y="80109"/>
                </a:lnTo>
                <a:lnTo>
                  <a:pt x="4193154" y="52617"/>
                </a:lnTo>
                <a:lnTo>
                  <a:pt x="4153002" y="30355"/>
                </a:lnTo>
                <a:lnTo>
                  <a:pt x="4109641" y="13828"/>
                </a:lnTo>
                <a:lnTo>
                  <a:pt x="4063576" y="3541"/>
                </a:lnTo>
                <a:lnTo>
                  <a:pt x="4015312" y="0"/>
                </a:lnTo>
                <a:close/>
              </a:path>
            </a:pathLst>
          </a:custGeom>
          <a:solidFill>
            <a:srgbClr val="B5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801275" y="7800149"/>
            <a:ext cx="2339975" cy="1665841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3020">
              <a:lnSpc>
                <a:spcPts val="2855"/>
              </a:lnSpc>
            </a:pPr>
            <a:r>
              <a:rPr sz="2950" b="0" spc="15" dirty="0" smtClean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</a:t>
            </a:r>
            <a:r>
              <a:rPr sz="2950" b="0" spc="-25" dirty="0" smtClean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5" dirty="0" smtClean="0">
                <a:solidFill>
                  <a:srgbClr val="001049"/>
                </a:solidFill>
                <a:latin typeface="Trade Gothic LT Std Light"/>
                <a:cs typeface="Trade Gothic LT Std Light"/>
              </a:rPr>
              <a:t>ipsum</a:t>
            </a:r>
            <a:endParaRPr sz="2950" dirty="0" smtClean="0">
              <a:latin typeface="Trade Gothic LT Std Light"/>
              <a:cs typeface="Trade Gothic LT Std Light"/>
            </a:endParaRPr>
          </a:p>
          <a:p>
            <a:pPr marL="33020" marR="5080">
              <a:lnSpc>
                <a:spcPts val="3130"/>
              </a:lnSpc>
              <a:spcBef>
                <a:spcPts val="244"/>
              </a:spcBef>
            </a:pPr>
            <a:r>
              <a:rPr sz="2950" b="0" spc="10" dirty="0" smtClean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</a:t>
            </a:r>
            <a:r>
              <a:rPr sz="2950" b="0" spc="-3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elit.</a:t>
            </a:r>
            <a:endParaRPr sz="2950" dirty="0">
              <a:latin typeface="Trade Gothic LT Std Light"/>
              <a:cs typeface="Trade Gothic LT Std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48136" y="2701620"/>
            <a:ext cx="3266440" cy="177038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580"/>
              </a:spcBef>
            </a:pPr>
            <a:r>
              <a:rPr spc="70" dirty="0"/>
              <a:t>L</a:t>
            </a:r>
            <a:r>
              <a:rPr spc="260" dirty="0"/>
              <a:t>orem  </a:t>
            </a:r>
            <a:r>
              <a:rPr spc="254" dirty="0"/>
              <a:t>ipsum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08717" y="4968485"/>
            <a:ext cx="4591050" cy="366458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</a:t>
            </a:r>
            <a:r>
              <a:rPr sz="2950" b="0" u="sng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nonummy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nibh  euismod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  dolore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</a:t>
            </a:r>
            <a:r>
              <a:rPr sz="2950" b="0" spc="-6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sit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 nonummy nibh euismod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</a:t>
            </a:r>
            <a:r>
              <a:rPr sz="2950" b="0" spc="-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dolore</a:t>
            </a:r>
            <a:endParaRPr sz="2950" dirty="0">
              <a:latin typeface="Trade Gothic LT Std Light"/>
              <a:cs typeface="Trade Gothic LT Std Light"/>
            </a:endParaRPr>
          </a:p>
        </p:txBody>
      </p:sp>
      <p:sp>
        <p:nvSpPr>
          <p:cNvPr id="24" name="object 5"/>
          <p:cNvSpPr txBox="1">
            <a:spLocks/>
          </p:cNvSpPr>
          <p:nvPr/>
        </p:nvSpPr>
        <p:spPr>
          <a:xfrm>
            <a:off x="15801275" y="6264275"/>
            <a:ext cx="2601961" cy="1433726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>
            <a:lvl1pPr>
              <a:defRPr sz="6350" b="1" i="0">
                <a:solidFill>
                  <a:srgbClr val="001049"/>
                </a:solidFill>
                <a:latin typeface="Integral CF Bold"/>
                <a:ea typeface="+mj-ea"/>
                <a:cs typeface="Integral CF Bold"/>
              </a:defRPr>
            </a:lvl1pPr>
          </a:lstStyle>
          <a:p>
            <a:pPr marL="12700" marR="5080">
              <a:spcBef>
                <a:spcPts val="1580"/>
              </a:spcBef>
            </a:pPr>
            <a:r>
              <a:rPr lang="es-CO" sz="4000" kern="0" spc="70" dirty="0" err="1" smtClean="0">
                <a:solidFill>
                  <a:schemeClr val="bg1"/>
                </a:solidFill>
              </a:rPr>
              <a:t>L</a:t>
            </a:r>
            <a:r>
              <a:rPr lang="es-CO" sz="4000" kern="0" spc="260" dirty="0" err="1" smtClean="0">
                <a:solidFill>
                  <a:schemeClr val="bg1"/>
                </a:solidFill>
              </a:rPr>
              <a:t>orem</a:t>
            </a:r>
            <a:r>
              <a:rPr lang="es-CO" sz="4000" kern="0" spc="260" dirty="0" smtClean="0">
                <a:solidFill>
                  <a:schemeClr val="bg1"/>
                </a:solidFill>
              </a:rPr>
              <a:t>  </a:t>
            </a:r>
            <a:r>
              <a:rPr lang="es-CO" sz="4000" kern="0" spc="254" dirty="0" err="1" smtClean="0">
                <a:solidFill>
                  <a:schemeClr val="bg1"/>
                </a:solidFill>
              </a:rPr>
              <a:t>ipsum</a:t>
            </a:r>
            <a:endParaRPr lang="es-CO" sz="4000" kern="0" spc="254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4010349" y="869083"/>
            <a:ext cx="7444799" cy="9570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1469320" y="2596295"/>
            <a:ext cx="5081905" cy="6265545"/>
          </a:xfrm>
          <a:custGeom>
            <a:avLst/>
            <a:gdLst/>
            <a:ahLst/>
            <a:cxnLst/>
            <a:rect l="l" t="t" r="r" b="b"/>
            <a:pathLst>
              <a:path w="5081905" h="6265545">
                <a:moveTo>
                  <a:pt x="475469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8"/>
                </a:lnTo>
                <a:lnTo>
                  <a:pt x="112328" y="80110"/>
                </a:lnTo>
                <a:lnTo>
                  <a:pt x="80110" y="112328"/>
                </a:lnTo>
                <a:lnTo>
                  <a:pt x="52618" y="148765"/>
                </a:lnTo>
                <a:lnTo>
                  <a:pt x="30355" y="188917"/>
                </a:lnTo>
                <a:lnTo>
                  <a:pt x="13828" y="232278"/>
                </a:lnTo>
                <a:lnTo>
                  <a:pt x="3541" y="278343"/>
                </a:lnTo>
                <a:lnTo>
                  <a:pt x="0" y="326607"/>
                </a:lnTo>
                <a:lnTo>
                  <a:pt x="0" y="5938939"/>
                </a:lnTo>
                <a:lnTo>
                  <a:pt x="3541" y="5987201"/>
                </a:lnTo>
                <a:lnTo>
                  <a:pt x="13828" y="6033264"/>
                </a:lnTo>
                <a:lnTo>
                  <a:pt x="30355" y="6076623"/>
                </a:lnTo>
                <a:lnTo>
                  <a:pt x="52618" y="6116773"/>
                </a:lnTo>
                <a:lnTo>
                  <a:pt x="80110" y="6153210"/>
                </a:lnTo>
                <a:lnTo>
                  <a:pt x="112328" y="6185427"/>
                </a:lnTo>
                <a:lnTo>
                  <a:pt x="148765" y="6212919"/>
                </a:lnTo>
                <a:lnTo>
                  <a:pt x="188917" y="6235181"/>
                </a:lnTo>
                <a:lnTo>
                  <a:pt x="232278" y="6251708"/>
                </a:lnTo>
                <a:lnTo>
                  <a:pt x="278343" y="6261995"/>
                </a:lnTo>
                <a:lnTo>
                  <a:pt x="326607" y="6265536"/>
                </a:lnTo>
                <a:lnTo>
                  <a:pt x="4754692" y="6265536"/>
                </a:lnTo>
                <a:lnTo>
                  <a:pt x="4802956" y="6261995"/>
                </a:lnTo>
                <a:lnTo>
                  <a:pt x="4849022" y="6251708"/>
                </a:lnTo>
                <a:lnTo>
                  <a:pt x="4892383" y="6235181"/>
                </a:lnTo>
                <a:lnTo>
                  <a:pt x="4932534" y="6212919"/>
                </a:lnTo>
                <a:lnTo>
                  <a:pt x="4968972" y="6185427"/>
                </a:lnTo>
                <a:lnTo>
                  <a:pt x="5001189" y="6153210"/>
                </a:lnTo>
                <a:lnTo>
                  <a:pt x="5028682" y="6116773"/>
                </a:lnTo>
                <a:lnTo>
                  <a:pt x="5050945" y="6076623"/>
                </a:lnTo>
                <a:lnTo>
                  <a:pt x="5067472" y="6033264"/>
                </a:lnTo>
                <a:lnTo>
                  <a:pt x="5077759" y="5987201"/>
                </a:lnTo>
                <a:lnTo>
                  <a:pt x="5081300" y="5938939"/>
                </a:lnTo>
                <a:lnTo>
                  <a:pt x="5081300" y="326607"/>
                </a:lnTo>
                <a:lnTo>
                  <a:pt x="5077759" y="278343"/>
                </a:lnTo>
                <a:lnTo>
                  <a:pt x="5067472" y="232278"/>
                </a:lnTo>
                <a:lnTo>
                  <a:pt x="5050945" y="188917"/>
                </a:lnTo>
                <a:lnTo>
                  <a:pt x="5028682" y="148765"/>
                </a:lnTo>
                <a:lnTo>
                  <a:pt x="5001189" y="112328"/>
                </a:lnTo>
                <a:lnTo>
                  <a:pt x="4968972" y="80110"/>
                </a:lnTo>
                <a:lnTo>
                  <a:pt x="4932534" y="52618"/>
                </a:lnTo>
                <a:lnTo>
                  <a:pt x="4892383" y="30355"/>
                </a:lnTo>
                <a:lnTo>
                  <a:pt x="4849022" y="13828"/>
                </a:lnTo>
                <a:lnTo>
                  <a:pt x="4802956" y="3541"/>
                </a:lnTo>
                <a:lnTo>
                  <a:pt x="4754692" y="0"/>
                </a:lnTo>
                <a:close/>
              </a:path>
            </a:pathLst>
          </a:custGeom>
          <a:solidFill>
            <a:srgbClr val="B5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 txBox="1">
            <a:spLocks noGrp="1"/>
          </p:cNvSpPr>
          <p:nvPr>
            <p:ph type="title"/>
          </p:nvPr>
        </p:nvSpPr>
        <p:spPr>
          <a:xfrm>
            <a:off x="13886770" y="2347236"/>
            <a:ext cx="3266440" cy="177038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580"/>
              </a:spcBef>
            </a:pPr>
            <a:r>
              <a:rPr spc="70" dirty="0"/>
              <a:t>L</a:t>
            </a:r>
            <a:r>
              <a:rPr spc="260" dirty="0"/>
              <a:t>orem  </a:t>
            </a:r>
            <a:r>
              <a:rPr spc="254" dirty="0"/>
              <a:t>ipsum</a:t>
            </a:r>
          </a:p>
        </p:txBody>
      </p:sp>
      <p:sp>
        <p:nvSpPr>
          <p:cNvPr id="8" name="object 6"/>
          <p:cNvSpPr txBox="1"/>
          <p:nvPr/>
        </p:nvSpPr>
        <p:spPr>
          <a:xfrm>
            <a:off x="13847351" y="4614101"/>
            <a:ext cx="4591050" cy="446024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nonummy nibh  euismod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  dolore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</a:t>
            </a:r>
            <a:r>
              <a:rPr sz="2950" b="0" spc="-6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sit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 nonummy nibh euismod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 dolore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adipiscing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elit</a:t>
            </a:r>
            <a:endParaRPr sz="2950" dirty="0">
              <a:latin typeface="Trade Gothic LT Std Light"/>
              <a:cs typeface="Trade Gothic LT Std Light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2147834" y="3234457"/>
            <a:ext cx="3496945" cy="485838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</a:t>
            </a:r>
            <a:r>
              <a:rPr sz="2950" b="0" spc="-8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sit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 diam nonummy nibh  euismod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 laoreet dolore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 diam nonummy nibh  euismod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 laoreet</a:t>
            </a:r>
            <a:r>
              <a:rPr sz="2950" b="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dolore</a:t>
            </a:r>
            <a:endParaRPr sz="2950" dirty="0">
              <a:latin typeface="Trade Gothic LT Std Light"/>
              <a:cs typeface="Trade Gothic LT Std Light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9811975" y="4089340"/>
            <a:ext cx="3279775" cy="3279775"/>
          </a:xfrm>
          <a:custGeom>
            <a:avLst/>
            <a:gdLst/>
            <a:ahLst/>
            <a:cxnLst/>
            <a:rect l="l" t="t" r="r" b="b"/>
            <a:pathLst>
              <a:path w="3279775" h="3279775">
                <a:moveTo>
                  <a:pt x="295285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7"/>
                </a:lnTo>
                <a:lnTo>
                  <a:pt x="112328" y="80109"/>
                </a:lnTo>
                <a:lnTo>
                  <a:pt x="80110" y="112326"/>
                </a:lnTo>
                <a:lnTo>
                  <a:pt x="52618" y="148763"/>
                </a:lnTo>
                <a:lnTo>
                  <a:pt x="30355" y="188913"/>
                </a:lnTo>
                <a:lnTo>
                  <a:pt x="13828" y="232272"/>
                </a:lnTo>
                <a:lnTo>
                  <a:pt x="3541" y="278335"/>
                </a:lnTo>
                <a:lnTo>
                  <a:pt x="0" y="326597"/>
                </a:lnTo>
                <a:lnTo>
                  <a:pt x="0" y="2952852"/>
                </a:lnTo>
                <a:lnTo>
                  <a:pt x="3541" y="3001113"/>
                </a:lnTo>
                <a:lnTo>
                  <a:pt x="13828" y="3047176"/>
                </a:lnTo>
                <a:lnTo>
                  <a:pt x="30355" y="3090536"/>
                </a:lnTo>
                <a:lnTo>
                  <a:pt x="52618" y="3130686"/>
                </a:lnTo>
                <a:lnTo>
                  <a:pt x="80110" y="3167123"/>
                </a:lnTo>
                <a:lnTo>
                  <a:pt x="112328" y="3199339"/>
                </a:lnTo>
                <a:lnTo>
                  <a:pt x="148765" y="3226832"/>
                </a:lnTo>
                <a:lnTo>
                  <a:pt x="188917" y="3249094"/>
                </a:lnTo>
                <a:lnTo>
                  <a:pt x="232278" y="3265621"/>
                </a:lnTo>
                <a:lnTo>
                  <a:pt x="278343" y="3275908"/>
                </a:lnTo>
                <a:lnTo>
                  <a:pt x="326607" y="3279449"/>
                </a:lnTo>
                <a:lnTo>
                  <a:pt x="2952852" y="3279449"/>
                </a:lnTo>
                <a:lnTo>
                  <a:pt x="3001116" y="3275908"/>
                </a:lnTo>
                <a:lnTo>
                  <a:pt x="3047180" y="3265621"/>
                </a:lnTo>
                <a:lnTo>
                  <a:pt x="3090540" y="3249094"/>
                </a:lnTo>
                <a:lnTo>
                  <a:pt x="3130691" y="3226832"/>
                </a:lnTo>
                <a:lnTo>
                  <a:pt x="3167127" y="3199339"/>
                </a:lnTo>
                <a:lnTo>
                  <a:pt x="3199343" y="3167123"/>
                </a:lnTo>
                <a:lnTo>
                  <a:pt x="3226834" y="3130686"/>
                </a:lnTo>
                <a:lnTo>
                  <a:pt x="3249096" y="3090536"/>
                </a:lnTo>
                <a:lnTo>
                  <a:pt x="3265622" y="3047176"/>
                </a:lnTo>
                <a:lnTo>
                  <a:pt x="3275908" y="3001113"/>
                </a:lnTo>
                <a:lnTo>
                  <a:pt x="3279449" y="2952852"/>
                </a:lnTo>
                <a:lnTo>
                  <a:pt x="3279449" y="326597"/>
                </a:lnTo>
                <a:lnTo>
                  <a:pt x="3275908" y="278335"/>
                </a:lnTo>
                <a:lnTo>
                  <a:pt x="3265622" y="232272"/>
                </a:lnTo>
                <a:lnTo>
                  <a:pt x="3249096" y="188913"/>
                </a:lnTo>
                <a:lnTo>
                  <a:pt x="3226834" y="148763"/>
                </a:lnTo>
                <a:lnTo>
                  <a:pt x="3199343" y="112326"/>
                </a:lnTo>
                <a:lnTo>
                  <a:pt x="3167127" y="80109"/>
                </a:lnTo>
                <a:lnTo>
                  <a:pt x="3130691" y="52617"/>
                </a:lnTo>
                <a:lnTo>
                  <a:pt x="3090540" y="30355"/>
                </a:lnTo>
                <a:lnTo>
                  <a:pt x="3047180" y="13828"/>
                </a:lnTo>
                <a:lnTo>
                  <a:pt x="3001116" y="3541"/>
                </a:lnTo>
                <a:lnTo>
                  <a:pt x="2952852" y="0"/>
                </a:lnTo>
                <a:close/>
              </a:path>
            </a:pathLst>
          </a:custGeom>
          <a:solidFill>
            <a:srgbClr val="FF6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upo 10"/>
          <p:cNvGrpSpPr/>
          <p:nvPr/>
        </p:nvGrpSpPr>
        <p:grpSpPr>
          <a:xfrm>
            <a:off x="10966436" y="4784035"/>
            <a:ext cx="970915" cy="1114372"/>
            <a:chOff x="10966436" y="4784035"/>
            <a:chExt cx="970915" cy="1114372"/>
          </a:xfrm>
        </p:grpSpPr>
        <p:sp>
          <p:nvSpPr>
            <p:cNvPr id="12" name="object 9"/>
            <p:cNvSpPr/>
            <p:nvPr/>
          </p:nvSpPr>
          <p:spPr>
            <a:xfrm>
              <a:off x="10987063" y="5257721"/>
              <a:ext cx="929640" cy="619760"/>
            </a:xfrm>
            <a:custGeom>
              <a:avLst/>
              <a:gdLst/>
              <a:ahLst/>
              <a:cxnLst/>
              <a:rect l="l" t="t" r="r" b="b"/>
              <a:pathLst>
                <a:path w="929640" h="619760">
                  <a:moveTo>
                    <a:pt x="0" y="0"/>
                  </a:moveTo>
                  <a:lnTo>
                    <a:pt x="10" y="619541"/>
                  </a:lnTo>
                  <a:lnTo>
                    <a:pt x="929322" y="619541"/>
                  </a:lnTo>
                  <a:lnTo>
                    <a:pt x="929322" y="309760"/>
                  </a:lnTo>
                  <a:lnTo>
                    <a:pt x="464676" y="309760"/>
                  </a:lnTo>
                  <a:lnTo>
                    <a:pt x="0" y="0"/>
                  </a:lnTo>
                  <a:close/>
                </a:path>
                <a:path w="929640" h="619760">
                  <a:moveTo>
                    <a:pt x="929322" y="0"/>
                  </a:moveTo>
                  <a:lnTo>
                    <a:pt x="464676" y="309760"/>
                  </a:lnTo>
                  <a:lnTo>
                    <a:pt x="929322" y="309760"/>
                  </a:lnTo>
                  <a:lnTo>
                    <a:pt x="9293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11440301" y="5240553"/>
              <a:ext cx="487680" cy="344170"/>
            </a:xfrm>
            <a:custGeom>
              <a:avLst/>
              <a:gdLst/>
              <a:ahLst/>
              <a:cxnLst/>
              <a:rect l="l" t="t" r="r" b="b"/>
              <a:pathLst>
                <a:path w="487679" h="344170">
                  <a:moveTo>
                    <a:pt x="464645" y="0"/>
                  </a:moveTo>
                  <a:lnTo>
                    <a:pt x="0" y="309770"/>
                  </a:lnTo>
                  <a:lnTo>
                    <a:pt x="22878" y="344094"/>
                  </a:lnTo>
                  <a:lnTo>
                    <a:pt x="487524" y="34323"/>
                  </a:lnTo>
                  <a:lnTo>
                    <a:pt x="464645" y="0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10966436" y="5163077"/>
              <a:ext cx="970915" cy="735330"/>
            </a:xfrm>
            <a:custGeom>
              <a:avLst/>
              <a:gdLst/>
              <a:ahLst/>
              <a:cxnLst/>
              <a:rect l="l" t="t" r="r" b="b"/>
              <a:pathLst>
                <a:path w="970915" h="735329">
                  <a:moveTo>
                    <a:pt x="125357" y="0"/>
                  </a:moveTo>
                  <a:lnTo>
                    <a:pt x="15" y="83599"/>
                  </a:lnTo>
                  <a:lnTo>
                    <a:pt x="0" y="734815"/>
                  </a:lnTo>
                  <a:lnTo>
                    <a:pt x="970535" y="734815"/>
                  </a:lnTo>
                  <a:lnTo>
                    <a:pt x="970535" y="693560"/>
                  </a:lnTo>
                  <a:lnTo>
                    <a:pt x="41255" y="693560"/>
                  </a:lnTo>
                  <a:lnTo>
                    <a:pt x="41255" y="105682"/>
                  </a:lnTo>
                  <a:lnTo>
                    <a:pt x="148236" y="34323"/>
                  </a:lnTo>
                  <a:lnTo>
                    <a:pt x="125357" y="0"/>
                  </a:lnTo>
                  <a:close/>
                </a:path>
                <a:path w="970915" h="735329">
                  <a:moveTo>
                    <a:pt x="845262" y="83"/>
                  </a:moveTo>
                  <a:lnTo>
                    <a:pt x="822383" y="34396"/>
                  </a:lnTo>
                  <a:lnTo>
                    <a:pt x="929280" y="105682"/>
                  </a:lnTo>
                  <a:lnTo>
                    <a:pt x="929280" y="693560"/>
                  </a:lnTo>
                  <a:lnTo>
                    <a:pt x="970535" y="693560"/>
                  </a:lnTo>
                  <a:lnTo>
                    <a:pt x="970535" y="83599"/>
                  </a:lnTo>
                  <a:lnTo>
                    <a:pt x="845262" y="8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10975620" y="5240552"/>
              <a:ext cx="952500" cy="654050"/>
            </a:xfrm>
            <a:custGeom>
              <a:avLst/>
              <a:gdLst/>
              <a:ahLst/>
              <a:cxnLst/>
              <a:rect l="l" t="t" r="r" b="b"/>
              <a:pathLst>
                <a:path w="952500" h="654050">
                  <a:moveTo>
                    <a:pt x="22899" y="0"/>
                  </a:moveTo>
                  <a:lnTo>
                    <a:pt x="0" y="34323"/>
                  </a:lnTo>
                  <a:lnTo>
                    <a:pt x="929322" y="653875"/>
                  </a:lnTo>
                  <a:lnTo>
                    <a:pt x="952201" y="619551"/>
                  </a:lnTo>
                  <a:lnTo>
                    <a:pt x="22899" y="0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/>
            <p:cNvSpPr/>
            <p:nvPr/>
          </p:nvSpPr>
          <p:spPr>
            <a:xfrm>
              <a:off x="11082607" y="4784035"/>
              <a:ext cx="738505" cy="551180"/>
            </a:xfrm>
            <a:custGeom>
              <a:avLst/>
              <a:gdLst/>
              <a:ahLst/>
              <a:cxnLst/>
              <a:rect l="l" t="t" r="r" b="b"/>
              <a:pathLst>
                <a:path w="738504" h="551179">
                  <a:moveTo>
                    <a:pt x="571123" y="0"/>
                  </a:moveTo>
                  <a:lnTo>
                    <a:pt x="0" y="0"/>
                  </a:lnTo>
                  <a:lnTo>
                    <a:pt x="0" y="551114"/>
                  </a:lnTo>
                  <a:lnTo>
                    <a:pt x="41255" y="551114"/>
                  </a:lnTo>
                  <a:lnTo>
                    <a:pt x="41255" y="41255"/>
                  </a:lnTo>
                  <a:lnTo>
                    <a:pt x="612374" y="41255"/>
                  </a:lnTo>
                  <a:lnTo>
                    <a:pt x="571123" y="0"/>
                  </a:lnTo>
                  <a:close/>
                </a:path>
                <a:path w="738504" h="551179">
                  <a:moveTo>
                    <a:pt x="612374" y="41255"/>
                  </a:moveTo>
                  <a:lnTo>
                    <a:pt x="554025" y="41255"/>
                  </a:lnTo>
                  <a:lnTo>
                    <a:pt x="696994" y="184235"/>
                  </a:lnTo>
                  <a:lnTo>
                    <a:pt x="696994" y="551114"/>
                  </a:lnTo>
                  <a:lnTo>
                    <a:pt x="738239" y="551114"/>
                  </a:lnTo>
                  <a:lnTo>
                    <a:pt x="738239" y="167136"/>
                  </a:lnTo>
                  <a:lnTo>
                    <a:pt x="612374" y="41255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4"/>
            <p:cNvSpPr/>
            <p:nvPr/>
          </p:nvSpPr>
          <p:spPr>
            <a:xfrm>
              <a:off x="11624564" y="4959997"/>
              <a:ext cx="175895" cy="0"/>
            </a:xfrm>
            <a:custGeom>
              <a:avLst/>
              <a:gdLst/>
              <a:ahLst/>
              <a:cxnLst/>
              <a:rect l="l" t="t" r="r" b="b"/>
              <a:pathLst>
                <a:path w="175895">
                  <a:moveTo>
                    <a:pt x="0" y="0"/>
                  </a:moveTo>
                  <a:lnTo>
                    <a:pt x="175638" y="0"/>
                  </a:lnTo>
                </a:path>
              </a:pathLst>
            </a:custGeom>
            <a:ln w="4063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5"/>
            <p:cNvSpPr/>
            <p:nvPr/>
          </p:nvSpPr>
          <p:spPr>
            <a:xfrm>
              <a:off x="11645186" y="4805057"/>
              <a:ext cx="0" cy="134620"/>
            </a:xfrm>
            <a:custGeom>
              <a:avLst/>
              <a:gdLst/>
              <a:ahLst/>
              <a:cxnLst/>
              <a:rect l="l" t="t" r="r" b="b"/>
              <a:pathLst>
                <a:path h="134620">
                  <a:moveTo>
                    <a:pt x="0" y="0"/>
                  </a:moveTo>
                  <a:lnTo>
                    <a:pt x="0" y="134619"/>
                  </a:lnTo>
                </a:path>
              </a:pathLst>
            </a:custGeom>
            <a:ln w="4124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/>
            <p:cNvSpPr/>
            <p:nvPr/>
          </p:nvSpPr>
          <p:spPr>
            <a:xfrm>
              <a:off x="11526622" y="5304173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4">
                  <a:moveTo>
                    <a:pt x="0" y="0"/>
                  </a:moveTo>
                  <a:lnTo>
                    <a:pt x="191093" y="0"/>
                  </a:lnTo>
                </a:path>
              </a:pathLst>
            </a:custGeom>
            <a:ln w="41255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7"/>
            <p:cNvSpPr/>
            <p:nvPr/>
          </p:nvSpPr>
          <p:spPr>
            <a:xfrm>
              <a:off x="11526622" y="5218055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4">
                  <a:moveTo>
                    <a:pt x="0" y="0"/>
                  </a:moveTo>
                  <a:lnTo>
                    <a:pt x="191093" y="0"/>
                  </a:lnTo>
                </a:path>
              </a:pathLst>
            </a:custGeom>
            <a:ln w="4124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8"/>
            <p:cNvSpPr/>
            <p:nvPr/>
          </p:nvSpPr>
          <p:spPr>
            <a:xfrm>
              <a:off x="11526622" y="5131932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4">
                  <a:moveTo>
                    <a:pt x="0" y="0"/>
                  </a:moveTo>
                  <a:lnTo>
                    <a:pt x="191093" y="0"/>
                  </a:lnTo>
                </a:path>
              </a:pathLst>
            </a:custGeom>
            <a:ln w="4124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/>
            <p:nvPr/>
          </p:nvSpPr>
          <p:spPr>
            <a:xfrm>
              <a:off x="11526622" y="5045804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4">
                  <a:moveTo>
                    <a:pt x="0" y="0"/>
                  </a:moveTo>
                  <a:lnTo>
                    <a:pt x="191093" y="0"/>
                  </a:lnTo>
                </a:path>
              </a:pathLst>
            </a:custGeom>
            <a:ln w="41255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/>
            <p:cNvSpPr/>
            <p:nvPr/>
          </p:nvSpPr>
          <p:spPr>
            <a:xfrm>
              <a:off x="11185753" y="4959691"/>
              <a:ext cx="299720" cy="0"/>
            </a:xfrm>
            <a:custGeom>
              <a:avLst/>
              <a:gdLst/>
              <a:ahLst/>
              <a:cxnLst/>
              <a:rect l="l" t="t" r="r" b="b"/>
              <a:pathLst>
                <a:path w="299720">
                  <a:moveTo>
                    <a:pt x="0" y="0"/>
                  </a:moveTo>
                  <a:lnTo>
                    <a:pt x="299624" y="0"/>
                  </a:lnTo>
                </a:path>
              </a:pathLst>
            </a:custGeom>
            <a:ln w="41255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1"/>
            <p:cNvSpPr/>
            <p:nvPr/>
          </p:nvSpPr>
          <p:spPr>
            <a:xfrm>
              <a:off x="11185753" y="5390296"/>
              <a:ext cx="532130" cy="0"/>
            </a:xfrm>
            <a:custGeom>
              <a:avLst/>
              <a:gdLst/>
              <a:ahLst/>
              <a:cxnLst/>
              <a:rect l="l" t="t" r="r" b="b"/>
              <a:pathLst>
                <a:path w="532129">
                  <a:moveTo>
                    <a:pt x="0" y="0"/>
                  </a:moveTo>
                  <a:lnTo>
                    <a:pt x="531962" y="0"/>
                  </a:lnTo>
                </a:path>
              </a:pathLst>
            </a:custGeom>
            <a:ln w="41255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2"/>
            <p:cNvSpPr/>
            <p:nvPr/>
          </p:nvSpPr>
          <p:spPr>
            <a:xfrm>
              <a:off x="11315110" y="5476419"/>
              <a:ext cx="273685" cy="0"/>
            </a:xfrm>
            <a:custGeom>
              <a:avLst/>
              <a:gdLst/>
              <a:ahLst/>
              <a:cxnLst/>
              <a:rect l="l" t="t" r="r" b="b"/>
              <a:pathLst>
                <a:path w="273684">
                  <a:moveTo>
                    <a:pt x="0" y="0"/>
                  </a:moveTo>
                  <a:lnTo>
                    <a:pt x="273216" y="0"/>
                  </a:lnTo>
                </a:path>
              </a:pathLst>
            </a:custGeom>
            <a:ln w="41255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3"/>
            <p:cNvSpPr/>
            <p:nvPr/>
          </p:nvSpPr>
          <p:spPr>
            <a:xfrm>
              <a:off x="11185753" y="5025187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0" y="299613"/>
                  </a:moveTo>
                  <a:lnTo>
                    <a:pt x="299624" y="299613"/>
                  </a:lnTo>
                  <a:lnTo>
                    <a:pt x="299624" y="0"/>
                  </a:lnTo>
                  <a:lnTo>
                    <a:pt x="0" y="0"/>
                  </a:lnTo>
                  <a:lnTo>
                    <a:pt x="0" y="299613"/>
                  </a:lnTo>
                  <a:close/>
                </a:path>
              </a:pathLst>
            </a:custGeom>
            <a:solidFill>
              <a:srgbClr val="AA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4"/>
            <p:cNvSpPr/>
            <p:nvPr/>
          </p:nvSpPr>
          <p:spPr>
            <a:xfrm>
              <a:off x="11232432" y="515436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244" y="41255"/>
                  </a:moveTo>
                  <a:lnTo>
                    <a:pt x="0" y="41255"/>
                  </a:lnTo>
                  <a:lnTo>
                    <a:pt x="0" y="0"/>
                  </a:lnTo>
                  <a:lnTo>
                    <a:pt x="41244" y="0"/>
                  </a:lnTo>
                  <a:lnTo>
                    <a:pt x="41244" y="41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/>
            <p:cNvSpPr/>
            <p:nvPr/>
          </p:nvSpPr>
          <p:spPr>
            <a:xfrm>
              <a:off x="11314943" y="515436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244" y="41255"/>
                  </a:moveTo>
                  <a:lnTo>
                    <a:pt x="0" y="41255"/>
                  </a:lnTo>
                  <a:lnTo>
                    <a:pt x="0" y="0"/>
                  </a:lnTo>
                  <a:lnTo>
                    <a:pt x="41244" y="0"/>
                  </a:lnTo>
                  <a:lnTo>
                    <a:pt x="41244" y="41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6"/>
            <p:cNvSpPr/>
            <p:nvPr/>
          </p:nvSpPr>
          <p:spPr>
            <a:xfrm>
              <a:off x="11397443" y="515436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265" y="41255"/>
                  </a:moveTo>
                  <a:lnTo>
                    <a:pt x="0" y="41255"/>
                  </a:lnTo>
                  <a:lnTo>
                    <a:pt x="0" y="0"/>
                  </a:lnTo>
                  <a:lnTo>
                    <a:pt x="41265" y="0"/>
                  </a:lnTo>
                  <a:lnTo>
                    <a:pt x="41265" y="41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7"/>
          <p:cNvSpPr txBox="1"/>
          <p:nvPr/>
        </p:nvSpPr>
        <p:spPr>
          <a:xfrm>
            <a:off x="10365935" y="6137585"/>
            <a:ext cx="2171700" cy="87820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1" spc="15" dirty="0">
                <a:latin typeface="Trade Gothic LT Std Bold"/>
                <a:cs typeface="Trade Gothic LT Std Bold"/>
              </a:rPr>
              <a:t>Lorem ipsum  </a:t>
            </a:r>
            <a:r>
              <a:rPr sz="2950" b="1" spc="10" dirty="0">
                <a:latin typeface="Trade Gothic LT Std Bold"/>
                <a:cs typeface="Trade Gothic LT Std Bold"/>
              </a:rPr>
              <a:t>dolor sit</a:t>
            </a:r>
            <a:r>
              <a:rPr sz="2950" b="1" spc="-80" dirty="0">
                <a:latin typeface="Trade Gothic LT Std Bold"/>
                <a:cs typeface="Trade Gothic LT Std Bold"/>
              </a:rPr>
              <a:t> </a:t>
            </a:r>
            <a:r>
              <a:rPr sz="2950" b="1" spc="15" dirty="0">
                <a:latin typeface="Trade Gothic LT Std Bold"/>
                <a:cs typeface="Trade Gothic LT Std Bold"/>
              </a:rPr>
              <a:t>amet</a:t>
            </a:r>
            <a:endParaRPr sz="2950" dirty="0">
              <a:latin typeface="Trade Gothic LT Std Bold"/>
              <a:cs typeface="Trade Gothic LT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176711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022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258</Words>
  <Application>Microsoft Office PowerPoint</Application>
  <PresentationFormat>Personalizado</PresentationFormat>
  <Paragraphs>22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Calibri</vt:lpstr>
      <vt:lpstr>Integral CF Bold</vt:lpstr>
      <vt:lpstr>Trade Gothic LT Std Bold</vt:lpstr>
      <vt:lpstr>Trade Gothic LT Std Light</vt:lpstr>
      <vt:lpstr>Office Theme</vt:lpstr>
      <vt:lpstr>Presentación de PowerPoint</vt:lpstr>
      <vt:lpstr>Presentación de PowerPoint</vt:lpstr>
      <vt:lpstr>Lorem  ipsum dolor sit</vt:lpstr>
      <vt:lpstr>Lorem  ipsum</vt:lpstr>
      <vt:lpstr>Lorem  ipsum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PPT Proposito Superior</dc:title>
  <cp:lastModifiedBy>Diseñador 13 Arte Comunicacional</cp:lastModifiedBy>
  <cp:revision>4</cp:revision>
  <dcterms:created xsi:type="dcterms:W3CDTF">2022-05-06T14:41:54Z</dcterms:created>
  <dcterms:modified xsi:type="dcterms:W3CDTF">2022-05-06T15:06:13Z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2022-05-06T00:00:00Z</vt:filetime>
  </property>
  <property fmtid="{D5CDD505-2E9C-101B-9397-08002B2CF9AE}" pid="3" name="Creator">
    <vt:lpwstr>Adobe Illustrator 26.1 (Windows)</vt:lpwstr>
  </property>
  <property fmtid="{D5CDD505-2E9C-101B-9397-08002B2CF9AE}" pid="4" name="LastSaved">
    <vt:filetime>2022-05-06T00:00:00Z</vt:filetime>
  </property>
</Properties>
</file>