
<file path=[Content_Types].xml><?xml version="1.0" encoding="utf-8"?>
<Types xmlns="http://schemas.openxmlformats.org/package/2006/content-types">
  <Default Extension="emf" ContentType="image/x-emf"/>
  <Default Extension="fntdata" ContentType="application/x-fontdata"/>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Lst>
  <p:sldSz cx="20104100" cy="11309350"/>
  <p:notesSz cx="20104100" cy="11309350"/>
  <p:embeddedFontLst>
    <p:embeddedFont>
      <p:font typeface="Calibri" panose="020F0502020204030204" pitchFamily="34" charset="0"/>
      <p:regular r:id="rId7"/>
      <p:bold r:id="rId8"/>
      <p:italic r:id="rId9"/>
      <p:boldItalic r:id="rId10"/>
    </p:embeddedFont>
    <p:embeddedFont>
      <p:font typeface="Integral CF" panose="00000500000000000000" pitchFamily="2" charset="0"/>
      <p:regular r:id="rId11"/>
      <p:italic r:id="rId12"/>
    </p:embeddedFont>
    <p:embeddedFont>
      <p:font typeface="Integral CF Medium" panose="00000600000000000000" pitchFamily="2" charset="0"/>
      <p:regular r:id="rId13"/>
      <p:italic r:id="rId14"/>
    </p:embeddedFont>
    <p:embeddedFont>
      <p:font typeface="Trade Gothic LT Std" panose="020B0503020502020204" pitchFamily="34" charset="0"/>
      <p:regular r:id="rId15"/>
      <p:bold r:id="rId16"/>
      <p:italic r:id="rId17"/>
      <p:boldItalic r:id="rId18"/>
    </p:embeddedFont>
    <p:embeddedFont>
      <p:font typeface="Trade Gothic LT Std Light" panose="020B0503020502020204" pitchFamily="34" charset="0"/>
      <p:regular r:id="rId19"/>
      <p:italic r:id="rId20"/>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624" y="6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theme" Target="theme/theme1.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F7F7F7"/>
          </a:solidFill>
        </p:spPr>
        <p:txBody>
          <a:bodyPr wrap="square" lIns="0" tIns="0" rIns="0" bIns="0" rtlCol="0"/>
          <a:lstStyle/>
          <a:p>
            <a:endParaRPr/>
          </a:p>
        </p:txBody>
      </p:sp>
      <p:sp>
        <p:nvSpPr>
          <p:cNvPr id="17" name="bk object 17"/>
          <p:cNvSpPr/>
          <p:nvPr/>
        </p:nvSpPr>
        <p:spPr>
          <a:xfrm>
            <a:off x="5408212" y="9690804"/>
            <a:ext cx="4638602" cy="161251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10046814" y="0"/>
            <a:ext cx="8513445" cy="1586865"/>
          </a:xfrm>
          <a:custGeom>
            <a:avLst/>
            <a:gdLst/>
            <a:ahLst/>
            <a:cxnLst/>
            <a:rect l="l" t="t" r="r" b="b"/>
            <a:pathLst>
              <a:path w="8513444" h="1586865">
                <a:moveTo>
                  <a:pt x="0" y="1586339"/>
                </a:moveTo>
                <a:lnTo>
                  <a:pt x="8512829" y="1586339"/>
                </a:lnTo>
                <a:lnTo>
                  <a:pt x="8512829" y="0"/>
                </a:lnTo>
                <a:lnTo>
                  <a:pt x="0" y="0"/>
                </a:lnTo>
                <a:lnTo>
                  <a:pt x="0" y="1586339"/>
                </a:lnTo>
                <a:close/>
              </a:path>
            </a:pathLst>
          </a:custGeom>
          <a:solidFill>
            <a:srgbClr val="C0D330"/>
          </a:solidFill>
        </p:spPr>
        <p:txBody>
          <a:bodyPr wrap="square" lIns="0" tIns="0" rIns="0" bIns="0" rtlCol="0"/>
          <a:lstStyle/>
          <a:p>
            <a:endParaRPr/>
          </a:p>
        </p:txBody>
      </p:sp>
      <p:sp>
        <p:nvSpPr>
          <p:cNvPr id="19" name="bk object 19"/>
          <p:cNvSpPr/>
          <p:nvPr/>
        </p:nvSpPr>
        <p:spPr>
          <a:xfrm>
            <a:off x="18559643" y="0"/>
            <a:ext cx="1544955" cy="5649595"/>
          </a:xfrm>
          <a:custGeom>
            <a:avLst/>
            <a:gdLst/>
            <a:ahLst/>
            <a:cxnLst/>
            <a:rect l="l" t="t" r="r" b="b"/>
            <a:pathLst>
              <a:path w="1544955" h="5649595">
                <a:moveTo>
                  <a:pt x="0" y="5649042"/>
                </a:moveTo>
                <a:lnTo>
                  <a:pt x="1544455" y="5649042"/>
                </a:lnTo>
                <a:lnTo>
                  <a:pt x="1544455" y="0"/>
                </a:lnTo>
                <a:lnTo>
                  <a:pt x="0" y="0"/>
                </a:lnTo>
                <a:lnTo>
                  <a:pt x="0" y="5649042"/>
                </a:lnTo>
                <a:close/>
              </a:path>
            </a:pathLst>
          </a:custGeom>
          <a:solidFill>
            <a:srgbClr val="C0D330"/>
          </a:solidFill>
        </p:spPr>
        <p:txBody>
          <a:bodyPr wrap="square" lIns="0" tIns="0" rIns="0" bIns="0" rtlCol="0"/>
          <a:lstStyle/>
          <a:p>
            <a:endParaRPr/>
          </a:p>
        </p:txBody>
      </p:sp>
      <p:sp>
        <p:nvSpPr>
          <p:cNvPr id="20" name="bk object 20"/>
          <p:cNvSpPr/>
          <p:nvPr/>
        </p:nvSpPr>
        <p:spPr>
          <a:xfrm>
            <a:off x="13915806" y="1586339"/>
            <a:ext cx="4643827" cy="8104465"/>
          </a:xfrm>
          <a:prstGeom prst="rect">
            <a:avLst/>
          </a:prstGeom>
          <a:blipFill>
            <a:blip r:embed="rId3" cstate="print"/>
            <a:stretch>
              <a:fillRect/>
            </a:stretch>
          </a:blipFill>
        </p:spPr>
        <p:txBody>
          <a:bodyPr wrap="square" lIns="0" tIns="0" rIns="0" bIns="0" rtlCol="0"/>
          <a:lstStyle/>
          <a:p>
            <a:endParaRPr/>
          </a:p>
        </p:txBody>
      </p:sp>
      <p:sp>
        <p:nvSpPr>
          <p:cNvPr id="21" name="bk object 21"/>
          <p:cNvSpPr/>
          <p:nvPr/>
        </p:nvSpPr>
        <p:spPr>
          <a:xfrm>
            <a:off x="13915806" y="1581103"/>
            <a:ext cx="4649470" cy="8115300"/>
          </a:xfrm>
          <a:custGeom>
            <a:avLst/>
            <a:gdLst/>
            <a:ahLst/>
            <a:cxnLst/>
            <a:rect l="l" t="t" r="r" b="b"/>
            <a:pathLst>
              <a:path w="4649469" h="8115300">
                <a:moveTo>
                  <a:pt x="4649073" y="8114936"/>
                </a:moveTo>
                <a:lnTo>
                  <a:pt x="0" y="8114936"/>
                </a:lnTo>
                <a:lnTo>
                  <a:pt x="0" y="0"/>
                </a:lnTo>
                <a:lnTo>
                  <a:pt x="4649073" y="0"/>
                </a:lnTo>
                <a:lnTo>
                  <a:pt x="4649073" y="8114936"/>
                </a:lnTo>
                <a:close/>
              </a:path>
            </a:pathLst>
          </a:custGeom>
          <a:solidFill>
            <a:srgbClr val="F7F7F7"/>
          </a:solidFill>
        </p:spPr>
        <p:txBody>
          <a:bodyPr wrap="square" lIns="0" tIns="0" rIns="0" bIns="0" rtlCol="0"/>
          <a:lstStyle/>
          <a:p>
            <a:endParaRPr/>
          </a:p>
        </p:txBody>
      </p:sp>
      <p:sp>
        <p:nvSpPr>
          <p:cNvPr id="22" name="bk object 22"/>
          <p:cNvSpPr/>
          <p:nvPr/>
        </p:nvSpPr>
        <p:spPr>
          <a:xfrm>
            <a:off x="5402976" y="9696039"/>
            <a:ext cx="4649470" cy="1602105"/>
          </a:xfrm>
          <a:custGeom>
            <a:avLst/>
            <a:gdLst/>
            <a:ahLst/>
            <a:cxnLst/>
            <a:rect l="l" t="t" r="r" b="b"/>
            <a:pathLst>
              <a:path w="4649470" h="1602104">
                <a:moveTo>
                  <a:pt x="4649073" y="1602045"/>
                </a:moveTo>
                <a:lnTo>
                  <a:pt x="0" y="1602045"/>
                </a:lnTo>
                <a:lnTo>
                  <a:pt x="0" y="0"/>
                </a:lnTo>
                <a:lnTo>
                  <a:pt x="4649073" y="0"/>
                </a:lnTo>
                <a:lnTo>
                  <a:pt x="4649073" y="1602045"/>
                </a:lnTo>
                <a:close/>
              </a:path>
            </a:pathLst>
          </a:custGeom>
          <a:solidFill>
            <a:srgbClr val="F7F7F7"/>
          </a:solidFill>
        </p:spPr>
        <p:txBody>
          <a:bodyPr wrap="square" lIns="0" tIns="0" rIns="0" bIns="0" rtlCol="0"/>
          <a:lstStyle/>
          <a:p>
            <a:endParaRPr/>
          </a:p>
        </p:txBody>
      </p:sp>
      <p:sp>
        <p:nvSpPr>
          <p:cNvPr id="23" name="bk object 23"/>
          <p:cNvSpPr/>
          <p:nvPr/>
        </p:nvSpPr>
        <p:spPr>
          <a:xfrm>
            <a:off x="0" y="4827078"/>
            <a:ext cx="1549691" cy="4858490"/>
          </a:xfrm>
          <a:prstGeom prst="rect">
            <a:avLst/>
          </a:prstGeom>
          <a:blipFill>
            <a:blip r:embed="rId4" cstate="print"/>
            <a:stretch>
              <a:fillRect/>
            </a:stretch>
          </a:blipFill>
        </p:spPr>
        <p:txBody>
          <a:bodyPr wrap="square" lIns="0" tIns="0" rIns="0" bIns="0" rtlCol="0"/>
          <a:lstStyle/>
          <a:p>
            <a:endParaRPr/>
          </a:p>
        </p:txBody>
      </p:sp>
      <p:sp>
        <p:nvSpPr>
          <p:cNvPr id="24" name="bk object 24"/>
          <p:cNvSpPr/>
          <p:nvPr/>
        </p:nvSpPr>
        <p:spPr>
          <a:xfrm>
            <a:off x="0" y="9685569"/>
            <a:ext cx="1550035" cy="1623060"/>
          </a:xfrm>
          <a:custGeom>
            <a:avLst/>
            <a:gdLst/>
            <a:ahLst/>
            <a:cxnLst/>
            <a:rect l="l" t="t" r="r" b="b"/>
            <a:pathLst>
              <a:path w="1550035" h="1623059">
                <a:moveTo>
                  <a:pt x="0" y="1622987"/>
                </a:moveTo>
                <a:lnTo>
                  <a:pt x="1549691" y="1622987"/>
                </a:lnTo>
                <a:lnTo>
                  <a:pt x="1549691" y="0"/>
                </a:lnTo>
                <a:lnTo>
                  <a:pt x="0" y="0"/>
                </a:lnTo>
                <a:lnTo>
                  <a:pt x="0" y="1622987"/>
                </a:lnTo>
                <a:close/>
              </a:path>
            </a:pathLst>
          </a:custGeom>
          <a:solidFill>
            <a:srgbClr val="101B46"/>
          </a:solidFill>
        </p:spPr>
        <p:txBody>
          <a:bodyPr wrap="square" lIns="0" tIns="0" rIns="0" bIns="0" rtlCol="0"/>
          <a:lstStyle/>
          <a:p>
            <a:endParaRPr/>
          </a:p>
        </p:txBody>
      </p:sp>
      <p:sp>
        <p:nvSpPr>
          <p:cNvPr id="25" name="bk object 25"/>
          <p:cNvSpPr/>
          <p:nvPr/>
        </p:nvSpPr>
        <p:spPr>
          <a:xfrm>
            <a:off x="0" y="0"/>
            <a:ext cx="1550035" cy="509905"/>
          </a:xfrm>
          <a:custGeom>
            <a:avLst/>
            <a:gdLst/>
            <a:ahLst/>
            <a:cxnLst/>
            <a:rect l="l" t="t" r="r" b="b"/>
            <a:pathLst>
              <a:path w="1550035" h="509905">
                <a:moveTo>
                  <a:pt x="0" y="509586"/>
                </a:moveTo>
                <a:lnTo>
                  <a:pt x="1549691" y="509586"/>
                </a:lnTo>
                <a:lnTo>
                  <a:pt x="1549691" y="0"/>
                </a:lnTo>
                <a:lnTo>
                  <a:pt x="0" y="0"/>
                </a:lnTo>
                <a:lnTo>
                  <a:pt x="0" y="509586"/>
                </a:lnTo>
                <a:close/>
              </a:path>
            </a:pathLst>
          </a:custGeom>
          <a:solidFill>
            <a:srgbClr val="101B46"/>
          </a:solidFill>
        </p:spPr>
        <p:txBody>
          <a:bodyPr wrap="square" lIns="0" tIns="0" rIns="0" bIns="0" rtlCol="0"/>
          <a:lstStyle/>
          <a:p>
            <a:endParaRPr/>
          </a:p>
        </p:txBody>
      </p:sp>
      <p:sp>
        <p:nvSpPr>
          <p:cNvPr id="26" name="bk object 26"/>
          <p:cNvSpPr/>
          <p:nvPr/>
        </p:nvSpPr>
        <p:spPr>
          <a:xfrm>
            <a:off x="12371351" y="9144569"/>
            <a:ext cx="1550035" cy="541020"/>
          </a:xfrm>
          <a:custGeom>
            <a:avLst/>
            <a:gdLst/>
            <a:ahLst/>
            <a:cxnLst/>
            <a:rect l="l" t="t" r="r" b="b"/>
            <a:pathLst>
              <a:path w="1550034" h="541020">
                <a:moveTo>
                  <a:pt x="0" y="0"/>
                </a:moveTo>
                <a:lnTo>
                  <a:pt x="1549691" y="0"/>
                </a:lnTo>
                <a:lnTo>
                  <a:pt x="1549691" y="540999"/>
                </a:lnTo>
                <a:lnTo>
                  <a:pt x="0" y="540999"/>
                </a:lnTo>
                <a:lnTo>
                  <a:pt x="0" y="0"/>
                </a:lnTo>
                <a:close/>
              </a:path>
            </a:pathLst>
          </a:custGeom>
          <a:solidFill>
            <a:srgbClr val="101B46"/>
          </a:solidFill>
        </p:spPr>
        <p:txBody>
          <a:bodyPr wrap="square" lIns="0" tIns="0" rIns="0" bIns="0" rtlCol="0"/>
          <a:lstStyle/>
          <a:p>
            <a:endParaRPr/>
          </a:p>
        </p:txBody>
      </p:sp>
      <p:sp>
        <p:nvSpPr>
          <p:cNvPr id="27" name="bk object 27"/>
          <p:cNvSpPr/>
          <p:nvPr/>
        </p:nvSpPr>
        <p:spPr>
          <a:xfrm>
            <a:off x="18554408" y="10767556"/>
            <a:ext cx="1550035" cy="541020"/>
          </a:xfrm>
          <a:custGeom>
            <a:avLst/>
            <a:gdLst/>
            <a:ahLst/>
            <a:cxnLst/>
            <a:rect l="l" t="t" r="r" b="b"/>
            <a:pathLst>
              <a:path w="1550034" h="541020">
                <a:moveTo>
                  <a:pt x="0" y="540999"/>
                </a:moveTo>
                <a:lnTo>
                  <a:pt x="1549691" y="540999"/>
                </a:lnTo>
                <a:lnTo>
                  <a:pt x="1549691" y="0"/>
                </a:lnTo>
                <a:lnTo>
                  <a:pt x="0" y="0"/>
                </a:lnTo>
                <a:lnTo>
                  <a:pt x="0" y="540999"/>
                </a:lnTo>
                <a:close/>
              </a:path>
            </a:pathLst>
          </a:custGeom>
          <a:solidFill>
            <a:srgbClr val="C0D330"/>
          </a:solidFill>
        </p:spPr>
        <p:txBody>
          <a:bodyPr wrap="square" lIns="0" tIns="0" rIns="0" bIns="0" rtlCol="0"/>
          <a:lstStyle/>
          <a:p>
            <a:endParaRPr/>
          </a:p>
        </p:txBody>
      </p:sp>
      <p:sp>
        <p:nvSpPr>
          <p:cNvPr id="28" name="bk object 28"/>
          <p:cNvSpPr/>
          <p:nvPr/>
        </p:nvSpPr>
        <p:spPr>
          <a:xfrm>
            <a:off x="0" y="4827078"/>
            <a:ext cx="1550035" cy="4859020"/>
          </a:xfrm>
          <a:custGeom>
            <a:avLst/>
            <a:gdLst/>
            <a:ahLst/>
            <a:cxnLst/>
            <a:rect l="l" t="t" r="r" b="b"/>
            <a:pathLst>
              <a:path w="1550035" h="4859020">
                <a:moveTo>
                  <a:pt x="0" y="4858490"/>
                </a:moveTo>
                <a:lnTo>
                  <a:pt x="1549691" y="4858490"/>
                </a:lnTo>
                <a:lnTo>
                  <a:pt x="1549691" y="0"/>
                </a:lnTo>
                <a:lnTo>
                  <a:pt x="0" y="0"/>
                </a:lnTo>
                <a:lnTo>
                  <a:pt x="0" y="4858490"/>
                </a:lnTo>
                <a:close/>
              </a:path>
            </a:pathLst>
          </a:custGeom>
          <a:solidFill>
            <a:srgbClr val="F7F7F7"/>
          </a:solidFill>
        </p:spPr>
        <p:txBody>
          <a:bodyPr wrap="square" lIns="0" tIns="0" rIns="0" bIns="0" rtlCol="0"/>
          <a:lstStyle/>
          <a:p>
            <a:endParaRPr/>
          </a:p>
        </p:txBody>
      </p:sp>
      <p:sp>
        <p:nvSpPr>
          <p:cNvPr id="29" name="bk object 29"/>
          <p:cNvSpPr/>
          <p:nvPr/>
        </p:nvSpPr>
        <p:spPr>
          <a:xfrm>
            <a:off x="5042355" y="7364177"/>
            <a:ext cx="0" cy="741045"/>
          </a:xfrm>
          <a:custGeom>
            <a:avLst/>
            <a:gdLst/>
            <a:ahLst/>
            <a:cxnLst/>
            <a:rect l="l" t="t" r="r" b="b"/>
            <a:pathLst>
              <a:path h="741045">
                <a:moveTo>
                  <a:pt x="0" y="740553"/>
                </a:moveTo>
                <a:lnTo>
                  <a:pt x="0" y="0"/>
                </a:lnTo>
              </a:path>
            </a:pathLst>
          </a:custGeom>
          <a:ln w="21266">
            <a:solidFill>
              <a:srgbClr val="121F48"/>
            </a:solidFill>
          </a:ln>
        </p:spPr>
        <p:txBody>
          <a:bodyPr wrap="square" lIns="0" tIns="0" rIns="0" bIns="0" rtlCol="0"/>
          <a:lstStyle/>
          <a:p>
            <a:endParaRPr/>
          </a:p>
        </p:txBody>
      </p:sp>
      <p:sp>
        <p:nvSpPr>
          <p:cNvPr id="30" name="bk object 30"/>
          <p:cNvSpPr/>
          <p:nvPr/>
        </p:nvSpPr>
        <p:spPr>
          <a:xfrm>
            <a:off x="3607820" y="7586192"/>
            <a:ext cx="230504" cy="273050"/>
          </a:xfrm>
          <a:custGeom>
            <a:avLst/>
            <a:gdLst/>
            <a:ahLst/>
            <a:cxnLst/>
            <a:rect l="l" t="t" r="r" b="b"/>
            <a:pathLst>
              <a:path w="230504" h="273050">
                <a:moveTo>
                  <a:pt x="53307" y="0"/>
                </a:moveTo>
                <a:lnTo>
                  <a:pt x="0" y="0"/>
                </a:lnTo>
                <a:lnTo>
                  <a:pt x="0" y="272955"/>
                </a:lnTo>
                <a:lnTo>
                  <a:pt x="52836" y="272955"/>
                </a:lnTo>
                <a:lnTo>
                  <a:pt x="52836" y="154079"/>
                </a:lnTo>
                <a:lnTo>
                  <a:pt x="117618" y="154079"/>
                </a:lnTo>
                <a:lnTo>
                  <a:pt x="113043" y="148759"/>
                </a:lnTo>
                <a:lnTo>
                  <a:pt x="143238" y="138933"/>
                </a:lnTo>
                <a:lnTo>
                  <a:pt x="153253" y="131514"/>
                </a:lnTo>
                <a:lnTo>
                  <a:pt x="54930" y="131514"/>
                </a:lnTo>
                <a:lnTo>
                  <a:pt x="52836" y="131283"/>
                </a:lnTo>
                <a:lnTo>
                  <a:pt x="52836" y="31109"/>
                </a:lnTo>
                <a:lnTo>
                  <a:pt x="54752" y="30962"/>
                </a:lnTo>
                <a:lnTo>
                  <a:pt x="169681" y="30930"/>
                </a:lnTo>
                <a:lnTo>
                  <a:pt x="169121" y="30044"/>
                </a:lnTo>
                <a:lnTo>
                  <a:pt x="124237" y="4942"/>
                </a:lnTo>
                <a:lnTo>
                  <a:pt x="77353" y="242"/>
                </a:lnTo>
                <a:lnTo>
                  <a:pt x="53307" y="0"/>
                </a:lnTo>
                <a:close/>
              </a:path>
              <a:path w="230504" h="273050">
                <a:moveTo>
                  <a:pt x="117618" y="154079"/>
                </a:moveTo>
                <a:lnTo>
                  <a:pt x="52836" y="154079"/>
                </a:lnTo>
                <a:lnTo>
                  <a:pt x="113894" y="227375"/>
                </a:lnTo>
                <a:lnTo>
                  <a:pt x="142034" y="257342"/>
                </a:lnTo>
                <a:lnTo>
                  <a:pt x="181621" y="272669"/>
                </a:lnTo>
                <a:lnTo>
                  <a:pt x="196517" y="272955"/>
                </a:lnTo>
                <a:lnTo>
                  <a:pt x="230422" y="272955"/>
                </a:lnTo>
                <a:lnTo>
                  <a:pt x="224390" y="268172"/>
                </a:lnTo>
                <a:lnTo>
                  <a:pt x="219215" y="263815"/>
                </a:lnTo>
                <a:lnTo>
                  <a:pt x="164724" y="206951"/>
                </a:lnTo>
                <a:lnTo>
                  <a:pt x="135056" y="174357"/>
                </a:lnTo>
                <a:lnTo>
                  <a:pt x="117618" y="154079"/>
                </a:lnTo>
                <a:close/>
              </a:path>
              <a:path w="230504" h="273050">
                <a:moveTo>
                  <a:pt x="169681" y="30930"/>
                </a:moveTo>
                <a:lnTo>
                  <a:pt x="62071" y="30930"/>
                </a:lnTo>
                <a:lnTo>
                  <a:pt x="91514" y="33913"/>
                </a:lnTo>
                <a:lnTo>
                  <a:pt x="112593" y="42840"/>
                </a:lnTo>
                <a:lnTo>
                  <a:pt x="125269" y="57678"/>
                </a:lnTo>
                <a:lnTo>
                  <a:pt x="129503" y="78395"/>
                </a:lnTo>
                <a:lnTo>
                  <a:pt x="124569" y="99284"/>
                </a:lnTo>
                <a:lnTo>
                  <a:pt x="110529" y="116145"/>
                </a:lnTo>
                <a:lnTo>
                  <a:pt x="88523" y="127411"/>
                </a:lnTo>
                <a:lnTo>
                  <a:pt x="59694" y="131514"/>
                </a:lnTo>
                <a:lnTo>
                  <a:pt x="153253" y="131514"/>
                </a:lnTo>
                <a:lnTo>
                  <a:pt x="166340" y="121818"/>
                </a:lnTo>
                <a:lnTo>
                  <a:pt x="181109" y="99393"/>
                </a:lnTo>
                <a:lnTo>
                  <a:pt x="186308" y="73641"/>
                </a:lnTo>
                <a:lnTo>
                  <a:pt x="181803" y="50127"/>
                </a:lnTo>
                <a:lnTo>
                  <a:pt x="169681" y="30930"/>
                </a:lnTo>
                <a:close/>
              </a:path>
            </a:pathLst>
          </a:custGeom>
          <a:solidFill>
            <a:srgbClr val="121F48"/>
          </a:solidFill>
        </p:spPr>
        <p:txBody>
          <a:bodyPr wrap="square" lIns="0" tIns="0" rIns="0" bIns="0" rtlCol="0"/>
          <a:lstStyle/>
          <a:p>
            <a:endParaRPr/>
          </a:p>
        </p:txBody>
      </p:sp>
      <p:sp>
        <p:nvSpPr>
          <p:cNvPr id="31" name="bk object 31"/>
          <p:cNvSpPr/>
          <p:nvPr/>
        </p:nvSpPr>
        <p:spPr>
          <a:xfrm>
            <a:off x="3867190" y="7579044"/>
            <a:ext cx="246379" cy="287655"/>
          </a:xfrm>
          <a:custGeom>
            <a:avLst/>
            <a:gdLst/>
            <a:ahLst/>
            <a:cxnLst/>
            <a:rect l="l" t="t" r="r" b="b"/>
            <a:pathLst>
              <a:path w="246379" h="287654">
                <a:moveTo>
                  <a:pt x="163314" y="0"/>
                </a:moveTo>
                <a:lnTo>
                  <a:pt x="109583" y="7083"/>
                </a:lnTo>
                <a:lnTo>
                  <a:pt x="64488" y="27162"/>
                </a:lnTo>
                <a:lnTo>
                  <a:pt x="29926" y="58483"/>
                </a:lnTo>
                <a:lnTo>
                  <a:pt x="7798" y="99290"/>
                </a:lnTo>
                <a:lnTo>
                  <a:pt x="0" y="147827"/>
                </a:lnTo>
                <a:lnTo>
                  <a:pt x="7178" y="194293"/>
                </a:lnTo>
                <a:lnTo>
                  <a:pt x="27653" y="232902"/>
                </a:lnTo>
                <a:lnTo>
                  <a:pt x="59835" y="262235"/>
                </a:lnTo>
                <a:lnTo>
                  <a:pt x="102134" y="280876"/>
                </a:lnTo>
                <a:lnTo>
                  <a:pt x="152958" y="287404"/>
                </a:lnTo>
                <a:lnTo>
                  <a:pt x="176845" y="286126"/>
                </a:lnTo>
                <a:lnTo>
                  <a:pt x="200975" y="282387"/>
                </a:lnTo>
                <a:lnTo>
                  <a:pt x="224449" y="276330"/>
                </a:lnTo>
                <a:lnTo>
                  <a:pt x="246369" y="268096"/>
                </a:lnTo>
                <a:lnTo>
                  <a:pt x="246369" y="250191"/>
                </a:lnTo>
                <a:lnTo>
                  <a:pt x="155010" y="250191"/>
                </a:lnTo>
                <a:lnTo>
                  <a:pt x="115393" y="242660"/>
                </a:lnTo>
                <a:lnTo>
                  <a:pt x="85069" y="221388"/>
                </a:lnTo>
                <a:lnTo>
                  <a:pt x="65674" y="188356"/>
                </a:lnTo>
                <a:lnTo>
                  <a:pt x="58846" y="145545"/>
                </a:lnTo>
                <a:lnTo>
                  <a:pt x="66065" y="101502"/>
                </a:lnTo>
                <a:lnTo>
                  <a:pt x="86515" y="67579"/>
                </a:lnTo>
                <a:lnTo>
                  <a:pt x="118384" y="45764"/>
                </a:lnTo>
                <a:lnTo>
                  <a:pt x="159859" y="38051"/>
                </a:lnTo>
                <a:lnTo>
                  <a:pt x="230694" y="38051"/>
                </a:lnTo>
                <a:lnTo>
                  <a:pt x="230694" y="8858"/>
                </a:lnTo>
                <a:lnTo>
                  <a:pt x="213017" y="4801"/>
                </a:lnTo>
                <a:lnTo>
                  <a:pt x="196058" y="2053"/>
                </a:lnTo>
                <a:lnTo>
                  <a:pt x="179571" y="493"/>
                </a:lnTo>
                <a:lnTo>
                  <a:pt x="163314" y="0"/>
                </a:lnTo>
                <a:close/>
              </a:path>
              <a:path w="246379" h="287654">
                <a:moveTo>
                  <a:pt x="246369" y="139807"/>
                </a:moveTo>
                <a:lnTo>
                  <a:pt x="194318" y="139807"/>
                </a:lnTo>
                <a:lnTo>
                  <a:pt x="194318" y="242725"/>
                </a:lnTo>
                <a:lnTo>
                  <a:pt x="185667" y="246021"/>
                </a:lnTo>
                <a:lnTo>
                  <a:pt x="176329" y="248351"/>
                </a:lnTo>
                <a:lnTo>
                  <a:pt x="166159" y="249734"/>
                </a:lnTo>
                <a:lnTo>
                  <a:pt x="155010" y="250191"/>
                </a:lnTo>
                <a:lnTo>
                  <a:pt x="246369" y="250191"/>
                </a:lnTo>
                <a:lnTo>
                  <a:pt x="246369" y="139807"/>
                </a:lnTo>
                <a:close/>
              </a:path>
              <a:path w="246379" h="287654">
                <a:moveTo>
                  <a:pt x="230694" y="38051"/>
                </a:moveTo>
                <a:lnTo>
                  <a:pt x="159859" y="38051"/>
                </a:lnTo>
                <a:lnTo>
                  <a:pt x="178186" y="39421"/>
                </a:lnTo>
                <a:lnTo>
                  <a:pt x="196344" y="43523"/>
                </a:lnTo>
                <a:lnTo>
                  <a:pt x="213969" y="50344"/>
                </a:lnTo>
                <a:lnTo>
                  <a:pt x="230694" y="59872"/>
                </a:lnTo>
                <a:lnTo>
                  <a:pt x="230694" y="38051"/>
                </a:lnTo>
                <a:close/>
              </a:path>
            </a:pathLst>
          </a:custGeom>
          <a:solidFill>
            <a:srgbClr val="121F48"/>
          </a:solidFill>
        </p:spPr>
        <p:txBody>
          <a:bodyPr wrap="square" lIns="0" tIns="0" rIns="0" bIns="0" rtlCol="0"/>
          <a:lstStyle/>
          <a:p>
            <a:endParaRPr/>
          </a:p>
        </p:txBody>
      </p:sp>
      <p:sp>
        <p:nvSpPr>
          <p:cNvPr id="32" name="bk object 32"/>
          <p:cNvSpPr/>
          <p:nvPr/>
        </p:nvSpPr>
        <p:spPr>
          <a:xfrm>
            <a:off x="4534151" y="7578486"/>
            <a:ext cx="185420" cy="288290"/>
          </a:xfrm>
          <a:custGeom>
            <a:avLst/>
            <a:gdLst/>
            <a:ahLst/>
            <a:cxnLst/>
            <a:rect l="l" t="t" r="r" b="b"/>
            <a:pathLst>
              <a:path w="185420" h="288290">
                <a:moveTo>
                  <a:pt x="3455" y="227720"/>
                </a:moveTo>
                <a:lnTo>
                  <a:pt x="3455" y="277520"/>
                </a:lnTo>
                <a:lnTo>
                  <a:pt x="21968" y="282046"/>
                </a:lnTo>
                <a:lnTo>
                  <a:pt x="40657" y="285317"/>
                </a:lnTo>
                <a:lnTo>
                  <a:pt x="59328" y="287301"/>
                </a:lnTo>
                <a:lnTo>
                  <a:pt x="77788" y="287970"/>
                </a:lnTo>
                <a:lnTo>
                  <a:pt x="122874" y="282134"/>
                </a:lnTo>
                <a:lnTo>
                  <a:pt x="156787" y="265247"/>
                </a:lnTo>
                <a:lnTo>
                  <a:pt x="168387" y="250526"/>
                </a:lnTo>
                <a:lnTo>
                  <a:pt x="82688" y="250526"/>
                </a:lnTo>
                <a:lnTo>
                  <a:pt x="64154" y="248968"/>
                </a:lnTo>
                <a:lnTo>
                  <a:pt x="44434" y="244471"/>
                </a:lnTo>
                <a:lnTo>
                  <a:pt x="24032" y="237300"/>
                </a:lnTo>
                <a:lnTo>
                  <a:pt x="3455" y="227720"/>
                </a:lnTo>
                <a:close/>
              </a:path>
              <a:path w="185420" h="288290">
                <a:moveTo>
                  <a:pt x="97881" y="0"/>
                </a:moveTo>
                <a:lnTo>
                  <a:pt x="57552" y="5372"/>
                </a:lnTo>
                <a:lnTo>
                  <a:pt x="26559" y="20731"/>
                </a:lnTo>
                <a:lnTo>
                  <a:pt x="6756" y="44938"/>
                </a:lnTo>
                <a:lnTo>
                  <a:pt x="0" y="76856"/>
                </a:lnTo>
                <a:lnTo>
                  <a:pt x="1524" y="92006"/>
                </a:lnTo>
                <a:lnTo>
                  <a:pt x="23224" y="128990"/>
                </a:lnTo>
                <a:lnTo>
                  <a:pt x="56300" y="149503"/>
                </a:lnTo>
                <a:lnTo>
                  <a:pt x="75505" y="158183"/>
                </a:lnTo>
                <a:lnTo>
                  <a:pt x="101969" y="170623"/>
                </a:lnTo>
                <a:lnTo>
                  <a:pt x="119874" y="182116"/>
                </a:lnTo>
                <a:lnTo>
                  <a:pt x="130050" y="194419"/>
                </a:lnTo>
                <a:lnTo>
                  <a:pt x="133325" y="209292"/>
                </a:lnTo>
                <a:lnTo>
                  <a:pt x="129657" y="226164"/>
                </a:lnTo>
                <a:lnTo>
                  <a:pt x="119111" y="239179"/>
                </a:lnTo>
                <a:lnTo>
                  <a:pt x="103013" y="247560"/>
                </a:lnTo>
                <a:lnTo>
                  <a:pt x="82688" y="250526"/>
                </a:lnTo>
                <a:lnTo>
                  <a:pt x="168387" y="250526"/>
                </a:lnTo>
                <a:lnTo>
                  <a:pt x="178073" y="238234"/>
                </a:lnTo>
                <a:lnTo>
                  <a:pt x="185282" y="202025"/>
                </a:lnTo>
                <a:lnTo>
                  <a:pt x="180573" y="173985"/>
                </a:lnTo>
                <a:lnTo>
                  <a:pt x="166780" y="151742"/>
                </a:lnTo>
                <a:lnTo>
                  <a:pt x="143037" y="133047"/>
                </a:lnTo>
                <a:lnTo>
                  <a:pt x="108478" y="115650"/>
                </a:lnTo>
                <a:lnTo>
                  <a:pt x="84955" y="105192"/>
                </a:lnTo>
                <a:lnTo>
                  <a:pt x="67648" y="95614"/>
                </a:lnTo>
                <a:lnTo>
                  <a:pt x="56916" y="84584"/>
                </a:lnTo>
                <a:lnTo>
                  <a:pt x="53118" y="69767"/>
                </a:lnTo>
                <a:lnTo>
                  <a:pt x="56011" y="56191"/>
                </a:lnTo>
                <a:lnTo>
                  <a:pt x="64744" y="45691"/>
                </a:lnTo>
                <a:lnTo>
                  <a:pt x="78459" y="38914"/>
                </a:lnTo>
                <a:lnTo>
                  <a:pt x="96300" y="36511"/>
                </a:lnTo>
                <a:lnTo>
                  <a:pt x="166434" y="36511"/>
                </a:lnTo>
                <a:lnTo>
                  <a:pt x="166434" y="12167"/>
                </a:lnTo>
                <a:lnTo>
                  <a:pt x="149783" y="6983"/>
                </a:lnTo>
                <a:lnTo>
                  <a:pt x="132440" y="3166"/>
                </a:lnTo>
                <a:lnTo>
                  <a:pt x="114957" y="807"/>
                </a:lnTo>
                <a:lnTo>
                  <a:pt x="97881" y="0"/>
                </a:lnTo>
                <a:close/>
              </a:path>
              <a:path w="185420" h="288290">
                <a:moveTo>
                  <a:pt x="166434" y="36511"/>
                </a:moveTo>
                <a:lnTo>
                  <a:pt x="96300" y="36511"/>
                </a:lnTo>
                <a:lnTo>
                  <a:pt x="114428" y="37873"/>
                </a:lnTo>
                <a:lnTo>
                  <a:pt x="132612" y="42116"/>
                </a:lnTo>
                <a:lnTo>
                  <a:pt x="150173" y="49481"/>
                </a:lnTo>
                <a:lnTo>
                  <a:pt x="166434" y="60207"/>
                </a:lnTo>
                <a:lnTo>
                  <a:pt x="166434" y="36511"/>
                </a:lnTo>
                <a:close/>
              </a:path>
            </a:pathLst>
          </a:custGeom>
          <a:solidFill>
            <a:srgbClr val="121F48"/>
          </a:solidFill>
        </p:spPr>
        <p:txBody>
          <a:bodyPr wrap="square" lIns="0" tIns="0" rIns="0" bIns="0" rtlCol="0"/>
          <a:lstStyle/>
          <a:p>
            <a:endParaRPr/>
          </a:p>
        </p:txBody>
      </p:sp>
      <p:sp>
        <p:nvSpPr>
          <p:cNvPr id="33" name="bk object 33"/>
          <p:cNvSpPr/>
          <p:nvPr/>
        </p:nvSpPr>
        <p:spPr>
          <a:xfrm>
            <a:off x="4182451" y="7576762"/>
            <a:ext cx="291465" cy="290830"/>
          </a:xfrm>
          <a:custGeom>
            <a:avLst/>
            <a:gdLst/>
            <a:ahLst/>
            <a:cxnLst/>
            <a:rect l="l" t="t" r="r" b="b"/>
            <a:pathLst>
              <a:path w="291464" h="290829">
                <a:moveTo>
                  <a:pt x="148068" y="0"/>
                </a:moveTo>
                <a:lnTo>
                  <a:pt x="99252" y="6773"/>
                </a:lnTo>
                <a:lnTo>
                  <a:pt x="58354" y="26034"/>
                </a:lnTo>
                <a:lnTo>
                  <a:pt x="27057" y="56192"/>
                </a:lnTo>
                <a:lnTo>
                  <a:pt x="7044" y="95655"/>
                </a:lnTo>
                <a:lnTo>
                  <a:pt x="0" y="142833"/>
                </a:lnTo>
                <a:lnTo>
                  <a:pt x="6999" y="191496"/>
                </a:lnTo>
                <a:lnTo>
                  <a:pt x="26847" y="232301"/>
                </a:lnTo>
                <a:lnTo>
                  <a:pt x="57820" y="263550"/>
                </a:lnTo>
                <a:lnTo>
                  <a:pt x="98195" y="283545"/>
                </a:lnTo>
                <a:lnTo>
                  <a:pt x="146246" y="290588"/>
                </a:lnTo>
                <a:lnTo>
                  <a:pt x="193798" y="283656"/>
                </a:lnTo>
                <a:lnTo>
                  <a:pt x="233824" y="264037"/>
                </a:lnTo>
                <a:lnTo>
                  <a:pt x="246773" y="251175"/>
                </a:lnTo>
                <a:lnTo>
                  <a:pt x="147367" y="251175"/>
                </a:lnTo>
                <a:lnTo>
                  <a:pt x="112001" y="242888"/>
                </a:lnTo>
                <a:lnTo>
                  <a:pt x="84168" y="219820"/>
                </a:lnTo>
                <a:lnTo>
                  <a:pt x="65947" y="184658"/>
                </a:lnTo>
                <a:lnTo>
                  <a:pt x="59411" y="140089"/>
                </a:lnTo>
                <a:lnTo>
                  <a:pt x="65897" y="99141"/>
                </a:lnTo>
                <a:lnTo>
                  <a:pt x="83942" y="66931"/>
                </a:lnTo>
                <a:lnTo>
                  <a:pt x="111431" y="45850"/>
                </a:lnTo>
                <a:lnTo>
                  <a:pt x="146246" y="38292"/>
                </a:lnTo>
                <a:lnTo>
                  <a:pt x="246004" y="38292"/>
                </a:lnTo>
                <a:lnTo>
                  <a:pt x="234801" y="26819"/>
                </a:lnTo>
                <a:lnTo>
                  <a:pt x="195249" y="6984"/>
                </a:lnTo>
                <a:lnTo>
                  <a:pt x="148068" y="0"/>
                </a:lnTo>
                <a:close/>
              </a:path>
              <a:path w="291464" h="290829">
                <a:moveTo>
                  <a:pt x="246004" y="38292"/>
                </a:moveTo>
                <a:lnTo>
                  <a:pt x="146246" y="38292"/>
                </a:lnTo>
                <a:lnTo>
                  <a:pt x="180404" y="46580"/>
                </a:lnTo>
                <a:lnTo>
                  <a:pt x="207395" y="69632"/>
                </a:lnTo>
                <a:lnTo>
                  <a:pt x="225125" y="104725"/>
                </a:lnTo>
                <a:lnTo>
                  <a:pt x="231500" y="149136"/>
                </a:lnTo>
                <a:lnTo>
                  <a:pt x="225143" y="189535"/>
                </a:lnTo>
                <a:lnTo>
                  <a:pt x="207535" y="221893"/>
                </a:lnTo>
                <a:lnTo>
                  <a:pt x="180877" y="243383"/>
                </a:lnTo>
                <a:lnTo>
                  <a:pt x="147367" y="251175"/>
                </a:lnTo>
                <a:lnTo>
                  <a:pt x="246773" y="251175"/>
                </a:lnTo>
                <a:lnTo>
                  <a:pt x="264578" y="233491"/>
                </a:lnTo>
                <a:lnTo>
                  <a:pt x="284312" y="193780"/>
                </a:lnTo>
                <a:lnTo>
                  <a:pt x="291279" y="146665"/>
                </a:lnTo>
                <a:lnTo>
                  <a:pt x="284457" y="98337"/>
                </a:lnTo>
                <a:lnTo>
                  <a:pt x="265084" y="57829"/>
                </a:lnTo>
                <a:lnTo>
                  <a:pt x="246004" y="38292"/>
                </a:lnTo>
                <a:close/>
              </a:path>
            </a:pathLst>
          </a:custGeom>
          <a:solidFill>
            <a:srgbClr val="121F48"/>
          </a:solidFill>
        </p:spPr>
        <p:txBody>
          <a:bodyPr wrap="square" lIns="0" tIns="0" rIns="0" bIns="0" rtlCol="0"/>
          <a:lstStyle/>
          <a:p>
            <a:endParaRPr/>
          </a:p>
        </p:txBody>
      </p:sp>
      <p:sp>
        <p:nvSpPr>
          <p:cNvPr id="34" name="bk object 34"/>
          <p:cNvSpPr/>
          <p:nvPr/>
        </p:nvSpPr>
        <p:spPr>
          <a:xfrm>
            <a:off x="3278374" y="7577359"/>
            <a:ext cx="271145" cy="281940"/>
          </a:xfrm>
          <a:custGeom>
            <a:avLst/>
            <a:gdLst/>
            <a:ahLst/>
            <a:cxnLst/>
            <a:rect l="l" t="t" r="r" b="b"/>
            <a:pathLst>
              <a:path w="271145" h="281940">
                <a:moveTo>
                  <a:pt x="137063" y="0"/>
                </a:moveTo>
                <a:lnTo>
                  <a:pt x="134257" y="0"/>
                </a:lnTo>
                <a:lnTo>
                  <a:pt x="0" y="281781"/>
                </a:lnTo>
                <a:lnTo>
                  <a:pt x="51673" y="281781"/>
                </a:lnTo>
                <a:lnTo>
                  <a:pt x="80301" y="216579"/>
                </a:lnTo>
                <a:lnTo>
                  <a:pt x="240110" y="216579"/>
                </a:lnTo>
                <a:lnTo>
                  <a:pt x="224332" y="183418"/>
                </a:lnTo>
                <a:lnTo>
                  <a:pt x="94855" y="183418"/>
                </a:lnTo>
                <a:lnTo>
                  <a:pt x="132027" y="98363"/>
                </a:lnTo>
                <a:lnTo>
                  <a:pt x="183864" y="98363"/>
                </a:lnTo>
                <a:lnTo>
                  <a:pt x="137063" y="0"/>
                </a:lnTo>
                <a:close/>
              </a:path>
              <a:path w="271145" h="281940">
                <a:moveTo>
                  <a:pt x="240110" y="216579"/>
                </a:moveTo>
                <a:lnTo>
                  <a:pt x="184350" y="216579"/>
                </a:lnTo>
                <a:lnTo>
                  <a:pt x="213113" y="281781"/>
                </a:lnTo>
                <a:lnTo>
                  <a:pt x="271133" y="281781"/>
                </a:lnTo>
                <a:lnTo>
                  <a:pt x="240110" y="216579"/>
                </a:lnTo>
                <a:close/>
              </a:path>
              <a:path w="271145" h="281940">
                <a:moveTo>
                  <a:pt x="183864" y="98363"/>
                </a:moveTo>
                <a:lnTo>
                  <a:pt x="132027" y="98363"/>
                </a:lnTo>
                <a:lnTo>
                  <a:pt x="169607" y="183418"/>
                </a:lnTo>
                <a:lnTo>
                  <a:pt x="224332" y="183418"/>
                </a:lnTo>
                <a:lnTo>
                  <a:pt x="183864" y="98363"/>
                </a:lnTo>
                <a:close/>
              </a:path>
            </a:pathLst>
          </a:custGeom>
          <a:solidFill>
            <a:srgbClr val="121F48"/>
          </a:solidFill>
        </p:spPr>
        <p:txBody>
          <a:bodyPr wrap="square" lIns="0" tIns="0" rIns="0" bIns="0" rtlCol="0"/>
          <a:lstStyle/>
          <a:p>
            <a:endParaRPr/>
          </a:p>
        </p:txBody>
      </p:sp>
      <p:sp>
        <p:nvSpPr>
          <p:cNvPr id="35" name="bk object 35"/>
          <p:cNvSpPr/>
          <p:nvPr/>
        </p:nvSpPr>
        <p:spPr>
          <a:xfrm>
            <a:off x="2471131" y="7049124"/>
            <a:ext cx="606425" cy="1000125"/>
          </a:xfrm>
          <a:custGeom>
            <a:avLst/>
            <a:gdLst/>
            <a:ahLst/>
            <a:cxnLst/>
            <a:rect l="l" t="t" r="r" b="b"/>
            <a:pathLst>
              <a:path w="606425" h="1000125">
                <a:moveTo>
                  <a:pt x="303310" y="0"/>
                </a:moveTo>
                <a:lnTo>
                  <a:pt x="302849" y="0"/>
                </a:lnTo>
                <a:lnTo>
                  <a:pt x="303027" y="999802"/>
                </a:lnTo>
                <a:lnTo>
                  <a:pt x="355499" y="995348"/>
                </a:lnTo>
                <a:lnTo>
                  <a:pt x="404067" y="982604"/>
                </a:lnTo>
                <a:lnTo>
                  <a:pt x="448349" y="962493"/>
                </a:lnTo>
                <a:lnTo>
                  <a:pt x="487965" y="935936"/>
                </a:lnTo>
                <a:lnTo>
                  <a:pt x="522532" y="903858"/>
                </a:lnTo>
                <a:lnTo>
                  <a:pt x="551670" y="867182"/>
                </a:lnTo>
                <a:lnTo>
                  <a:pt x="574996" y="826830"/>
                </a:lnTo>
                <a:lnTo>
                  <a:pt x="592130" y="783725"/>
                </a:lnTo>
                <a:lnTo>
                  <a:pt x="602690" y="738792"/>
                </a:lnTo>
                <a:lnTo>
                  <a:pt x="606295" y="692952"/>
                </a:lnTo>
                <a:lnTo>
                  <a:pt x="602550" y="644582"/>
                </a:lnTo>
                <a:lnTo>
                  <a:pt x="591695" y="598605"/>
                </a:lnTo>
                <a:lnTo>
                  <a:pt x="574306" y="555597"/>
                </a:lnTo>
                <a:lnTo>
                  <a:pt x="550955" y="516136"/>
                </a:lnTo>
                <a:lnTo>
                  <a:pt x="522217" y="480800"/>
                </a:lnTo>
                <a:lnTo>
                  <a:pt x="488666" y="450166"/>
                </a:lnTo>
                <a:lnTo>
                  <a:pt x="450875" y="424811"/>
                </a:lnTo>
                <a:lnTo>
                  <a:pt x="409417" y="405313"/>
                </a:lnTo>
                <a:lnTo>
                  <a:pt x="364868" y="392249"/>
                </a:lnTo>
                <a:lnTo>
                  <a:pt x="303310" y="0"/>
                </a:lnTo>
                <a:close/>
              </a:path>
              <a:path w="606425" h="1000125">
                <a:moveTo>
                  <a:pt x="241280" y="392249"/>
                </a:moveTo>
                <a:lnTo>
                  <a:pt x="196714" y="405313"/>
                </a:lnTo>
                <a:lnTo>
                  <a:pt x="155258" y="424811"/>
                </a:lnTo>
                <a:lnTo>
                  <a:pt x="117483" y="450166"/>
                </a:lnTo>
                <a:lnTo>
                  <a:pt x="83957" y="480800"/>
                </a:lnTo>
                <a:lnTo>
                  <a:pt x="55251" y="516136"/>
                </a:lnTo>
                <a:lnTo>
                  <a:pt x="31932" y="555597"/>
                </a:lnTo>
                <a:lnTo>
                  <a:pt x="14571" y="598605"/>
                </a:lnTo>
                <a:lnTo>
                  <a:pt x="3737" y="644582"/>
                </a:lnTo>
                <a:lnTo>
                  <a:pt x="0" y="692952"/>
                </a:lnTo>
                <a:lnTo>
                  <a:pt x="3670" y="740836"/>
                </a:lnTo>
                <a:lnTo>
                  <a:pt x="14311" y="786383"/>
                </a:lnTo>
                <a:lnTo>
                  <a:pt x="31368" y="829034"/>
                </a:lnTo>
                <a:lnTo>
                  <a:pt x="54284" y="868228"/>
                </a:lnTo>
                <a:lnTo>
                  <a:pt x="82504" y="903405"/>
                </a:lnTo>
                <a:lnTo>
                  <a:pt x="115472" y="934005"/>
                </a:lnTo>
                <a:lnTo>
                  <a:pt x="152634" y="959468"/>
                </a:lnTo>
                <a:lnTo>
                  <a:pt x="241280" y="392249"/>
                </a:lnTo>
                <a:close/>
              </a:path>
            </a:pathLst>
          </a:custGeom>
          <a:solidFill>
            <a:srgbClr val="121F48"/>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7850" b="0" i="0">
                <a:solidFill>
                  <a:srgbClr val="121F48"/>
                </a:solidFill>
                <a:latin typeface="Integral CF Medium"/>
                <a:cs typeface="Integral CF Medium"/>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850" b="0" i="0">
                <a:solidFill>
                  <a:srgbClr val="121F48"/>
                </a:solidFill>
                <a:latin typeface="Integral CF Medium"/>
                <a:cs typeface="Integral CF Medium"/>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850" b="0" i="0">
                <a:solidFill>
                  <a:srgbClr val="121F48"/>
                </a:solidFill>
                <a:latin typeface="Integral CF Medium"/>
                <a:cs typeface="Integral CF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23447" y="4543851"/>
            <a:ext cx="3764915" cy="1225550"/>
          </a:xfrm>
          <a:prstGeom prst="rect">
            <a:avLst/>
          </a:prstGeom>
        </p:spPr>
        <p:txBody>
          <a:bodyPr wrap="square" lIns="0" tIns="0" rIns="0" bIns="0">
            <a:spAutoFit/>
          </a:bodyPr>
          <a:lstStyle>
            <a:lvl1pPr>
              <a:defRPr sz="7850" b="0" i="0">
                <a:solidFill>
                  <a:srgbClr val="121F48"/>
                </a:solidFill>
                <a:latin typeface="Integral CF Medium"/>
                <a:cs typeface="Integral CF Medium"/>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6/6/2022</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08360" y="7433262"/>
            <a:ext cx="2347595" cy="516255"/>
          </a:xfrm>
          <a:prstGeom prst="rect">
            <a:avLst/>
          </a:prstGeom>
        </p:spPr>
        <p:txBody>
          <a:bodyPr vert="horz" wrap="square" lIns="0" tIns="15240" rIns="0" bIns="0" rtlCol="0">
            <a:spAutoFit/>
          </a:bodyPr>
          <a:lstStyle/>
          <a:p>
            <a:pPr marL="12700">
              <a:lnSpc>
                <a:spcPct val="100000"/>
              </a:lnSpc>
              <a:spcBef>
                <a:spcPts val="120"/>
              </a:spcBef>
            </a:pPr>
            <a:r>
              <a:rPr sz="3200" spc="-20" dirty="0">
                <a:solidFill>
                  <a:srgbClr val="121F48"/>
                </a:solidFill>
                <a:latin typeface="Integral CF Medium"/>
                <a:cs typeface="Integral CF Medium"/>
              </a:rPr>
              <a:t>LUZ</a:t>
            </a:r>
            <a:r>
              <a:rPr sz="3200" spc="-175" dirty="0">
                <a:solidFill>
                  <a:srgbClr val="121F48"/>
                </a:solidFill>
                <a:latin typeface="Integral CF Medium"/>
                <a:cs typeface="Integral CF Medium"/>
              </a:rPr>
              <a:t> </a:t>
            </a:r>
            <a:r>
              <a:rPr sz="3150" spc="-95" dirty="0">
                <a:solidFill>
                  <a:srgbClr val="121F48"/>
                </a:solidFill>
                <a:latin typeface="Integral CF Medium"/>
                <a:cs typeface="Integral CF Medium"/>
              </a:rPr>
              <a:t>VERDE</a:t>
            </a:r>
            <a:endParaRPr sz="3150">
              <a:latin typeface="Integral CF Medium"/>
              <a:cs typeface="Integral CF Medium"/>
            </a:endParaRPr>
          </a:p>
        </p:txBody>
      </p:sp>
      <p:sp>
        <p:nvSpPr>
          <p:cNvPr id="3" name="object 3"/>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spc="5" dirty="0"/>
              <a:t>Lorem</a:t>
            </a:r>
          </a:p>
        </p:txBody>
      </p:sp>
      <p:sp>
        <p:nvSpPr>
          <p:cNvPr id="4" name="object 4"/>
          <p:cNvSpPr txBox="1"/>
          <p:nvPr/>
        </p:nvSpPr>
        <p:spPr>
          <a:xfrm>
            <a:off x="2423447" y="5409551"/>
            <a:ext cx="6452870" cy="1225550"/>
          </a:xfrm>
          <a:prstGeom prst="rect">
            <a:avLst/>
          </a:prstGeom>
        </p:spPr>
        <p:txBody>
          <a:bodyPr vert="horz" wrap="square" lIns="0" tIns="15240" rIns="0" bIns="0" rtlCol="0">
            <a:spAutoFit/>
          </a:bodyPr>
          <a:lstStyle/>
          <a:p>
            <a:pPr marL="12700">
              <a:lnSpc>
                <a:spcPct val="100000"/>
              </a:lnSpc>
              <a:spcBef>
                <a:spcPts val="120"/>
              </a:spcBef>
            </a:pPr>
            <a:r>
              <a:rPr sz="7850" spc="5" dirty="0">
                <a:solidFill>
                  <a:srgbClr val="121F48"/>
                </a:solidFill>
                <a:latin typeface="Integral CF Medium"/>
                <a:cs typeface="Integral CF Medium"/>
              </a:rPr>
              <a:t>ipsumestis</a:t>
            </a:r>
            <a:endParaRPr sz="7850">
              <a:latin typeface="Integral CF Medium"/>
              <a:cs typeface="Integral CF Medium"/>
            </a:endParaRPr>
          </a:p>
        </p:txBody>
      </p:sp>
      <p:pic>
        <p:nvPicPr>
          <p:cNvPr id="6" name="Imagen 5">
            <a:extLst>
              <a:ext uri="{FF2B5EF4-FFF2-40B4-BE49-F238E27FC236}">
                <a16:creationId xmlns:a16="http://schemas.microsoft.com/office/drawing/2014/main" id="{72D166AC-63FA-BEDF-5C51-5BA0E12CDD88}"/>
              </a:ext>
            </a:extLst>
          </p:cNvPr>
          <p:cNvPicPr>
            <a:picLocks noChangeAspect="1"/>
          </p:cNvPicPr>
          <p:nvPr/>
        </p:nvPicPr>
        <p:blipFill>
          <a:blip r:embed="rId2"/>
          <a:stretch>
            <a:fillRect/>
          </a:stretch>
        </p:blipFill>
        <p:spPr>
          <a:xfrm>
            <a:off x="13633450" y="1539875"/>
            <a:ext cx="4951141" cy="8642195"/>
          </a:xfrm>
          <a:prstGeom prst="rect">
            <a:avLst/>
          </a:prstGeom>
        </p:spPr>
      </p:pic>
      <p:pic>
        <p:nvPicPr>
          <p:cNvPr id="8" name="Imagen 7">
            <a:extLst>
              <a:ext uri="{FF2B5EF4-FFF2-40B4-BE49-F238E27FC236}">
                <a16:creationId xmlns:a16="http://schemas.microsoft.com/office/drawing/2014/main" id="{8E8EE9CD-422F-C82D-DBF4-24256B976C90}"/>
              </a:ext>
            </a:extLst>
          </p:cNvPr>
          <p:cNvPicPr>
            <a:picLocks noChangeAspect="1"/>
          </p:cNvPicPr>
          <p:nvPr/>
        </p:nvPicPr>
        <p:blipFill>
          <a:blip r:embed="rId3"/>
          <a:stretch>
            <a:fillRect/>
          </a:stretch>
        </p:blipFill>
        <p:spPr>
          <a:xfrm>
            <a:off x="5050314" y="9580911"/>
            <a:ext cx="4951141" cy="1728439"/>
          </a:xfrm>
          <a:prstGeom prst="rect">
            <a:avLst/>
          </a:prstGeom>
        </p:spPr>
      </p:pic>
      <p:pic>
        <p:nvPicPr>
          <p:cNvPr id="12" name="Imagen 11">
            <a:extLst>
              <a:ext uri="{FF2B5EF4-FFF2-40B4-BE49-F238E27FC236}">
                <a16:creationId xmlns:a16="http://schemas.microsoft.com/office/drawing/2014/main" id="{D24D5357-00D4-7CF0-A4CF-488DC43A3AE0}"/>
              </a:ext>
            </a:extLst>
          </p:cNvPr>
          <p:cNvPicPr>
            <a:picLocks noChangeAspect="1"/>
          </p:cNvPicPr>
          <p:nvPr/>
        </p:nvPicPr>
        <p:blipFill>
          <a:blip r:embed="rId4"/>
          <a:stretch>
            <a:fillRect/>
          </a:stretch>
        </p:blipFill>
        <p:spPr>
          <a:xfrm>
            <a:off x="1" y="4968875"/>
            <a:ext cx="1556052" cy="476029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49691" y="0"/>
            <a:ext cx="12366625" cy="11308715"/>
          </a:xfrm>
          <a:custGeom>
            <a:avLst/>
            <a:gdLst/>
            <a:ahLst/>
            <a:cxnLst/>
            <a:rect l="l" t="t" r="r" b="b"/>
            <a:pathLst>
              <a:path w="12366625" h="11308715">
                <a:moveTo>
                  <a:pt x="0" y="11308556"/>
                </a:moveTo>
                <a:lnTo>
                  <a:pt x="12366126" y="11308556"/>
                </a:lnTo>
                <a:lnTo>
                  <a:pt x="12366126" y="0"/>
                </a:lnTo>
                <a:lnTo>
                  <a:pt x="0" y="0"/>
                </a:lnTo>
                <a:lnTo>
                  <a:pt x="0" y="11308556"/>
                </a:lnTo>
                <a:close/>
              </a:path>
            </a:pathLst>
          </a:custGeom>
          <a:solidFill>
            <a:srgbClr val="F7F7F7"/>
          </a:solidFill>
        </p:spPr>
        <p:txBody>
          <a:bodyPr wrap="square" lIns="0" tIns="0" rIns="0" bIns="0" rtlCol="0"/>
          <a:lstStyle/>
          <a:p>
            <a:endParaRPr/>
          </a:p>
        </p:txBody>
      </p:sp>
      <p:sp>
        <p:nvSpPr>
          <p:cNvPr id="3" name="object 3"/>
          <p:cNvSpPr/>
          <p:nvPr/>
        </p:nvSpPr>
        <p:spPr>
          <a:xfrm>
            <a:off x="0" y="5633336"/>
            <a:ext cx="1550035" cy="5675630"/>
          </a:xfrm>
          <a:custGeom>
            <a:avLst/>
            <a:gdLst/>
            <a:ahLst/>
            <a:cxnLst/>
            <a:rect l="l" t="t" r="r" b="b"/>
            <a:pathLst>
              <a:path w="1550035" h="5675630">
                <a:moveTo>
                  <a:pt x="0" y="5675219"/>
                </a:moveTo>
                <a:lnTo>
                  <a:pt x="1549691" y="5675219"/>
                </a:lnTo>
                <a:lnTo>
                  <a:pt x="1549691" y="0"/>
                </a:lnTo>
                <a:lnTo>
                  <a:pt x="0" y="0"/>
                </a:lnTo>
                <a:lnTo>
                  <a:pt x="0" y="5675219"/>
                </a:lnTo>
                <a:close/>
              </a:path>
            </a:pathLst>
          </a:custGeom>
          <a:solidFill>
            <a:srgbClr val="C0D330"/>
          </a:solidFill>
        </p:spPr>
        <p:txBody>
          <a:bodyPr wrap="square" lIns="0" tIns="0" rIns="0" bIns="0" rtlCol="0"/>
          <a:lstStyle/>
          <a:p>
            <a:endParaRPr/>
          </a:p>
        </p:txBody>
      </p:sp>
      <p:sp>
        <p:nvSpPr>
          <p:cNvPr id="4" name="object 4"/>
          <p:cNvSpPr/>
          <p:nvPr/>
        </p:nvSpPr>
        <p:spPr>
          <a:xfrm>
            <a:off x="18554408" y="9685569"/>
            <a:ext cx="1550035" cy="1623060"/>
          </a:xfrm>
          <a:custGeom>
            <a:avLst/>
            <a:gdLst/>
            <a:ahLst/>
            <a:cxnLst/>
            <a:rect l="l" t="t" r="r" b="b"/>
            <a:pathLst>
              <a:path w="1550034" h="1623059">
                <a:moveTo>
                  <a:pt x="0" y="1622987"/>
                </a:moveTo>
                <a:lnTo>
                  <a:pt x="1549691" y="1622987"/>
                </a:lnTo>
                <a:lnTo>
                  <a:pt x="1549691" y="0"/>
                </a:lnTo>
                <a:lnTo>
                  <a:pt x="0" y="0"/>
                </a:lnTo>
                <a:lnTo>
                  <a:pt x="0" y="1622987"/>
                </a:lnTo>
                <a:close/>
              </a:path>
            </a:pathLst>
          </a:custGeom>
          <a:solidFill>
            <a:srgbClr val="101B46"/>
          </a:solidFill>
        </p:spPr>
        <p:txBody>
          <a:bodyPr wrap="square" lIns="0" tIns="0" rIns="0" bIns="0" rtlCol="0"/>
          <a:lstStyle/>
          <a:p>
            <a:endParaRPr/>
          </a:p>
        </p:txBody>
      </p:sp>
      <p:sp>
        <p:nvSpPr>
          <p:cNvPr id="5" name="object 5"/>
          <p:cNvSpPr/>
          <p:nvPr/>
        </p:nvSpPr>
        <p:spPr>
          <a:xfrm>
            <a:off x="13915806" y="4872448"/>
            <a:ext cx="1550035" cy="541020"/>
          </a:xfrm>
          <a:custGeom>
            <a:avLst/>
            <a:gdLst/>
            <a:ahLst/>
            <a:cxnLst/>
            <a:rect l="l" t="t" r="r" b="b"/>
            <a:pathLst>
              <a:path w="1550034" h="541020">
                <a:moveTo>
                  <a:pt x="0" y="0"/>
                </a:moveTo>
                <a:lnTo>
                  <a:pt x="1549691" y="0"/>
                </a:lnTo>
                <a:lnTo>
                  <a:pt x="1549691" y="540999"/>
                </a:lnTo>
                <a:lnTo>
                  <a:pt x="0" y="540999"/>
                </a:lnTo>
                <a:lnTo>
                  <a:pt x="0" y="0"/>
                </a:lnTo>
                <a:close/>
              </a:path>
            </a:pathLst>
          </a:custGeom>
          <a:solidFill>
            <a:srgbClr val="C0D330"/>
          </a:solidFill>
        </p:spPr>
        <p:txBody>
          <a:bodyPr wrap="square" lIns="0" tIns="0" rIns="0" bIns="0" rtlCol="0"/>
          <a:lstStyle/>
          <a:p>
            <a:endParaRPr/>
          </a:p>
        </p:txBody>
      </p:sp>
      <p:sp>
        <p:nvSpPr>
          <p:cNvPr id="6" name="object 6"/>
          <p:cNvSpPr/>
          <p:nvPr/>
        </p:nvSpPr>
        <p:spPr>
          <a:xfrm>
            <a:off x="18554408" y="3225032"/>
            <a:ext cx="1549691" cy="4834057"/>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6172024" y="6177309"/>
            <a:ext cx="3764915" cy="1225550"/>
          </a:xfrm>
          <a:prstGeom prst="rect">
            <a:avLst/>
          </a:prstGeom>
        </p:spPr>
        <p:txBody>
          <a:bodyPr vert="horz" wrap="square" lIns="0" tIns="15240" rIns="0" bIns="0" rtlCol="0">
            <a:spAutoFit/>
          </a:bodyPr>
          <a:lstStyle/>
          <a:p>
            <a:pPr marL="12700">
              <a:lnSpc>
                <a:spcPct val="100000"/>
              </a:lnSpc>
              <a:spcBef>
                <a:spcPts val="120"/>
              </a:spcBef>
            </a:pPr>
            <a:r>
              <a:rPr sz="7850" spc="5" dirty="0">
                <a:solidFill>
                  <a:srgbClr val="121F48"/>
                </a:solidFill>
                <a:latin typeface="Integral CF Medium"/>
                <a:cs typeface="Integral CF Medium"/>
              </a:rPr>
              <a:t>Lorem</a:t>
            </a:r>
            <a:endParaRPr sz="7850">
              <a:latin typeface="Integral CF Medium"/>
              <a:cs typeface="Integral CF Medium"/>
            </a:endParaRPr>
          </a:p>
        </p:txBody>
      </p:sp>
      <p:sp>
        <p:nvSpPr>
          <p:cNvPr id="9" name="object 9"/>
          <p:cNvSpPr txBox="1"/>
          <p:nvPr/>
        </p:nvSpPr>
        <p:spPr>
          <a:xfrm>
            <a:off x="6172024" y="7043010"/>
            <a:ext cx="6452870" cy="1225550"/>
          </a:xfrm>
          <a:prstGeom prst="rect">
            <a:avLst/>
          </a:prstGeom>
        </p:spPr>
        <p:txBody>
          <a:bodyPr vert="horz" wrap="square" lIns="0" tIns="15240" rIns="0" bIns="0" rtlCol="0">
            <a:spAutoFit/>
          </a:bodyPr>
          <a:lstStyle/>
          <a:p>
            <a:pPr marL="12700">
              <a:lnSpc>
                <a:spcPct val="100000"/>
              </a:lnSpc>
              <a:spcBef>
                <a:spcPts val="120"/>
              </a:spcBef>
            </a:pPr>
            <a:r>
              <a:rPr sz="7850" spc="5" dirty="0">
                <a:solidFill>
                  <a:srgbClr val="121F48"/>
                </a:solidFill>
                <a:latin typeface="Integral CF Medium"/>
                <a:cs typeface="Integral CF Medium"/>
              </a:rPr>
              <a:t>ipsumestis</a:t>
            </a:r>
            <a:endParaRPr sz="7850">
              <a:latin typeface="Integral CF Medium"/>
              <a:cs typeface="Integral CF Medium"/>
            </a:endParaRPr>
          </a:p>
        </p:txBody>
      </p:sp>
      <p:sp>
        <p:nvSpPr>
          <p:cNvPr id="10" name="object 10"/>
          <p:cNvSpPr txBox="1"/>
          <p:nvPr/>
        </p:nvSpPr>
        <p:spPr>
          <a:xfrm>
            <a:off x="2308278" y="2799475"/>
            <a:ext cx="2995930" cy="6259830"/>
          </a:xfrm>
          <a:prstGeom prst="rect">
            <a:avLst/>
          </a:prstGeom>
        </p:spPr>
        <p:txBody>
          <a:bodyPr vert="horz" wrap="square" lIns="0" tIns="13335" rIns="0" bIns="0" rtlCol="0">
            <a:spAutoFit/>
          </a:bodyPr>
          <a:lstStyle/>
          <a:p>
            <a:pPr marL="12700">
              <a:lnSpc>
                <a:spcPct val="100000"/>
              </a:lnSpc>
              <a:spcBef>
                <a:spcPts val="105"/>
              </a:spcBef>
            </a:pPr>
            <a:r>
              <a:rPr sz="40900" dirty="0">
                <a:solidFill>
                  <a:srgbClr val="121F48"/>
                </a:solidFill>
                <a:latin typeface="Integral CF"/>
                <a:cs typeface="Integral CF"/>
              </a:rPr>
              <a:t>1</a:t>
            </a:r>
            <a:endParaRPr sz="40900">
              <a:latin typeface="Integral CF"/>
              <a:cs typeface="Integral CF"/>
            </a:endParaRPr>
          </a:p>
        </p:txBody>
      </p:sp>
      <p:grpSp>
        <p:nvGrpSpPr>
          <p:cNvPr id="20" name="Grupo 19">
            <a:extLst>
              <a:ext uri="{FF2B5EF4-FFF2-40B4-BE49-F238E27FC236}">
                <a16:creationId xmlns:a16="http://schemas.microsoft.com/office/drawing/2014/main" id="{B862B00A-97B9-CA58-1640-C986202BA362}"/>
              </a:ext>
            </a:extLst>
          </p:cNvPr>
          <p:cNvGrpSpPr/>
          <p:nvPr/>
        </p:nvGrpSpPr>
        <p:grpSpPr>
          <a:xfrm>
            <a:off x="15371260" y="514878"/>
            <a:ext cx="4212592" cy="857144"/>
            <a:chOff x="15371260" y="514878"/>
            <a:chExt cx="4212592" cy="857144"/>
          </a:xfrm>
        </p:grpSpPr>
        <p:sp>
          <p:nvSpPr>
            <p:cNvPr id="11" name="object 11"/>
            <p:cNvSpPr/>
            <p:nvPr/>
          </p:nvSpPr>
          <p:spPr>
            <a:xfrm>
              <a:off x="17458914" y="770677"/>
              <a:ext cx="0" cy="601345"/>
            </a:xfrm>
            <a:custGeom>
              <a:avLst/>
              <a:gdLst/>
              <a:ahLst/>
              <a:cxnLst/>
              <a:rect l="l" t="t" r="r" b="b"/>
              <a:pathLst>
                <a:path h="601344">
                  <a:moveTo>
                    <a:pt x="0" y="601280"/>
                  </a:moveTo>
                  <a:lnTo>
                    <a:pt x="0" y="0"/>
                  </a:lnTo>
                </a:path>
              </a:pathLst>
            </a:custGeom>
            <a:ln w="17266">
              <a:solidFill>
                <a:srgbClr val="121F48"/>
              </a:solidFill>
            </a:ln>
          </p:spPr>
          <p:txBody>
            <a:bodyPr wrap="square" lIns="0" tIns="0" rIns="0" bIns="0" rtlCol="0"/>
            <a:lstStyle/>
            <a:p>
              <a:endParaRPr/>
            </a:p>
          </p:txBody>
        </p:sp>
        <p:sp>
          <p:nvSpPr>
            <p:cNvPr id="12" name="object 12"/>
            <p:cNvSpPr/>
            <p:nvPr/>
          </p:nvSpPr>
          <p:spPr>
            <a:xfrm>
              <a:off x="16294168" y="950940"/>
              <a:ext cx="187325" cy="222250"/>
            </a:xfrm>
            <a:custGeom>
              <a:avLst/>
              <a:gdLst/>
              <a:ahLst/>
              <a:cxnLst/>
              <a:rect l="l" t="t" r="r" b="b"/>
              <a:pathLst>
                <a:path w="187325" h="222250">
                  <a:moveTo>
                    <a:pt x="43286" y="0"/>
                  </a:moveTo>
                  <a:lnTo>
                    <a:pt x="0" y="0"/>
                  </a:lnTo>
                  <a:lnTo>
                    <a:pt x="0" y="221616"/>
                  </a:lnTo>
                  <a:lnTo>
                    <a:pt x="42909" y="221616"/>
                  </a:lnTo>
                  <a:lnTo>
                    <a:pt x="42909" y="125095"/>
                  </a:lnTo>
                  <a:lnTo>
                    <a:pt x="95498" y="125095"/>
                  </a:lnTo>
                  <a:lnTo>
                    <a:pt x="91787" y="120781"/>
                  </a:lnTo>
                  <a:lnTo>
                    <a:pt x="116303" y="112802"/>
                  </a:lnTo>
                  <a:lnTo>
                    <a:pt x="124440" y="106771"/>
                  </a:lnTo>
                  <a:lnTo>
                    <a:pt x="44605" y="106771"/>
                  </a:lnTo>
                  <a:lnTo>
                    <a:pt x="42909" y="106583"/>
                  </a:lnTo>
                  <a:lnTo>
                    <a:pt x="42909" y="25255"/>
                  </a:lnTo>
                  <a:lnTo>
                    <a:pt x="44448" y="25140"/>
                  </a:lnTo>
                  <a:lnTo>
                    <a:pt x="48270" y="25098"/>
                  </a:lnTo>
                  <a:lnTo>
                    <a:pt x="137759" y="25098"/>
                  </a:lnTo>
                  <a:lnTo>
                    <a:pt x="137311" y="24388"/>
                  </a:lnTo>
                  <a:lnTo>
                    <a:pt x="100876" y="4010"/>
                  </a:lnTo>
                  <a:lnTo>
                    <a:pt x="62811" y="195"/>
                  </a:lnTo>
                  <a:lnTo>
                    <a:pt x="43286" y="0"/>
                  </a:lnTo>
                  <a:close/>
                </a:path>
                <a:path w="187325" h="222250">
                  <a:moveTo>
                    <a:pt x="95498" y="125095"/>
                  </a:moveTo>
                  <a:lnTo>
                    <a:pt x="42909" y="125095"/>
                  </a:lnTo>
                  <a:lnTo>
                    <a:pt x="92478" y="184609"/>
                  </a:lnTo>
                  <a:lnTo>
                    <a:pt x="120893" y="212998"/>
                  </a:lnTo>
                  <a:lnTo>
                    <a:pt x="159555" y="221616"/>
                  </a:lnTo>
                  <a:lnTo>
                    <a:pt x="187083" y="221616"/>
                  </a:lnTo>
                  <a:lnTo>
                    <a:pt x="179858" y="215972"/>
                  </a:lnTo>
                  <a:lnTo>
                    <a:pt x="175921" y="212642"/>
                  </a:lnTo>
                  <a:lnTo>
                    <a:pt x="169523" y="206087"/>
                  </a:lnTo>
                  <a:lnTo>
                    <a:pt x="156290" y="192191"/>
                  </a:lnTo>
                  <a:lnTo>
                    <a:pt x="133749" y="168024"/>
                  </a:lnTo>
                  <a:lnTo>
                    <a:pt x="109661" y="141562"/>
                  </a:lnTo>
                  <a:lnTo>
                    <a:pt x="95498" y="125095"/>
                  </a:lnTo>
                  <a:close/>
                </a:path>
                <a:path w="187325" h="222250">
                  <a:moveTo>
                    <a:pt x="137759" y="25098"/>
                  </a:moveTo>
                  <a:lnTo>
                    <a:pt x="50406" y="25098"/>
                  </a:lnTo>
                  <a:lnTo>
                    <a:pt x="74306" y="27522"/>
                  </a:lnTo>
                  <a:lnTo>
                    <a:pt x="91418" y="34773"/>
                  </a:lnTo>
                  <a:lnTo>
                    <a:pt x="101710" y="46823"/>
                  </a:lnTo>
                  <a:lnTo>
                    <a:pt x="105148" y="63642"/>
                  </a:lnTo>
                  <a:lnTo>
                    <a:pt x="101142" y="80607"/>
                  </a:lnTo>
                  <a:lnTo>
                    <a:pt x="89743" y="94296"/>
                  </a:lnTo>
                  <a:lnTo>
                    <a:pt x="71876" y="103441"/>
                  </a:lnTo>
                  <a:lnTo>
                    <a:pt x="48469" y="106771"/>
                  </a:lnTo>
                  <a:lnTo>
                    <a:pt x="124440" y="106771"/>
                  </a:lnTo>
                  <a:lnTo>
                    <a:pt x="135056" y="98904"/>
                  </a:lnTo>
                  <a:lnTo>
                    <a:pt x="147043" y="80696"/>
                  </a:lnTo>
                  <a:lnTo>
                    <a:pt x="151262" y="59788"/>
                  </a:lnTo>
                  <a:lnTo>
                    <a:pt x="147605" y="40693"/>
                  </a:lnTo>
                  <a:lnTo>
                    <a:pt x="137759" y="25098"/>
                  </a:lnTo>
                  <a:close/>
                </a:path>
              </a:pathLst>
            </a:custGeom>
            <a:solidFill>
              <a:srgbClr val="121F48"/>
            </a:solidFill>
          </p:spPr>
          <p:txBody>
            <a:bodyPr wrap="square" lIns="0" tIns="0" rIns="0" bIns="0" rtlCol="0"/>
            <a:lstStyle/>
            <a:p>
              <a:endParaRPr/>
            </a:p>
          </p:txBody>
        </p:sp>
        <p:sp>
          <p:nvSpPr>
            <p:cNvPr id="13" name="object 13"/>
            <p:cNvSpPr/>
            <p:nvPr/>
          </p:nvSpPr>
          <p:spPr>
            <a:xfrm>
              <a:off x="16504758" y="945131"/>
              <a:ext cx="200660" cy="233679"/>
            </a:xfrm>
            <a:custGeom>
              <a:avLst/>
              <a:gdLst/>
              <a:ahLst/>
              <a:cxnLst/>
              <a:rect l="l" t="t" r="r" b="b"/>
              <a:pathLst>
                <a:path w="200659" h="233680">
                  <a:moveTo>
                    <a:pt x="132603" y="0"/>
                  </a:moveTo>
                  <a:lnTo>
                    <a:pt x="79106" y="8893"/>
                  </a:lnTo>
                  <a:lnTo>
                    <a:pt x="37166" y="33717"/>
                  </a:lnTo>
                  <a:lnTo>
                    <a:pt x="9793" y="71690"/>
                  </a:lnTo>
                  <a:lnTo>
                    <a:pt x="0" y="120027"/>
                  </a:lnTo>
                  <a:lnTo>
                    <a:pt x="9023" y="166231"/>
                  </a:lnTo>
                  <a:lnTo>
                    <a:pt x="34411" y="202021"/>
                  </a:lnTo>
                  <a:lnTo>
                    <a:pt x="73642" y="225145"/>
                  </a:lnTo>
                  <a:lnTo>
                    <a:pt x="124195" y="233354"/>
                  </a:lnTo>
                  <a:lnTo>
                    <a:pt x="143593" y="232315"/>
                  </a:lnTo>
                  <a:lnTo>
                    <a:pt x="163183" y="229278"/>
                  </a:lnTo>
                  <a:lnTo>
                    <a:pt x="182239" y="224360"/>
                  </a:lnTo>
                  <a:lnTo>
                    <a:pt x="200035" y="217679"/>
                  </a:lnTo>
                  <a:lnTo>
                    <a:pt x="200035" y="203135"/>
                  </a:lnTo>
                  <a:lnTo>
                    <a:pt x="125860" y="203135"/>
                  </a:lnTo>
                  <a:lnTo>
                    <a:pt x="93694" y="197020"/>
                  </a:lnTo>
                  <a:lnTo>
                    <a:pt x="69076" y="179749"/>
                  </a:lnTo>
                  <a:lnTo>
                    <a:pt x="53332" y="152931"/>
                  </a:lnTo>
                  <a:lnTo>
                    <a:pt x="47789" y="118174"/>
                  </a:lnTo>
                  <a:lnTo>
                    <a:pt x="53648" y="82415"/>
                  </a:lnTo>
                  <a:lnTo>
                    <a:pt x="70247" y="54872"/>
                  </a:lnTo>
                  <a:lnTo>
                    <a:pt x="96119" y="37162"/>
                  </a:lnTo>
                  <a:lnTo>
                    <a:pt x="129797" y="30899"/>
                  </a:lnTo>
                  <a:lnTo>
                    <a:pt x="187313" y="30899"/>
                  </a:lnTo>
                  <a:lnTo>
                    <a:pt x="187313" y="7193"/>
                  </a:lnTo>
                  <a:lnTo>
                    <a:pt x="172960" y="3896"/>
                  </a:lnTo>
                  <a:lnTo>
                    <a:pt x="159188" y="1664"/>
                  </a:lnTo>
                  <a:lnTo>
                    <a:pt x="145801" y="399"/>
                  </a:lnTo>
                  <a:lnTo>
                    <a:pt x="132603" y="0"/>
                  </a:lnTo>
                  <a:close/>
                </a:path>
                <a:path w="200659" h="233680">
                  <a:moveTo>
                    <a:pt x="200035" y="113514"/>
                  </a:moveTo>
                  <a:lnTo>
                    <a:pt x="157785" y="113514"/>
                  </a:lnTo>
                  <a:lnTo>
                    <a:pt x="157785" y="197083"/>
                  </a:lnTo>
                  <a:lnTo>
                    <a:pt x="150759" y="199751"/>
                  </a:lnTo>
                  <a:lnTo>
                    <a:pt x="143173" y="201640"/>
                  </a:lnTo>
                  <a:lnTo>
                    <a:pt x="134912" y="202763"/>
                  </a:lnTo>
                  <a:lnTo>
                    <a:pt x="125860" y="203135"/>
                  </a:lnTo>
                  <a:lnTo>
                    <a:pt x="200035" y="203135"/>
                  </a:lnTo>
                  <a:lnTo>
                    <a:pt x="200035" y="113514"/>
                  </a:lnTo>
                  <a:close/>
                </a:path>
                <a:path w="200659" h="233680">
                  <a:moveTo>
                    <a:pt x="187313" y="30899"/>
                  </a:moveTo>
                  <a:lnTo>
                    <a:pt x="129797" y="30899"/>
                  </a:lnTo>
                  <a:lnTo>
                    <a:pt x="144681" y="32011"/>
                  </a:lnTo>
                  <a:lnTo>
                    <a:pt x="159423" y="35340"/>
                  </a:lnTo>
                  <a:lnTo>
                    <a:pt x="173731" y="40878"/>
                  </a:lnTo>
                  <a:lnTo>
                    <a:pt x="187313" y="48616"/>
                  </a:lnTo>
                  <a:lnTo>
                    <a:pt x="187313" y="30899"/>
                  </a:lnTo>
                  <a:close/>
                </a:path>
              </a:pathLst>
            </a:custGeom>
            <a:solidFill>
              <a:srgbClr val="121F48"/>
            </a:solidFill>
          </p:spPr>
          <p:txBody>
            <a:bodyPr wrap="square" lIns="0" tIns="0" rIns="0" bIns="0" rtlCol="0"/>
            <a:lstStyle/>
            <a:p>
              <a:endParaRPr/>
            </a:p>
          </p:txBody>
        </p:sp>
        <p:sp>
          <p:nvSpPr>
            <p:cNvPr id="14" name="object 14"/>
            <p:cNvSpPr/>
            <p:nvPr/>
          </p:nvSpPr>
          <p:spPr>
            <a:xfrm>
              <a:off x="17046286" y="944675"/>
              <a:ext cx="150495" cy="234315"/>
            </a:xfrm>
            <a:custGeom>
              <a:avLst/>
              <a:gdLst/>
              <a:ahLst/>
              <a:cxnLst/>
              <a:rect l="l" t="t" r="r" b="b"/>
              <a:pathLst>
                <a:path w="150494" h="234315">
                  <a:moveTo>
                    <a:pt x="2795" y="184894"/>
                  </a:moveTo>
                  <a:lnTo>
                    <a:pt x="2795" y="225333"/>
                  </a:lnTo>
                  <a:lnTo>
                    <a:pt x="17830" y="229008"/>
                  </a:lnTo>
                  <a:lnTo>
                    <a:pt x="33005" y="231663"/>
                  </a:lnTo>
                  <a:lnTo>
                    <a:pt x="48166" y="233273"/>
                  </a:lnTo>
                  <a:lnTo>
                    <a:pt x="63160" y="233814"/>
                  </a:lnTo>
                  <a:lnTo>
                    <a:pt x="99761" y="229077"/>
                  </a:lnTo>
                  <a:lnTo>
                    <a:pt x="127294" y="215365"/>
                  </a:lnTo>
                  <a:lnTo>
                    <a:pt x="136717" y="203407"/>
                  </a:lnTo>
                  <a:lnTo>
                    <a:pt x="67139" y="203407"/>
                  </a:lnTo>
                  <a:lnTo>
                    <a:pt x="52091" y="202144"/>
                  </a:lnTo>
                  <a:lnTo>
                    <a:pt x="36074" y="198497"/>
                  </a:lnTo>
                  <a:lnTo>
                    <a:pt x="19504" y="192677"/>
                  </a:lnTo>
                  <a:lnTo>
                    <a:pt x="2795" y="184894"/>
                  </a:lnTo>
                  <a:close/>
                </a:path>
                <a:path w="150494" h="234315">
                  <a:moveTo>
                    <a:pt x="79484" y="0"/>
                  </a:moveTo>
                  <a:lnTo>
                    <a:pt x="46736" y="4361"/>
                  </a:lnTo>
                  <a:lnTo>
                    <a:pt x="21570" y="16831"/>
                  </a:lnTo>
                  <a:lnTo>
                    <a:pt x="5490" y="36487"/>
                  </a:lnTo>
                  <a:lnTo>
                    <a:pt x="0" y="62406"/>
                  </a:lnTo>
                  <a:lnTo>
                    <a:pt x="1234" y="74706"/>
                  </a:lnTo>
                  <a:lnTo>
                    <a:pt x="25651" y="110206"/>
                  </a:lnTo>
                  <a:lnTo>
                    <a:pt x="61296" y="128435"/>
                  </a:lnTo>
                  <a:lnTo>
                    <a:pt x="82789" y="138536"/>
                  </a:lnTo>
                  <a:lnTo>
                    <a:pt x="97330" y="147864"/>
                  </a:lnTo>
                  <a:lnTo>
                    <a:pt x="105595" y="157852"/>
                  </a:lnTo>
                  <a:lnTo>
                    <a:pt x="108258" y="169931"/>
                  </a:lnTo>
                  <a:lnTo>
                    <a:pt x="105274" y="183630"/>
                  </a:lnTo>
                  <a:lnTo>
                    <a:pt x="96710" y="194196"/>
                  </a:lnTo>
                  <a:lnTo>
                    <a:pt x="83640" y="200999"/>
                  </a:lnTo>
                  <a:lnTo>
                    <a:pt x="67139" y="203407"/>
                  </a:lnTo>
                  <a:lnTo>
                    <a:pt x="136717" y="203407"/>
                  </a:lnTo>
                  <a:lnTo>
                    <a:pt x="144579" y="193430"/>
                  </a:lnTo>
                  <a:lnTo>
                    <a:pt x="150435" y="164026"/>
                  </a:lnTo>
                  <a:lnTo>
                    <a:pt x="146611" y="141260"/>
                  </a:lnTo>
                  <a:lnTo>
                    <a:pt x="135410" y="123200"/>
                  </a:lnTo>
                  <a:lnTo>
                    <a:pt x="116131" y="108022"/>
                  </a:lnTo>
                  <a:lnTo>
                    <a:pt x="88070" y="93902"/>
                  </a:lnTo>
                  <a:lnTo>
                    <a:pt x="68975" y="85412"/>
                  </a:lnTo>
                  <a:lnTo>
                    <a:pt x="54923" y="77635"/>
                  </a:lnTo>
                  <a:lnTo>
                    <a:pt x="46209" y="68678"/>
                  </a:lnTo>
                  <a:lnTo>
                    <a:pt x="43129" y="56647"/>
                  </a:lnTo>
                  <a:lnTo>
                    <a:pt x="45479" y="45626"/>
                  </a:lnTo>
                  <a:lnTo>
                    <a:pt x="52570" y="37103"/>
                  </a:lnTo>
                  <a:lnTo>
                    <a:pt x="63707" y="31603"/>
                  </a:lnTo>
                  <a:lnTo>
                    <a:pt x="78196" y="29653"/>
                  </a:lnTo>
                  <a:lnTo>
                    <a:pt x="135137" y="29653"/>
                  </a:lnTo>
                  <a:lnTo>
                    <a:pt x="135137" y="9884"/>
                  </a:lnTo>
                  <a:lnTo>
                    <a:pt x="121616" y="5671"/>
                  </a:lnTo>
                  <a:lnTo>
                    <a:pt x="107534" y="2570"/>
                  </a:lnTo>
                  <a:lnTo>
                    <a:pt x="93341" y="655"/>
                  </a:lnTo>
                  <a:lnTo>
                    <a:pt x="79484" y="0"/>
                  </a:lnTo>
                  <a:close/>
                </a:path>
                <a:path w="150494" h="234315">
                  <a:moveTo>
                    <a:pt x="135137" y="29653"/>
                  </a:moveTo>
                  <a:lnTo>
                    <a:pt x="78196" y="29653"/>
                  </a:lnTo>
                  <a:lnTo>
                    <a:pt x="92909" y="30758"/>
                  </a:lnTo>
                  <a:lnTo>
                    <a:pt x="107672" y="34201"/>
                  </a:lnTo>
                  <a:lnTo>
                    <a:pt x="121931" y="40180"/>
                  </a:lnTo>
                  <a:lnTo>
                    <a:pt x="135137" y="48888"/>
                  </a:lnTo>
                  <a:lnTo>
                    <a:pt x="135137" y="29653"/>
                  </a:lnTo>
                  <a:close/>
                </a:path>
              </a:pathLst>
            </a:custGeom>
            <a:solidFill>
              <a:srgbClr val="121F48"/>
            </a:solidFill>
          </p:spPr>
          <p:txBody>
            <a:bodyPr wrap="square" lIns="0" tIns="0" rIns="0" bIns="0" rtlCol="0"/>
            <a:lstStyle/>
            <a:p>
              <a:endParaRPr/>
            </a:p>
          </p:txBody>
        </p:sp>
        <p:sp>
          <p:nvSpPr>
            <p:cNvPr id="15" name="object 15"/>
            <p:cNvSpPr/>
            <p:nvPr/>
          </p:nvSpPr>
          <p:spPr>
            <a:xfrm>
              <a:off x="16760735" y="943274"/>
              <a:ext cx="236854" cy="236220"/>
            </a:xfrm>
            <a:custGeom>
              <a:avLst/>
              <a:gdLst/>
              <a:ahLst/>
              <a:cxnLst/>
              <a:rect l="l" t="t" r="r" b="b"/>
              <a:pathLst>
                <a:path w="236855" h="236219">
                  <a:moveTo>
                    <a:pt x="120216" y="0"/>
                  </a:moveTo>
                  <a:lnTo>
                    <a:pt x="71628" y="8510"/>
                  </a:lnTo>
                  <a:lnTo>
                    <a:pt x="33615" y="32360"/>
                  </a:lnTo>
                  <a:lnTo>
                    <a:pt x="8849" y="69026"/>
                  </a:lnTo>
                  <a:lnTo>
                    <a:pt x="0" y="115985"/>
                  </a:lnTo>
                  <a:lnTo>
                    <a:pt x="8787" y="164422"/>
                  </a:lnTo>
                  <a:lnTo>
                    <a:pt x="33328" y="202357"/>
                  </a:lnTo>
                  <a:lnTo>
                    <a:pt x="70890" y="227095"/>
                  </a:lnTo>
                  <a:lnTo>
                    <a:pt x="118739" y="235940"/>
                  </a:lnTo>
                  <a:lnTo>
                    <a:pt x="166099" y="227239"/>
                  </a:lnTo>
                  <a:lnTo>
                    <a:pt x="201913" y="203941"/>
                  </a:lnTo>
                  <a:lnTo>
                    <a:pt x="119650" y="203941"/>
                  </a:lnTo>
                  <a:lnTo>
                    <a:pt x="90933" y="197212"/>
                  </a:lnTo>
                  <a:lnTo>
                    <a:pt x="68336" y="178480"/>
                  </a:lnTo>
                  <a:lnTo>
                    <a:pt x="53544" y="149929"/>
                  </a:lnTo>
                  <a:lnTo>
                    <a:pt x="48239" y="113745"/>
                  </a:lnTo>
                  <a:lnTo>
                    <a:pt x="53505" y="80496"/>
                  </a:lnTo>
                  <a:lnTo>
                    <a:pt x="68156" y="54342"/>
                  </a:lnTo>
                  <a:lnTo>
                    <a:pt x="90474" y="37225"/>
                  </a:lnTo>
                  <a:lnTo>
                    <a:pt x="118739" y="31088"/>
                  </a:lnTo>
                  <a:lnTo>
                    <a:pt x="200617" y="31088"/>
                  </a:lnTo>
                  <a:lnTo>
                    <a:pt x="167186" y="8772"/>
                  </a:lnTo>
                  <a:lnTo>
                    <a:pt x="120216" y="0"/>
                  </a:lnTo>
                  <a:close/>
                </a:path>
                <a:path w="236855" h="236219">
                  <a:moveTo>
                    <a:pt x="200617" y="31088"/>
                  </a:moveTo>
                  <a:lnTo>
                    <a:pt x="118739" y="31088"/>
                  </a:lnTo>
                  <a:lnTo>
                    <a:pt x="146468" y="37818"/>
                  </a:lnTo>
                  <a:lnTo>
                    <a:pt x="168380" y="56537"/>
                  </a:lnTo>
                  <a:lnTo>
                    <a:pt x="182776" y="85033"/>
                  </a:lnTo>
                  <a:lnTo>
                    <a:pt x="187952" y="121095"/>
                  </a:lnTo>
                  <a:lnTo>
                    <a:pt x="182790" y="153896"/>
                  </a:lnTo>
                  <a:lnTo>
                    <a:pt x="168494" y="180168"/>
                  </a:lnTo>
                  <a:lnTo>
                    <a:pt x="146852" y="197615"/>
                  </a:lnTo>
                  <a:lnTo>
                    <a:pt x="119650" y="203941"/>
                  </a:lnTo>
                  <a:lnTo>
                    <a:pt x="201913" y="203941"/>
                  </a:lnTo>
                  <a:lnTo>
                    <a:pt x="203360" y="203000"/>
                  </a:lnTo>
                  <a:lnTo>
                    <a:pt x="227749" y="166017"/>
                  </a:lnTo>
                  <a:lnTo>
                    <a:pt x="236495" y="119085"/>
                  </a:lnTo>
                  <a:lnTo>
                    <a:pt x="227927" y="70974"/>
                  </a:lnTo>
                  <a:lnTo>
                    <a:pt x="203957" y="33317"/>
                  </a:lnTo>
                  <a:lnTo>
                    <a:pt x="200617" y="31088"/>
                  </a:lnTo>
                  <a:close/>
                </a:path>
              </a:pathLst>
            </a:custGeom>
            <a:solidFill>
              <a:srgbClr val="121F48"/>
            </a:solidFill>
          </p:spPr>
          <p:txBody>
            <a:bodyPr wrap="square" lIns="0" tIns="0" rIns="0" bIns="0" rtlCol="0"/>
            <a:lstStyle/>
            <a:p>
              <a:endParaRPr/>
            </a:p>
          </p:txBody>
        </p:sp>
        <p:sp>
          <p:nvSpPr>
            <p:cNvPr id="16" name="object 16"/>
            <p:cNvSpPr/>
            <p:nvPr/>
          </p:nvSpPr>
          <p:spPr>
            <a:xfrm>
              <a:off x="16026686" y="943772"/>
              <a:ext cx="220345" cy="229235"/>
            </a:xfrm>
            <a:custGeom>
              <a:avLst/>
              <a:gdLst/>
              <a:ahLst/>
              <a:cxnLst/>
              <a:rect l="l" t="t" r="r" b="b"/>
              <a:pathLst>
                <a:path w="220344" h="229234">
                  <a:moveTo>
                    <a:pt x="111274" y="0"/>
                  </a:moveTo>
                  <a:lnTo>
                    <a:pt x="109012" y="0"/>
                  </a:lnTo>
                  <a:lnTo>
                    <a:pt x="0" y="228767"/>
                  </a:lnTo>
                  <a:lnTo>
                    <a:pt x="41946" y="228767"/>
                  </a:lnTo>
                  <a:lnTo>
                    <a:pt x="65202" y="175837"/>
                  </a:lnTo>
                  <a:lnTo>
                    <a:pt x="194951" y="175837"/>
                  </a:lnTo>
                  <a:lnTo>
                    <a:pt x="182140" y="148916"/>
                  </a:lnTo>
                  <a:lnTo>
                    <a:pt x="77013" y="148916"/>
                  </a:lnTo>
                  <a:lnTo>
                    <a:pt x="107190" y="79850"/>
                  </a:lnTo>
                  <a:lnTo>
                    <a:pt x="149273" y="79850"/>
                  </a:lnTo>
                  <a:lnTo>
                    <a:pt x="111274" y="0"/>
                  </a:lnTo>
                  <a:close/>
                </a:path>
                <a:path w="220344" h="229234">
                  <a:moveTo>
                    <a:pt x="194951" y="175837"/>
                  </a:moveTo>
                  <a:lnTo>
                    <a:pt x="149670" y="175837"/>
                  </a:lnTo>
                  <a:lnTo>
                    <a:pt x="173041" y="228767"/>
                  </a:lnTo>
                  <a:lnTo>
                    <a:pt x="220139" y="228767"/>
                  </a:lnTo>
                  <a:lnTo>
                    <a:pt x="194951" y="175837"/>
                  </a:lnTo>
                  <a:close/>
                </a:path>
                <a:path w="220344" h="229234">
                  <a:moveTo>
                    <a:pt x="149273" y="79850"/>
                  </a:moveTo>
                  <a:lnTo>
                    <a:pt x="107190" y="79850"/>
                  </a:lnTo>
                  <a:lnTo>
                    <a:pt x="137713" y="148916"/>
                  </a:lnTo>
                  <a:lnTo>
                    <a:pt x="182140" y="148916"/>
                  </a:lnTo>
                  <a:lnTo>
                    <a:pt x="149273" y="79850"/>
                  </a:lnTo>
                  <a:close/>
                </a:path>
              </a:pathLst>
            </a:custGeom>
            <a:solidFill>
              <a:srgbClr val="121F48"/>
            </a:solidFill>
          </p:spPr>
          <p:txBody>
            <a:bodyPr wrap="square" lIns="0" tIns="0" rIns="0" bIns="0" rtlCol="0"/>
            <a:lstStyle/>
            <a:p>
              <a:endParaRPr/>
            </a:p>
          </p:txBody>
        </p:sp>
        <p:sp>
          <p:nvSpPr>
            <p:cNvPr id="17" name="object 17"/>
            <p:cNvSpPr/>
            <p:nvPr/>
          </p:nvSpPr>
          <p:spPr>
            <a:xfrm>
              <a:off x="15371260" y="514878"/>
              <a:ext cx="492759" cy="812165"/>
            </a:xfrm>
            <a:custGeom>
              <a:avLst/>
              <a:gdLst/>
              <a:ahLst/>
              <a:cxnLst/>
              <a:rect l="l" t="t" r="r" b="b"/>
              <a:pathLst>
                <a:path w="492759" h="812165">
                  <a:moveTo>
                    <a:pt x="246275" y="0"/>
                  </a:moveTo>
                  <a:lnTo>
                    <a:pt x="245887" y="0"/>
                  </a:lnTo>
                  <a:lnTo>
                    <a:pt x="246044" y="811765"/>
                  </a:lnTo>
                  <a:lnTo>
                    <a:pt x="298815" y="806165"/>
                  </a:lnTo>
                  <a:lnTo>
                    <a:pt x="346512" y="790338"/>
                  </a:lnTo>
                  <a:lnTo>
                    <a:pt x="388531" y="765750"/>
                  </a:lnTo>
                  <a:lnTo>
                    <a:pt x="424267" y="733865"/>
                  </a:lnTo>
                  <a:lnTo>
                    <a:pt x="453114" y="696145"/>
                  </a:lnTo>
                  <a:lnTo>
                    <a:pt x="474468" y="654055"/>
                  </a:lnTo>
                  <a:lnTo>
                    <a:pt x="487725" y="609059"/>
                  </a:lnTo>
                  <a:lnTo>
                    <a:pt x="492278" y="562621"/>
                  </a:lnTo>
                  <a:lnTo>
                    <a:pt x="487287" y="512465"/>
                  </a:lnTo>
                  <a:lnTo>
                    <a:pt x="472974" y="465741"/>
                  </a:lnTo>
                  <a:lnTo>
                    <a:pt x="450330" y="423445"/>
                  </a:lnTo>
                  <a:lnTo>
                    <a:pt x="420345" y="386573"/>
                  </a:lnTo>
                  <a:lnTo>
                    <a:pt x="384010" y="356123"/>
                  </a:lnTo>
                  <a:lnTo>
                    <a:pt x="342316" y="333090"/>
                  </a:lnTo>
                  <a:lnTo>
                    <a:pt x="296252" y="318471"/>
                  </a:lnTo>
                  <a:lnTo>
                    <a:pt x="246275" y="0"/>
                  </a:lnTo>
                  <a:close/>
                </a:path>
                <a:path w="492759" h="812165">
                  <a:moveTo>
                    <a:pt x="195910" y="318471"/>
                  </a:moveTo>
                  <a:lnTo>
                    <a:pt x="149826" y="333090"/>
                  </a:lnTo>
                  <a:lnTo>
                    <a:pt x="108138" y="356123"/>
                  </a:lnTo>
                  <a:lnTo>
                    <a:pt x="71827" y="386573"/>
                  </a:lnTo>
                  <a:lnTo>
                    <a:pt x="41876" y="423445"/>
                  </a:lnTo>
                  <a:lnTo>
                    <a:pt x="19266" y="465741"/>
                  </a:lnTo>
                  <a:lnTo>
                    <a:pt x="4980" y="512465"/>
                  </a:lnTo>
                  <a:lnTo>
                    <a:pt x="0" y="562621"/>
                  </a:lnTo>
                  <a:lnTo>
                    <a:pt x="5782" y="616544"/>
                  </a:lnTo>
                  <a:lnTo>
                    <a:pt x="22304" y="666394"/>
                  </a:lnTo>
                  <a:lnTo>
                    <a:pt x="48328" y="710922"/>
                  </a:lnTo>
                  <a:lnTo>
                    <a:pt x="82617" y="748877"/>
                  </a:lnTo>
                  <a:lnTo>
                    <a:pt x="123933" y="779012"/>
                  </a:lnTo>
                  <a:lnTo>
                    <a:pt x="195910" y="318471"/>
                  </a:lnTo>
                  <a:close/>
                </a:path>
              </a:pathLst>
            </a:custGeom>
            <a:solidFill>
              <a:srgbClr val="121F48"/>
            </a:solidFill>
          </p:spPr>
          <p:txBody>
            <a:bodyPr wrap="square" lIns="0" tIns="0" rIns="0" bIns="0" rtlCol="0"/>
            <a:lstStyle/>
            <a:p>
              <a:endParaRPr/>
            </a:p>
          </p:txBody>
        </p:sp>
        <p:sp>
          <p:nvSpPr>
            <p:cNvPr id="18" name="object 18"/>
            <p:cNvSpPr txBox="1"/>
            <p:nvPr/>
          </p:nvSpPr>
          <p:spPr>
            <a:xfrm>
              <a:off x="17672502" y="824379"/>
              <a:ext cx="1911350" cy="424180"/>
            </a:xfrm>
            <a:prstGeom prst="rect">
              <a:avLst/>
            </a:prstGeom>
          </p:spPr>
          <p:txBody>
            <a:bodyPr vert="horz" wrap="square" lIns="0" tIns="13970" rIns="0" bIns="0" rtlCol="0">
              <a:spAutoFit/>
            </a:bodyPr>
            <a:lstStyle/>
            <a:p>
              <a:pPr marL="12700">
                <a:lnSpc>
                  <a:spcPct val="100000"/>
                </a:lnSpc>
                <a:spcBef>
                  <a:spcPts val="110"/>
                </a:spcBef>
              </a:pPr>
              <a:r>
                <a:rPr sz="2600" spc="-20" dirty="0">
                  <a:solidFill>
                    <a:srgbClr val="121F48"/>
                  </a:solidFill>
                  <a:latin typeface="Integral CF Medium"/>
                  <a:cs typeface="Integral CF Medium"/>
                </a:rPr>
                <a:t>LUZ</a:t>
              </a:r>
              <a:r>
                <a:rPr sz="2600" spc="-140" dirty="0">
                  <a:solidFill>
                    <a:srgbClr val="121F48"/>
                  </a:solidFill>
                  <a:latin typeface="Integral CF Medium"/>
                  <a:cs typeface="Integral CF Medium"/>
                </a:rPr>
                <a:t> </a:t>
              </a:r>
              <a:r>
                <a:rPr sz="2550" spc="-75" dirty="0">
                  <a:solidFill>
                    <a:srgbClr val="121F48"/>
                  </a:solidFill>
                  <a:latin typeface="Integral CF Medium"/>
                  <a:cs typeface="Integral CF Medium"/>
                </a:rPr>
                <a:t>VERDE</a:t>
              </a:r>
              <a:endParaRPr sz="2550">
                <a:latin typeface="Integral CF Medium"/>
                <a:cs typeface="Integral CF Medium"/>
              </a:endParaRPr>
            </a:p>
          </p:txBody>
        </p:sp>
      </p:grpSp>
      <p:sp>
        <p:nvSpPr>
          <p:cNvPr id="19" name="object 19"/>
          <p:cNvSpPr/>
          <p:nvPr/>
        </p:nvSpPr>
        <p:spPr>
          <a:xfrm>
            <a:off x="0" y="0"/>
            <a:ext cx="1550035" cy="541020"/>
          </a:xfrm>
          <a:custGeom>
            <a:avLst/>
            <a:gdLst/>
            <a:ahLst/>
            <a:cxnLst/>
            <a:rect l="l" t="t" r="r" b="b"/>
            <a:pathLst>
              <a:path w="1550035" h="541020">
                <a:moveTo>
                  <a:pt x="0" y="0"/>
                </a:moveTo>
                <a:lnTo>
                  <a:pt x="1549691" y="0"/>
                </a:lnTo>
                <a:lnTo>
                  <a:pt x="1549691" y="540999"/>
                </a:lnTo>
                <a:lnTo>
                  <a:pt x="0" y="540999"/>
                </a:lnTo>
                <a:lnTo>
                  <a:pt x="0" y="0"/>
                </a:lnTo>
                <a:close/>
              </a:path>
            </a:pathLst>
          </a:custGeom>
          <a:solidFill>
            <a:srgbClr val="101B46"/>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33422" y="1733436"/>
            <a:ext cx="4333875" cy="1462405"/>
          </a:xfrm>
          <a:prstGeom prst="rect">
            <a:avLst/>
          </a:prstGeom>
        </p:spPr>
        <p:txBody>
          <a:bodyPr vert="horz" wrap="square" lIns="0" tIns="182880" rIns="0" bIns="0" rtlCol="0">
            <a:spAutoFit/>
          </a:bodyPr>
          <a:lstStyle/>
          <a:p>
            <a:pPr marL="12700" marR="5080">
              <a:lnSpc>
                <a:spcPct val="79100"/>
              </a:lnSpc>
              <a:spcBef>
                <a:spcPts val="1440"/>
              </a:spcBef>
            </a:pPr>
            <a:r>
              <a:rPr sz="5250" spc="5" dirty="0">
                <a:solidFill>
                  <a:srgbClr val="C0D330"/>
                </a:solidFill>
                <a:latin typeface="Integral CF Medium"/>
                <a:cs typeface="Integral CF Medium"/>
              </a:rPr>
              <a:t>Lorem  </a:t>
            </a:r>
            <a:r>
              <a:rPr sz="5250" spc="10" dirty="0">
                <a:solidFill>
                  <a:srgbClr val="121F48"/>
                </a:solidFill>
                <a:latin typeface="Integral CF Medium"/>
                <a:cs typeface="Integral CF Medium"/>
              </a:rPr>
              <a:t>ipsumestis</a:t>
            </a:r>
            <a:endParaRPr sz="5250">
              <a:latin typeface="Integral CF Medium"/>
              <a:cs typeface="Integral CF Medium"/>
            </a:endParaRPr>
          </a:p>
        </p:txBody>
      </p:sp>
      <p:sp>
        <p:nvSpPr>
          <p:cNvPr id="3" name="object 3"/>
          <p:cNvSpPr txBox="1"/>
          <p:nvPr/>
        </p:nvSpPr>
        <p:spPr>
          <a:xfrm>
            <a:off x="1533433" y="985285"/>
            <a:ext cx="2828290" cy="252095"/>
          </a:xfrm>
          <a:prstGeom prst="rect">
            <a:avLst/>
          </a:prstGeom>
        </p:spPr>
        <p:txBody>
          <a:bodyPr vert="horz" wrap="square" lIns="0" tIns="17145" rIns="0" bIns="0" rtlCol="0">
            <a:spAutoFit/>
          </a:bodyPr>
          <a:lstStyle/>
          <a:p>
            <a:pPr marL="12700">
              <a:lnSpc>
                <a:spcPct val="100000"/>
              </a:lnSpc>
              <a:spcBef>
                <a:spcPts val="135"/>
              </a:spcBef>
              <a:tabLst>
                <a:tab pos="410209" algn="l"/>
              </a:tabLst>
            </a:pPr>
            <a:r>
              <a:rPr sz="1450" spc="10" dirty="0">
                <a:solidFill>
                  <a:srgbClr val="989898"/>
                </a:solidFill>
                <a:latin typeface="Integral CF"/>
                <a:cs typeface="Integral CF"/>
              </a:rPr>
              <a:t>1	</a:t>
            </a:r>
            <a:r>
              <a:rPr sz="1450" spc="200" dirty="0">
                <a:solidFill>
                  <a:srgbClr val="989898"/>
                </a:solidFill>
                <a:latin typeface="Integral CF"/>
                <a:cs typeface="Integral CF"/>
              </a:rPr>
              <a:t>lorem</a:t>
            </a:r>
            <a:r>
              <a:rPr sz="1450" spc="500" dirty="0">
                <a:solidFill>
                  <a:srgbClr val="989898"/>
                </a:solidFill>
                <a:latin typeface="Integral CF"/>
                <a:cs typeface="Integral CF"/>
              </a:rPr>
              <a:t> </a:t>
            </a:r>
            <a:r>
              <a:rPr sz="1450" spc="225" dirty="0">
                <a:solidFill>
                  <a:srgbClr val="989898"/>
                </a:solidFill>
                <a:latin typeface="Integral CF"/>
                <a:cs typeface="Integral CF"/>
              </a:rPr>
              <a:t>ipsumestis</a:t>
            </a:r>
            <a:r>
              <a:rPr sz="1450" spc="-70" dirty="0">
                <a:solidFill>
                  <a:srgbClr val="989898"/>
                </a:solidFill>
                <a:latin typeface="Integral CF"/>
                <a:cs typeface="Integral CF"/>
              </a:rPr>
              <a:t> </a:t>
            </a:r>
            <a:endParaRPr sz="1450">
              <a:latin typeface="Integral CF"/>
              <a:cs typeface="Integral CF"/>
            </a:endParaRPr>
          </a:p>
        </p:txBody>
      </p:sp>
      <p:grpSp>
        <p:nvGrpSpPr>
          <p:cNvPr id="32" name="Grupo 31">
            <a:extLst>
              <a:ext uri="{FF2B5EF4-FFF2-40B4-BE49-F238E27FC236}">
                <a16:creationId xmlns:a16="http://schemas.microsoft.com/office/drawing/2014/main" id="{5702CE49-51CB-FAEB-B576-5EE279058A87}"/>
              </a:ext>
            </a:extLst>
          </p:cNvPr>
          <p:cNvGrpSpPr/>
          <p:nvPr/>
        </p:nvGrpSpPr>
        <p:grpSpPr>
          <a:xfrm>
            <a:off x="15371260" y="514873"/>
            <a:ext cx="4212592" cy="857143"/>
            <a:chOff x="15371260" y="514873"/>
            <a:chExt cx="4212592" cy="857143"/>
          </a:xfrm>
        </p:grpSpPr>
        <p:sp>
          <p:nvSpPr>
            <p:cNvPr id="4" name="object 4"/>
            <p:cNvSpPr/>
            <p:nvPr/>
          </p:nvSpPr>
          <p:spPr>
            <a:xfrm>
              <a:off x="17458914" y="770671"/>
              <a:ext cx="0" cy="601345"/>
            </a:xfrm>
            <a:custGeom>
              <a:avLst/>
              <a:gdLst/>
              <a:ahLst/>
              <a:cxnLst/>
              <a:rect l="l" t="t" r="r" b="b"/>
              <a:pathLst>
                <a:path h="601344">
                  <a:moveTo>
                    <a:pt x="0" y="601280"/>
                  </a:moveTo>
                  <a:lnTo>
                    <a:pt x="0" y="0"/>
                  </a:lnTo>
                </a:path>
              </a:pathLst>
            </a:custGeom>
            <a:ln w="17266">
              <a:solidFill>
                <a:srgbClr val="121F48"/>
              </a:solidFill>
            </a:ln>
          </p:spPr>
          <p:txBody>
            <a:bodyPr wrap="square" lIns="0" tIns="0" rIns="0" bIns="0" rtlCol="0"/>
            <a:lstStyle/>
            <a:p>
              <a:endParaRPr/>
            </a:p>
          </p:txBody>
        </p:sp>
        <p:sp>
          <p:nvSpPr>
            <p:cNvPr id="5" name="object 5"/>
            <p:cNvSpPr/>
            <p:nvPr/>
          </p:nvSpPr>
          <p:spPr>
            <a:xfrm>
              <a:off x="16294168" y="950940"/>
              <a:ext cx="187325" cy="222250"/>
            </a:xfrm>
            <a:custGeom>
              <a:avLst/>
              <a:gdLst/>
              <a:ahLst/>
              <a:cxnLst/>
              <a:rect l="l" t="t" r="r" b="b"/>
              <a:pathLst>
                <a:path w="187325" h="222250">
                  <a:moveTo>
                    <a:pt x="43286" y="0"/>
                  </a:moveTo>
                  <a:lnTo>
                    <a:pt x="0" y="0"/>
                  </a:lnTo>
                  <a:lnTo>
                    <a:pt x="0" y="221616"/>
                  </a:lnTo>
                  <a:lnTo>
                    <a:pt x="42909" y="221616"/>
                  </a:lnTo>
                  <a:lnTo>
                    <a:pt x="42909" y="125095"/>
                  </a:lnTo>
                  <a:lnTo>
                    <a:pt x="95499" y="125095"/>
                  </a:lnTo>
                  <a:lnTo>
                    <a:pt x="91787" y="120781"/>
                  </a:lnTo>
                  <a:lnTo>
                    <a:pt x="116303" y="112802"/>
                  </a:lnTo>
                  <a:lnTo>
                    <a:pt x="124440" y="106771"/>
                  </a:lnTo>
                  <a:lnTo>
                    <a:pt x="44605" y="106771"/>
                  </a:lnTo>
                  <a:lnTo>
                    <a:pt x="42909" y="106583"/>
                  </a:lnTo>
                  <a:lnTo>
                    <a:pt x="42909" y="25255"/>
                  </a:lnTo>
                  <a:lnTo>
                    <a:pt x="44448" y="25140"/>
                  </a:lnTo>
                  <a:lnTo>
                    <a:pt x="48270" y="25098"/>
                  </a:lnTo>
                  <a:lnTo>
                    <a:pt x="137759" y="25098"/>
                  </a:lnTo>
                  <a:lnTo>
                    <a:pt x="137311" y="24389"/>
                  </a:lnTo>
                  <a:lnTo>
                    <a:pt x="100876" y="4020"/>
                  </a:lnTo>
                  <a:lnTo>
                    <a:pt x="62811" y="196"/>
                  </a:lnTo>
                  <a:lnTo>
                    <a:pt x="43286" y="0"/>
                  </a:lnTo>
                  <a:close/>
                </a:path>
                <a:path w="187325" h="222250">
                  <a:moveTo>
                    <a:pt x="95499" y="125095"/>
                  </a:moveTo>
                  <a:lnTo>
                    <a:pt x="42909" y="125095"/>
                  </a:lnTo>
                  <a:lnTo>
                    <a:pt x="92478" y="184609"/>
                  </a:lnTo>
                  <a:lnTo>
                    <a:pt x="120893" y="212996"/>
                  </a:lnTo>
                  <a:lnTo>
                    <a:pt x="159555" y="221616"/>
                  </a:lnTo>
                  <a:lnTo>
                    <a:pt x="187083" y="221616"/>
                  </a:lnTo>
                  <a:lnTo>
                    <a:pt x="179858" y="215972"/>
                  </a:lnTo>
                  <a:lnTo>
                    <a:pt x="175921" y="212642"/>
                  </a:lnTo>
                  <a:lnTo>
                    <a:pt x="169523" y="206087"/>
                  </a:lnTo>
                  <a:lnTo>
                    <a:pt x="156290" y="192190"/>
                  </a:lnTo>
                  <a:lnTo>
                    <a:pt x="133749" y="168021"/>
                  </a:lnTo>
                  <a:lnTo>
                    <a:pt x="109661" y="141558"/>
                  </a:lnTo>
                  <a:lnTo>
                    <a:pt x="95499" y="125095"/>
                  </a:lnTo>
                  <a:close/>
                </a:path>
                <a:path w="187325" h="222250">
                  <a:moveTo>
                    <a:pt x="137759" y="25098"/>
                  </a:moveTo>
                  <a:lnTo>
                    <a:pt x="50406" y="25098"/>
                  </a:lnTo>
                  <a:lnTo>
                    <a:pt x="74306" y="27522"/>
                  </a:lnTo>
                  <a:lnTo>
                    <a:pt x="91418" y="34775"/>
                  </a:lnTo>
                  <a:lnTo>
                    <a:pt x="101710" y="46827"/>
                  </a:lnTo>
                  <a:lnTo>
                    <a:pt x="105148" y="63652"/>
                  </a:lnTo>
                  <a:lnTo>
                    <a:pt x="101142" y="80611"/>
                  </a:lnTo>
                  <a:lnTo>
                    <a:pt x="89743" y="94298"/>
                  </a:lnTo>
                  <a:lnTo>
                    <a:pt x="71876" y="103441"/>
                  </a:lnTo>
                  <a:lnTo>
                    <a:pt x="48469" y="106771"/>
                  </a:lnTo>
                  <a:lnTo>
                    <a:pt x="124440" y="106771"/>
                  </a:lnTo>
                  <a:lnTo>
                    <a:pt x="135056" y="98904"/>
                  </a:lnTo>
                  <a:lnTo>
                    <a:pt x="147043" y="80696"/>
                  </a:lnTo>
                  <a:lnTo>
                    <a:pt x="151262" y="59788"/>
                  </a:lnTo>
                  <a:lnTo>
                    <a:pt x="147605" y="40694"/>
                  </a:lnTo>
                  <a:lnTo>
                    <a:pt x="137759" y="25098"/>
                  </a:lnTo>
                  <a:close/>
                </a:path>
              </a:pathLst>
            </a:custGeom>
            <a:solidFill>
              <a:srgbClr val="121F48"/>
            </a:solidFill>
          </p:spPr>
          <p:txBody>
            <a:bodyPr wrap="square" lIns="0" tIns="0" rIns="0" bIns="0" rtlCol="0"/>
            <a:lstStyle/>
            <a:p>
              <a:endParaRPr/>
            </a:p>
          </p:txBody>
        </p:sp>
        <p:sp>
          <p:nvSpPr>
            <p:cNvPr id="6" name="object 6"/>
            <p:cNvSpPr/>
            <p:nvPr/>
          </p:nvSpPr>
          <p:spPr>
            <a:xfrm>
              <a:off x="16504758" y="945131"/>
              <a:ext cx="200660" cy="233679"/>
            </a:xfrm>
            <a:custGeom>
              <a:avLst/>
              <a:gdLst/>
              <a:ahLst/>
              <a:cxnLst/>
              <a:rect l="l" t="t" r="r" b="b"/>
              <a:pathLst>
                <a:path w="200659" h="233680">
                  <a:moveTo>
                    <a:pt x="132603" y="0"/>
                  </a:moveTo>
                  <a:lnTo>
                    <a:pt x="79106" y="8893"/>
                  </a:lnTo>
                  <a:lnTo>
                    <a:pt x="37166" y="33717"/>
                  </a:lnTo>
                  <a:lnTo>
                    <a:pt x="9793" y="71690"/>
                  </a:lnTo>
                  <a:lnTo>
                    <a:pt x="0" y="120027"/>
                  </a:lnTo>
                  <a:lnTo>
                    <a:pt x="9023" y="166231"/>
                  </a:lnTo>
                  <a:lnTo>
                    <a:pt x="34411" y="202021"/>
                  </a:lnTo>
                  <a:lnTo>
                    <a:pt x="73642" y="225145"/>
                  </a:lnTo>
                  <a:lnTo>
                    <a:pt x="124195" y="233354"/>
                  </a:lnTo>
                  <a:lnTo>
                    <a:pt x="143593" y="232315"/>
                  </a:lnTo>
                  <a:lnTo>
                    <a:pt x="163183" y="229278"/>
                  </a:lnTo>
                  <a:lnTo>
                    <a:pt x="182239" y="224360"/>
                  </a:lnTo>
                  <a:lnTo>
                    <a:pt x="200035" y="217679"/>
                  </a:lnTo>
                  <a:lnTo>
                    <a:pt x="200035" y="203135"/>
                  </a:lnTo>
                  <a:lnTo>
                    <a:pt x="125860" y="203135"/>
                  </a:lnTo>
                  <a:lnTo>
                    <a:pt x="93694" y="197020"/>
                  </a:lnTo>
                  <a:lnTo>
                    <a:pt x="69076" y="179749"/>
                  </a:lnTo>
                  <a:lnTo>
                    <a:pt x="53332" y="152931"/>
                  </a:lnTo>
                  <a:lnTo>
                    <a:pt x="47789" y="118174"/>
                  </a:lnTo>
                  <a:lnTo>
                    <a:pt x="53648" y="82410"/>
                  </a:lnTo>
                  <a:lnTo>
                    <a:pt x="70247" y="54868"/>
                  </a:lnTo>
                  <a:lnTo>
                    <a:pt x="96119" y="37160"/>
                  </a:lnTo>
                  <a:lnTo>
                    <a:pt x="129797" y="30899"/>
                  </a:lnTo>
                  <a:lnTo>
                    <a:pt x="187313" y="30899"/>
                  </a:lnTo>
                  <a:lnTo>
                    <a:pt x="187313" y="7193"/>
                  </a:lnTo>
                  <a:lnTo>
                    <a:pt x="172960" y="3896"/>
                  </a:lnTo>
                  <a:lnTo>
                    <a:pt x="159188" y="1664"/>
                  </a:lnTo>
                  <a:lnTo>
                    <a:pt x="145801" y="399"/>
                  </a:lnTo>
                  <a:lnTo>
                    <a:pt x="132603" y="0"/>
                  </a:lnTo>
                  <a:close/>
                </a:path>
                <a:path w="200659" h="233680">
                  <a:moveTo>
                    <a:pt x="200035" y="113514"/>
                  </a:moveTo>
                  <a:lnTo>
                    <a:pt x="157785" y="113514"/>
                  </a:lnTo>
                  <a:lnTo>
                    <a:pt x="157785" y="197083"/>
                  </a:lnTo>
                  <a:lnTo>
                    <a:pt x="150759" y="199755"/>
                  </a:lnTo>
                  <a:lnTo>
                    <a:pt x="143173" y="201644"/>
                  </a:lnTo>
                  <a:lnTo>
                    <a:pt x="134912" y="202765"/>
                  </a:lnTo>
                  <a:lnTo>
                    <a:pt x="125860" y="203135"/>
                  </a:lnTo>
                  <a:lnTo>
                    <a:pt x="200035" y="203135"/>
                  </a:lnTo>
                  <a:lnTo>
                    <a:pt x="200035" y="113514"/>
                  </a:lnTo>
                  <a:close/>
                </a:path>
                <a:path w="200659" h="233680">
                  <a:moveTo>
                    <a:pt x="187313" y="30899"/>
                  </a:moveTo>
                  <a:lnTo>
                    <a:pt x="129797" y="30899"/>
                  </a:lnTo>
                  <a:lnTo>
                    <a:pt x="144681" y="32011"/>
                  </a:lnTo>
                  <a:lnTo>
                    <a:pt x="159423" y="35340"/>
                  </a:lnTo>
                  <a:lnTo>
                    <a:pt x="173731" y="40878"/>
                  </a:lnTo>
                  <a:lnTo>
                    <a:pt x="187313" y="48616"/>
                  </a:lnTo>
                  <a:lnTo>
                    <a:pt x="187313" y="30899"/>
                  </a:lnTo>
                  <a:close/>
                </a:path>
              </a:pathLst>
            </a:custGeom>
            <a:solidFill>
              <a:srgbClr val="121F48"/>
            </a:solidFill>
          </p:spPr>
          <p:txBody>
            <a:bodyPr wrap="square" lIns="0" tIns="0" rIns="0" bIns="0" rtlCol="0"/>
            <a:lstStyle/>
            <a:p>
              <a:endParaRPr/>
            </a:p>
          </p:txBody>
        </p:sp>
        <p:sp>
          <p:nvSpPr>
            <p:cNvPr id="7" name="object 7"/>
            <p:cNvSpPr/>
            <p:nvPr/>
          </p:nvSpPr>
          <p:spPr>
            <a:xfrm>
              <a:off x="17046286" y="944681"/>
              <a:ext cx="150495" cy="234315"/>
            </a:xfrm>
            <a:custGeom>
              <a:avLst/>
              <a:gdLst/>
              <a:ahLst/>
              <a:cxnLst/>
              <a:rect l="l" t="t" r="r" b="b"/>
              <a:pathLst>
                <a:path w="150494" h="234315">
                  <a:moveTo>
                    <a:pt x="2795" y="184884"/>
                  </a:moveTo>
                  <a:lnTo>
                    <a:pt x="2795" y="225322"/>
                  </a:lnTo>
                  <a:lnTo>
                    <a:pt x="17830" y="228998"/>
                  </a:lnTo>
                  <a:lnTo>
                    <a:pt x="33005" y="231652"/>
                  </a:lnTo>
                  <a:lnTo>
                    <a:pt x="48166" y="233262"/>
                  </a:lnTo>
                  <a:lnTo>
                    <a:pt x="63160" y="233804"/>
                  </a:lnTo>
                  <a:lnTo>
                    <a:pt x="99761" y="229066"/>
                  </a:lnTo>
                  <a:lnTo>
                    <a:pt x="127294" y="215356"/>
                  </a:lnTo>
                  <a:lnTo>
                    <a:pt x="136711" y="203407"/>
                  </a:lnTo>
                  <a:lnTo>
                    <a:pt x="67139" y="203407"/>
                  </a:lnTo>
                  <a:lnTo>
                    <a:pt x="52091" y="202143"/>
                  </a:lnTo>
                  <a:lnTo>
                    <a:pt x="36074" y="198492"/>
                  </a:lnTo>
                  <a:lnTo>
                    <a:pt x="19504" y="192668"/>
                  </a:lnTo>
                  <a:lnTo>
                    <a:pt x="2795" y="184884"/>
                  </a:lnTo>
                  <a:close/>
                </a:path>
                <a:path w="150494" h="234315">
                  <a:moveTo>
                    <a:pt x="79484" y="0"/>
                  </a:moveTo>
                  <a:lnTo>
                    <a:pt x="46736" y="4361"/>
                  </a:lnTo>
                  <a:lnTo>
                    <a:pt x="21570" y="16830"/>
                  </a:lnTo>
                  <a:lnTo>
                    <a:pt x="5490" y="36483"/>
                  </a:lnTo>
                  <a:lnTo>
                    <a:pt x="0" y="62396"/>
                  </a:lnTo>
                  <a:lnTo>
                    <a:pt x="1234" y="74695"/>
                  </a:lnTo>
                  <a:lnTo>
                    <a:pt x="25651" y="110202"/>
                  </a:lnTo>
                  <a:lnTo>
                    <a:pt x="61296" y="128435"/>
                  </a:lnTo>
                  <a:lnTo>
                    <a:pt x="82789" y="138536"/>
                  </a:lnTo>
                  <a:lnTo>
                    <a:pt x="97330" y="147864"/>
                  </a:lnTo>
                  <a:lnTo>
                    <a:pt x="105595" y="157852"/>
                  </a:lnTo>
                  <a:lnTo>
                    <a:pt x="108258" y="169931"/>
                  </a:lnTo>
                  <a:lnTo>
                    <a:pt x="105274" y="183626"/>
                  </a:lnTo>
                  <a:lnTo>
                    <a:pt x="96710" y="194193"/>
                  </a:lnTo>
                  <a:lnTo>
                    <a:pt x="83640" y="200998"/>
                  </a:lnTo>
                  <a:lnTo>
                    <a:pt x="67139" y="203407"/>
                  </a:lnTo>
                  <a:lnTo>
                    <a:pt x="136711" y="203407"/>
                  </a:lnTo>
                  <a:lnTo>
                    <a:pt x="144579" y="193424"/>
                  </a:lnTo>
                  <a:lnTo>
                    <a:pt x="150435" y="164026"/>
                  </a:lnTo>
                  <a:lnTo>
                    <a:pt x="146611" y="141260"/>
                  </a:lnTo>
                  <a:lnTo>
                    <a:pt x="135410" y="123200"/>
                  </a:lnTo>
                  <a:lnTo>
                    <a:pt x="116131" y="108022"/>
                  </a:lnTo>
                  <a:lnTo>
                    <a:pt x="88070" y="93902"/>
                  </a:lnTo>
                  <a:lnTo>
                    <a:pt x="68975" y="85407"/>
                  </a:lnTo>
                  <a:lnTo>
                    <a:pt x="54923" y="77631"/>
                  </a:lnTo>
                  <a:lnTo>
                    <a:pt x="46209" y="68676"/>
                  </a:lnTo>
                  <a:lnTo>
                    <a:pt x="43129" y="56647"/>
                  </a:lnTo>
                  <a:lnTo>
                    <a:pt x="45479" y="45620"/>
                  </a:lnTo>
                  <a:lnTo>
                    <a:pt x="52570" y="37094"/>
                  </a:lnTo>
                  <a:lnTo>
                    <a:pt x="63707" y="31593"/>
                  </a:lnTo>
                  <a:lnTo>
                    <a:pt x="78196" y="29643"/>
                  </a:lnTo>
                  <a:lnTo>
                    <a:pt x="135137" y="29643"/>
                  </a:lnTo>
                  <a:lnTo>
                    <a:pt x="135137" y="9874"/>
                  </a:lnTo>
                  <a:lnTo>
                    <a:pt x="121616" y="5667"/>
                  </a:lnTo>
                  <a:lnTo>
                    <a:pt x="107534" y="2569"/>
                  </a:lnTo>
                  <a:lnTo>
                    <a:pt x="93341" y="654"/>
                  </a:lnTo>
                  <a:lnTo>
                    <a:pt x="79484" y="0"/>
                  </a:lnTo>
                  <a:close/>
                </a:path>
                <a:path w="150494" h="234315">
                  <a:moveTo>
                    <a:pt x="135137" y="29643"/>
                  </a:moveTo>
                  <a:lnTo>
                    <a:pt x="78196" y="29643"/>
                  </a:lnTo>
                  <a:lnTo>
                    <a:pt x="92909" y="30747"/>
                  </a:lnTo>
                  <a:lnTo>
                    <a:pt x="107672" y="34191"/>
                  </a:lnTo>
                  <a:lnTo>
                    <a:pt x="121931" y="40169"/>
                  </a:lnTo>
                  <a:lnTo>
                    <a:pt x="135137" y="48878"/>
                  </a:lnTo>
                  <a:lnTo>
                    <a:pt x="135137" y="29643"/>
                  </a:lnTo>
                  <a:close/>
                </a:path>
              </a:pathLst>
            </a:custGeom>
            <a:solidFill>
              <a:srgbClr val="121F48"/>
            </a:solidFill>
          </p:spPr>
          <p:txBody>
            <a:bodyPr wrap="square" lIns="0" tIns="0" rIns="0" bIns="0" rtlCol="0"/>
            <a:lstStyle/>
            <a:p>
              <a:endParaRPr/>
            </a:p>
          </p:txBody>
        </p:sp>
        <p:sp>
          <p:nvSpPr>
            <p:cNvPr id="8" name="object 8"/>
            <p:cNvSpPr/>
            <p:nvPr/>
          </p:nvSpPr>
          <p:spPr>
            <a:xfrm>
              <a:off x="16760735" y="943274"/>
              <a:ext cx="236854" cy="236220"/>
            </a:xfrm>
            <a:custGeom>
              <a:avLst/>
              <a:gdLst/>
              <a:ahLst/>
              <a:cxnLst/>
              <a:rect l="l" t="t" r="r" b="b"/>
              <a:pathLst>
                <a:path w="236855" h="236219">
                  <a:moveTo>
                    <a:pt x="120216" y="0"/>
                  </a:moveTo>
                  <a:lnTo>
                    <a:pt x="71628" y="8510"/>
                  </a:lnTo>
                  <a:lnTo>
                    <a:pt x="33615" y="32360"/>
                  </a:lnTo>
                  <a:lnTo>
                    <a:pt x="8849" y="69026"/>
                  </a:lnTo>
                  <a:lnTo>
                    <a:pt x="0" y="115985"/>
                  </a:lnTo>
                  <a:lnTo>
                    <a:pt x="8787" y="164422"/>
                  </a:lnTo>
                  <a:lnTo>
                    <a:pt x="33328" y="202357"/>
                  </a:lnTo>
                  <a:lnTo>
                    <a:pt x="70890" y="227095"/>
                  </a:lnTo>
                  <a:lnTo>
                    <a:pt x="118739" y="235940"/>
                  </a:lnTo>
                  <a:lnTo>
                    <a:pt x="166099" y="227239"/>
                  </a:lnTo>
                  <a:lnTo>
                    <a:pt x="201913" y="203941"/>
                  </a:lnTo>
                  <a:lnTo>
                    <a:pt x="119650" y="203941"/>
                  </a:lnTo>
                  <a:lnTo>
                    <a:pt x="90933" y="197213"/>
                  </a:lnTo>
                  <a:lnTo>
                    <a:pt x="68336" y="178484"/>
                  </a:lnTo>
                  <a:lnTo>
                    <a:pt x="53544" y="149934"/>
                  </a:lnTo>
                  <a:lnTo>
                    <a:pt x="48239" y="113745"/>
                  </a:lnTo>
                  <a:lnTo>
                    <a:pt x="53505" y="80496"/>
                  </a:lnTo>
                  <a:lnTo>
                    <a:pt x="68156" y="54342"/>
                  </a:lnTo>
                  <a:lnTo>
                    <a:pt x="90474" y="37225"/>
                  </a:lnTo>
                  <a:lnTo>
                    <a:pt x="118739" y="31088"/>
                  </a:lnTo>
                  <a:lnTo>
                    <a:pt x="200617" y="31088"/>
                  </a:lnTo>
                  <a:lnTo>
                    <a:pt x="167186" y="8772"/>
                  </a:lnTo>
                  <a:lnTo>
                    <a:pt x="120216" y="0"/>
                  </a:lnTo>
                  <a:close/>
                </a:path>
                <a:path w="236855" h="236219">
                  <a:moveTo>
                    <a:pt x="200617" y="31088"/>
                  </a:moveTo>
                  <a:lnTo>
                    <a:pt x="118739" y="31088"/>
                  </a:lnTo>
                  <a:lnTo>
                    <a:pt x="146468" y="37818"/>
                  </a:lnTo>
                  <a:lnTo>
                    <a:pt x="168380" y="56537"/>
                  </a:lnTo>
                  <a:lnTo>
                    <a:pt x="182776" y="85033"/>
                  </a:lnTo>
                  <a:lnTo>
                    <a:pt x="187952" y="121095"/>
                  </a:lnTo>
                  <a:lnTo>
                    <a:pt x="182790" y="153896"/>
                  </a:lnTo>
                  <a:lnTo>
                    <a:pt x="168494" y="180168"/>
                  </a:lnTo>
                  <a:lnTo>
                    <a:pt x="146852" y="197615"/>
                  </a:lnTo>
                  <a:lnTo>
                    <a:pt x="119650" y="203941"/>
                  </a:lnTo>
                  <a:lnTo>
                    <a:pt x="201913" y="203941"/>
                  </a:lnTo>
                  <a:lnTo>
                    <a:pt x="203360" y="203000"/>
                  </a:lnTo>
                  <a:lnTo>
                    <a:pt x="227749" y="166017"/>
                  </a:lnTo>
                  <a:lnTo>
                    <a:pt x="236495" y="119085"/>
                  </a:lnTo>
                  <a:lnTo>
                    <a:pt x="227927" y="70974"/>
                  </a:lnTo>
                  <a:lnTo>
                    <a:pt x="203957" y="33317"/>
                  </a:lnTo>
                  <a:lnTo>
                    <a:pt x="200617" y="31088"/>
                  </a:lnTo>
                  <a:close/>
                </a:path>
              </a:pathLst>
            </a:custGeom>
            <a:solidFill>
              <a:srgbClr val="121F48"/>
            </a:solidFill>
          </p:spPr>
          <p:txBody>
            <a:bodyPr wrap="square" lIns="0" tIns="0" rIns="0" bIns="0" rtlCol="0"/>
            <a:lstStyle/>
            <a:p>
              <a:endParaRPr/>
            </a:p>
          </p:txBody>
        </p:sp>
        <p:sp>
          <p:nvSpPr>
            <p:cNvPr id="9" name="object 9"/>
            <p:cNvSpPr/>
            <p:nvPr/>
          </p:nvSpPr>
          <p:spPr>
            <a:xfrm>
              <a:off x="16026686" y="943767"/>
              <a:ext cx="220345" cy="229235"/>
            </a:xfrm>
            <a:custGeom>
              <a:avLst/>
              <a:gdLst/>
              <a:ahLst/>
              <a:cxnLst/>
              <a:rect l="l" t="t" r="r" b="b"/>
              <a:pathLst>
                <a:path w="220344" h="229234">
                  <a:moveTo>
                    <a:pt x="111274" y="0"/>
                  </a:moveTo>
                  <a:lnTo>
                    <a:pt x="109012" y="0"/>
                  </a:lnTo>
                  <a:lnTo>
                    <a:pt x="0" y="228778"/>
                  </a:lnTo>
                  <a:lnTo>
                    <a:pt x="41946" y="228778"/>
                  </a:lnTo>
                  <a:lnTo>
                    <a:pt x="65202" y="175837"/>
                  </a:lnTo>
                  <a:lnTo>
                    <a:pt x="194947" y="175837"/>
                  </a:lnTo>
                  <a:lnTo>
                    <a:pt x="182142" y="148927"/>
                  </a:lnTo>
                  <a:lnTo>
                    <a:pt x="77013" y="148927"/>
                  </a:lnTo>
                  <a:lnTo>
                    <a:pt x="107190" y="79861"/>
                  </a:lnTo>
                  <a:lnTo>
                    <a:pt x="149276" y="79861"/>
                  </a:lnTo>
                  <a:lnTo>
                    <a:pt x="111274" y="0"/>
                  </a:lnTo>
                  <a:close/>
                </a:path>
                <a:path w="220344" h="229234">
                  <a:moveTo>
                    <a:pt x="194947" y="175837"/>
                  </a:moveTo>
                  <a:lnTo>
                    <a:pt x="149670" y="175837"/>
                  </a:lnTo>
                  <a:lnTo>
                    <a:pt x="173041" y="228778"/>
                  </a:lnTo>
                  <a:lnTo>
                    <a:pt x="220139" y="228778"/>
                  </a:lnTo>
                  <a:lnTo>
                    <a:pt x="194947" y="175837"/>
                  </a:lnTo>
                  <a:close/>
                </a:path>
                <a:path w="220344" h="229234">
                  <a:moveTo>
                    <a:pt x="149276" y="79861"/>
                  </a:moveTo>
                  <a:lnTo>
                    <a:pt x="107190" y="79861"/>
                  </a:lnTo>
                  <a:lnTo>
                    <a:pt x="137713" y="148927"/>
                  </a:lnTo>
                  <a:lnTo>
                    <a:pt x="182142" y="148927"/>
                  </a:lnTo>
                  <a:lnTo>
                    <a:pt x="149276" y="79861"/>
                  </a:lnTo>
                  <a:close/>
                </a:path>
              </a:pathLst>
            </a:custGeom>
            <a:solidFill>
              <a:srgbClr val="121F48"/>
            </a:solidFill>
          </p:spPr>
          <p:txBody>
            <a:bodyPr wrap="square" lIns="0" tIns="0" rIns="0" bIns="0" rtlCol="0"/>
            <a:lstStyle/>
            <a:p>
              <a:endParaRPr/>
            </a:p>
          </p:txBody>
        </p:sp>
        <p:sp>
          <p:nvSpPr>
            <p:cNvPr id="10" name="object 10"/>
            <p:cNvSpPr/>
            <p:nvPr/>
          </p:nvSpPr>
          <p:spPr>
            <a:xfrm>
              <a:off x="15371260" y="514873"/>
              <a:ext cx="492759" cy="812165"/>
            </a:xfrm>
            <a:custGeom>
              <a:avLst/>
              <a:gdLst/>
              <a:ahLst/>
              <a:cxnLst/>
              <a:rect l="l" t="t" r="r" b="b"/>
              <a:pathLst>
                <a:path w="492759" h="812165">
                  <a:moveTo>
                    <a:pt x="246275" y="0"/>
                  </a:moveTo>
                  <a:lnTo>
                    <a:pt x="245887" y="0"/>
                  </a:lnTo>
                  <a:lnTo>
                    <a:pt x="246044" y="811765"/>
                  </a:lnTo>
                  <a:lnTo>
                    <a:pt x="298815" y="806165"/>
                  </a:lnTo>
                  <a:lnTo>
                    <a:pt x="346512" y="790338"/>
                  </a:lnTo>
                  <a:lnTo>
                    <a:pt x="388531" y="765750"/>
                  </a:lnTo>
                  <a:lnTo>
                    <a:pt x="424267" y="733865"/>
                  </a:lnTo>
                  <a:lnTo>
                    <a:pt x="453114" y="696145"/>
                  </a:lnTo>
                  <a:lnTo>
                    <a:pt x="474468" y="654055"/>
                  </a:lnTo>
                  <a:lnTo>
                    <a:pt x="487725" y="609059"/>
                  </a:lnTo>
                  <a:lnTo>
                    <a:pt x="492278" y="562621"/>
                  </a:lnTo>
                  <a:lnTo>
                    <a:pt x="487287" y="512469"/>
                  </a:lnTo>
                  <a:lnTo>
                    <a:pt x="472974" y="465746"/>
                  </a:lnTo>
                  <a:lnTo>
                    <a:pt x="450330" y="423450"/>
                  </a:lnTo>
                  <a:lnTo>
                    <a:pt x="420345" y="386578"/>
                  </a:lnTo>
                  <a:lnTo>
                    <a:pt x="384010" y="356128"/>
                  </a:lnTo>
                  <a:lnTo>
                    <a:pt x="342316" y="333097"/>
                  </a:lnTo>
                  <a:lnTo>
                    <a:pt x="296252" y="318482"/>
                  </a:lnTo>
                  <a:lnTo>
                    <a:pt x="246275" y="0"/>
                  </a:lnTo>
                  <a:close/>
                </a:path>
                <a:path w="492759" h="812165">
                  <a:moveTo>
                    <a:pt x="195910" y="318482"/>
                  </a:moveTo>
                  <a:lnTo>
                    <a:pt x="149826" y="333097"/>
                  </a:lnTo>
                  <a:lnTo>
                    <a:pt x="108138" y="356128"/>
                  </a:lnTo>
                  <a:lnTo>
                    <a:pt x="71827" y="386578"/>
                  </a:lnTo>
                  <a:lnTo>
                    <a:pt x="41876" y="423450"/>
                  </a:lnTo>
                  <a:lnTo>
                    <a:pt x="19266" y="465746"/>
                  </a:lnTo>
                  <a:lnTo>
                    <a:pt x="4980" y="512469"/>
                  </a:lnTo>
                  <a:lnTo>
                    <a:pt x="0" y="562621"/>
                  </a:lnTo>
                  <a:lnTo>
                    <a:pt x="5782" y="616550"/>
                  </a:lnTo>
                  <a:lnTo>
                    <a:pt x="22304" y="666402"/>
                  </a:lnTo>
                  <a:lnTo>
                    <a:pt x="48328" y="710929"/>
                  </a:lnTo>
                  <a:lnTo>
                    <a:pt x="82617" y="748882"/>
                  </a:lnTo>
                  <a:lnTo>
                    <a:pt x="123933" y="779012"/>
                  </a:lnTo>
                  <a:lnTo>
                    <a:pt x="195910" y="318482"/>
                  </a:lnTo>
                  <a:close/>
                </a:path>
              </a:pathLst>
            </a:custGeom>
            <a:solidFill>
              <a:srgbClr val="121F48"/>
            </a:solidFill>
          </p:spPr>
          <p:txBody>
            <a:bodyPr wrap="square" lIns="0" tIns="0" rIns="0" bIns="0" rtlCol="0"/>
            <a:lstStyle/>
            <a:p>
              <a:endParaRPr/>
            </a:p>
          </p:txBody>
        </p:sp>
        <p:sp>
          <p:nvSpPr>
            <p:cNvPr id="11" name="object 11"/>
            <p:cNvSpPr txBox="1"/>
            <p:nvPr/>
          </p:nvSpPr>
          <p:spPr>
            <a:xfrm>
              <a:off x="17672502" y="824379"/>
              <a:ext cx="1911350" cy="424180"/>
            </a:xfrm>
            <a:prstGeom prst="rect">
              <a:avLst/>
            </a:prstGeom>
          </p:spPr>
          <p:txBody>
            <a:bodyPr vert="horz" wrap="square" lIns="0" tIns="13970" rIns="0" bIns="0" rtlCol="0">
              <a:spAutoFit/>
            </a:bodyPr>
            <a:lstStyle/>
            <a:p>
              <a:pPr marL="12700">
                <a:lnSpc>
                  <a:spcPct val="100000"/>
                </a:lnSpc>
                <a:spcBef>
                  <a:spcPts val="110"/>
                </a:spcBef>
              </a:pPr>
              <a:r>
                <a:rPr sz="2600" spc="-20" dirty="0">
                  <a:solidFill>
                    <a:srgbClr val="121F48"/>
                  </a:solidFill>
                  <a:latin typeface="Integral CF Medium"/>
                  <a:cs typeface="Integral CF Medium"/>
                </a:rPr>
                <a:t>LUZ</a:t>
              </a:r>
              <a:r>
                <a:rPr sz="2600" spc="-140" dirty="0">
                  <a:solidFill>
                    <a:srgbClr val="121F48"/>
                  </a:solidFill>
                  <a:latin typeface="Integral CF Medium"/>
                  <a:cs typeface="Integral CF Medium"/>
                </a:rPr>
                <a:t> </a:t>
              </a:r>
              <a:r>
                <a:rPr sz="2550" spc="-75" dirty="0">
                  <a:solidFill>
                    <a:srgbClr val="121F48"/>
                  </a:solidFill>
                  <a:latin typeface="Integral CF Medium"/>
                  <a:cs typeface="Integral CF Medium"/>
                </a:rPr>
                <a:t>VERDE</a:t>
              </a:r>
              <a:endParaRPr sz="2550">
                <a:latin typeface="Integral CF Medium"/>
                <a:cs typeface="Integral CF Medium"/>
              </a:endParaRPr>
            </a:p>
          </p:txBody>
        </p:sp>
      </p:grpSp>
      <p:sp>
        <p:nvSpPr>
          <p:cNvPr id="12" name="object 12"/>
          <p:cNvSpPr/>
          <p:nvPr/>
        </p:nvSpPr>
        <p:spPr>
          <a:xfrm>
            <a:off x="0" y="10767556"/>
            <a:ext cx="1550035" cy="541020"/>
          </a:xfrm>
          <a:custGeom>
            <a:avLst/>
            <a:gdLst/>
            <a:ahLst/>
            <a:cxnLst/>
            <a:rect l="l" t="t" r="r" b="b"/>
            <a:pathLst>
              <a:path w="1550035" h="541020">
                <a:moveTo>
                  <a:pt x="0" y="0"/>
                </a:moveTo>
                <a:lnTo>
                  <a:pt x="1549691" y="0"/>
                </a:lnTo>
                <a:lnTo>
                  <a:pt x="1549691" y="540999"/>
                </a:lnTo>
                <a:lnTo>
                  <a:pt x="0" y="540999"/>
                </a:lnTo>
                <a:lnTo>
                  <a:pt x="0" y="0"/>
                </a:lnTo>
                <a:close/>
              </a:path>
            </a:pathLst>
          </a:custGeom>
          <a:solidFill>
            <a:srgbClr val="C0D330"/>
          </a:solidFill>
        </p:spPr>
        <p:txBody>
          <a:bodyPr wrap="square" lIns="0" tIns="0" rIns="0" bIns="0" rtlCol="0"/>
          <a:lstStyle/>
          <a:p>
            <a:endParaRPr/>
          </a:p>
        </p:txBody>
      </p:sp>
      <p:sp>
        <p:nvSpPr>
          <p:cNvPr id="13" name="object 13"/>
          <p:cNvSpPr/>
          <p:nvPr/>
        </p:nvSpPr>
        <p:spPr>
          <a:xfrm>
            <a:off x="1549691" y="4848019"/>
            <a:ext cx="12366625" cy="6461125"/>
          </a:xfrm>
          <a:custGeom>
            <a:avLst/>
            <a:gdLst/>
            <a:ahLst/>
            <a:cxnLst/>
            <a:rect l="l" t="t" r="r" b="b"/>
            <a:pathLst>
              <a:path w="12366625" h="6461125">
                <a:moveTo>
                  <a:pt x="12366115" y="6460536"/>
                </a:moveTo>
                <a:lnTo>
                  <a:pt x="0" y="6460536"/>
                </a:lnTo>
                <a:lnTo>
                  <a:pt x="0" y="0"/>
                </a:lnTo>
                <a:lnTo>
                  <a:pt x="12366115" y="0"/>
                </a:lnTo>
                <a:lnTo>
                  <a:pt x="12366115" y="6460536"/>
                </a:lnTo>
                <a:close/>
              </a:path>
            </a:pathLst>
          </a:custGeom>
          <a:solidFill>
            <a:srgbClr val="F7F7F7"/>
          </a:solidFill>
        </p:spPr>
        <p:txBody>
          <a:bodyPr wrap="square" lIns="0" tIns="0" rIns="0" bIns="0" rtlCol="0"/>
          <a:lstStyle/>
          <a:p>
            <a:endParaRPr/>
          </a:p>
        </p:txBody>
      </p:sp>
      <p:sp>
        <p:nvSpPr>
          <p:cNvPr id="14" name="object 14"/>
          <p:cNvSpPr/>
          <p:nvPr/>
        </p:nvSpPr>
        <p:spPr>
          <a:xfrm>
            <a:off x="0" y="0"/>
            <a:ext cx="1550035" cy="541020"/>
          </a:xfrm>
          <a:custGeom>
            <a:avLst/>
            <a:gdLst/>
            <a:ahLst/>
            <a:cxnLst/>
            <a:rect l="l" t="t" r="r" b="b"/>
            <a:pathLst>
              <a:path w="1550035" h="541020">
                <a:moveTo>
                  <a:pt x="0" y="0"/>
                </a:moveTo>
                <a:lnTo>
                  <a:pt x="1549691" y="0"/>
                </a:lnTo>
                <a:lnTo>
                  <a:pt x="1549691" y="540999"/>
                </a:lnTo>
                <a:lnTo>
                  <a:pt x="0" y="540999"/>
                </a:lnTo>
                <a:lnTo>
                  <a:pt x="0" y="0"/>
                </a:lnTo>
                <a:close/>
              </a:path>
            </a:pathLst>
          </a:custGeom>
          <a:solidFill>
            <a:srgbClr val="101B46"/>
          </a:solidFill>
        </p:spPr>
        <p:txBody>
          <a:bodyPr wrap="square" lIns="0" tIns="0" rIns="0" bIns="0" rtlCol="0"/>
          <a:lstStyle/>
          <a:p>
            <a:endParaRPr/>
          </a:p>
        </p:txBody>
      </p:sp>
      <p:sp>
        <p:nvSpPr>
          <p:cNvPr id="15" name="object 15"/>
          <p:cNvSpPr/>
          <p:nvPr/>
        </p:nvSpPr>
        <p:spPr>
          <a:xfrm>
            <a:off x="18554408" y="9685569"/>
            <a:ext cx="1550035" cy="1623060"/>
          </a:xfrm>
          <a:custGeom>
            <a:avLst/>
            <a:gdLst/>
            <a:ahLst/>
            <a:cxnLst/>
            <a:rect l="l" t="t" r="r" b="b"/>
            <a:pathLst>
              <a:path w="1550034" h="1623059">
                <a:moveTo>
                  <a:pt x="0" y="1622987"/>
                </a:moveTo>
                <a:lnTo>
                  <a:pt x="1549691" y="1622987"/>
                </a:lnTo>
                <a:lnTo>
                  <a:pt x="1549691" y="0"/>
                </a:lnTo>
                <a:lnTo>
                  <a:pt x="0" y="0"/>
                </a:lnTo>
                <a:lnTo>
                  <a:pt x="0" y="1622987"/>
                </a:lnTo>
                <a:close/>
              </a:path>
            </a:pathLst>
          </a:custGeom>
          <a:solidFill>
            <a:srgbClr val="101B46"/>
          </a:solidFill>
        </p:spPr>
        <p:txBody>
          <a:bodyPr wrap="square" lIns="0" tIns="0" rIns="0" bIns="0" rtlCol="0"/>
          <a:lstStyle/>
          <a:p>
            <a:endParaRPr/>
          </a:p>
        </p:txBody>
      </p:sp>
      <p:sp>
        <p:nvSpPr>
          <p:cNvPr id="16" name="object 16"/>
          <p:cNvSpPr txBox="1"/>
          <p:nvPr/>
        </p:nvSpPr>
        <p:spPr>
          <a:xfrm>
            <a:off x="2487853" y="3592434"/>
            <a:ext cx="7530465" cy="779780"/>
          </a:xfrm>
          <a:prstGeom prst="rect">
            <a:avLst/>
          </a:prstGeom>
        </p:spPr>
        <p:txBody>
          <a:bodyPr vert="horz" wrap="square" lIns="0" tIns="12065" rIns="0" bIns="0" rtlCol="0">
            <a:spAutoFit/>
          </a:bodyPr>
          <a:lstStyle/>
          <a:p>
            <a:pPr marL="12700" marR="5080">
              <a:lnSpc>
                <a:spcPct val="101000"/>
              </a:lnSpc>
              <a:spcBef>
                <a:spcPts val="95"/>
              </a:spcBef>
            </a:pPr>
            <a:r>
              <a:rPr sz="2450" b="0" spc="5" dirty="0">
                <a:solidFill>
                  <a:srgbClr val="2F2F2F"/>
                </a:solidFill>
                <a:latin typeface="Trade Gothic LT Std Light"/>
                <a:cs typeface="Trade Gothic LT Std Light"/>
              </a:rPr>
              <a:t>Lorem ipsum </a:t>
            </a:r>
            <a:r>
              <a:rPr sz="2450" b="0" spc="0" dirty="0">
                <a:solidFill>
                  <a:srgbClr val="2F2F2F"/>
                </a:solidFill>
                <a:latin typeface="Trade Gothic LT Std Light"/>
                <a:cs typeface="Trade Gothic LT Std Light"/>
              </a:rPr>
              <a:t>dolor sit </a:t>
            </a:r>
            <a:r>
              <a:rPr sz="2450" b="0" spc="5" dirty="0">
                <a:solidFill>
                  <a:srgbClr val="2F2F2F"/>
                </a:solidFill>
                <a:latin typeface="Trade Gothic LT Std Light"/>
                <a:cs typeface="Trade Gothic LT Std Light"/>
              </a:rPr>
              <a:t>amet, consectetuer adipiscing</a:t>
            </a:r>
            <a:r>
              <a:rPr sz="2450" b="0" spc="-40" dirty="0">
                <a:solidFill>
                  <a:srgbClr val="2F2F2F"/>
                </a:solidFill>
                <a:latin typeface="Trade Gothic LT Std Light"/>
                <a:cs typeface="Trade Gothic LT Std Light"/>
              </a:rPr>
              <a:t> </a:t>
            </a:r>
            <a:r>
              <a:rPr sz="2450" b="0" spc="0" dirty="0">
                <a:solidFill>
                  <a:srgbClr val="2F2F2F"/>
                </a:solidFill>
                <a:latin typeface="Trade Gothic LT Std Light"/>
                <a:cs typeface="Trade Gothic LT Std Light"/>
              </a:rPr>
              <a:t>elit,  </a:t>
            </a:r>
            <a:r>
              <a:rPr sz="2450" b="0" spc="5" dirty="0">
                <a:solidFill>
                  <a:srgbClr val="2F2F2F"/>
                </a:solidFill>
                <a:latin typeface="Trade Gothic LT Std Light"/>
                <a:cs typeface="Trade Gothic LT Std Light"/>
              </a:rPr>
              <a:t>sed diam nonummy nibh euismod </a:t>
            </a:r>
            <a:r>
              <a:rPr sz="2450" b="0" spc="0" dirty="0">
                <a:solidFill>
                  <a:srgbClr val="2F2F2F"/>
                </a:solidFill>
                <a:latin typeface="Trade Gothic LT Std Light"/>
                <a:cs typeface="Trade Gothic LT Std Light"/>
              </a:rPr>
              <a:t>tincidunt</a:t>
            </a:r>
            <a:r>
              <a:rPr sz="2450" b="0" spc="-5" dirty="0">
                <a:solidFill>
                  <a:srgbClr val="2F2F2F"/>
                </a:solidFill>
                <a:latin typeface="Trade Gothic LT Std Light"/>
                <a:cs typeface="Trade Gothic LT Std Light"/>
              </a:rPr>
              <a:t> </a:t>
            </a:r>
            <a:r>
              <a:rPr sz="2450" b="0" spc="0" dirty="0">
                <a:solidFill>
                  <a:srgbClr val="2F2F2F"/>
                </a:solidFill>
                <a:latin typeface="Trade Gothic LT Std Light"/>
                <a:cs typeface="Trade Gothic LT Std Light"/>
              </a:rPr>
              <a:t>ut</a:t>
            </a:r>
            <a:endParaRPr sz="2450">
              <a:latin typeface="Trade Gothic LT Std Light"/>
              <a:cs typeface="Trade Gothic LT Std Light"/>
            </a:endParaRPr>
          </a:p>
        </p:txBody>
      </p:sp>
      <p:sp>
        <p:nvSpPr>
          <p:cNvPr id="17" name="object 17"/>
          <p:cNvSpPr txBox="1"/>
          <p:nvPr/>
        </p:nvSpPr>
        <p:spPr>
          <a:xfrm>
            <a:off x="2503303" y="5458259"/>
            <a:ext cx="8333105" cy="1973580"/>
          </a:xfrm>
          <a:prstGeom prst="rect">
            <a:avLst/>
          </a:prstGeom>
        </p:spPr>
        <p:txBody>
          <a:bodyPr vert="horz" wrap="square" lIns="0" tIns="12700" rIns="0" bIns="0" rtlCol="0">
            <a:spAutoFit/>
          </a:bodyPr>
          <a:lstStyle/>
          <a:p>
            <a:pPr marL="12700" marR="5080">
              <a:lnSpc>
                <a:spcPct val="112100"/>
              </a:lnSpc>
              <a:spcBef>
                <a:spcPts val="100"/>
              </a:spcBef>
            </a:pPr>
            <a:r>
              <a:rPr sz="1900" spc="-5" dirty="0">
                <a:solidFill>
                  <a:srgbClr val="666767"/>
                </a:solidFill>
                <a:latin typeface="Trade Gothic LT Std"/>
                <a:cs typeface="Trade Gothic LT Std"/>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a:t>
            </a:r>
            <a:r>
              <a:rPr sz="1900" spc="80" dirty="0">
                <a:solidFill>
                  <a:srgbClr val="666767"/>
                </a:solidFill>
                <a:latin typeface="Trade Gothic LT Std"/>
                <a:cs typeface="Trade Gothic LT Std"/>
              </a:rPr>
              <a:t> </a:t>
            </a:r>
            <a:r>
              <a:rPr sz="1900" spc="-5" dirty="0">
                <a:solidFill>
                  <a:srgbClr val="666767"/>
                </a:solidFill>
                <a:latin typeface="Trade Gothic LT Std"/>
                <a:cs typeface="Trade Gothic LT Std"/>
              </a:rPr>
              <a:t>qui.</a:t>
            </a:r>
            <a:endParaRPr sz="1900">
              <a:latin typeface="Trade Gothic LT Std"/>
              <a:cs typeface="Trade Gothic LT Std"/>
            </a:endParaRPr>
          </a:p>
        </p:txBody>
      </p:sp>
      <p:sp>
        <p:nvSpPr>
          <p:cNvPr id="18" name="object 18"/>
          <p:cNvSpPr txBox="1"/>
          <p:nvPr/>
        </p:nvSpPr>
        <p:spPr>
          <a:xfrm>
            <a:off x="6165128" y="7950612"/>
            <a:ext cx="4661535" cy="1973580"/>
          </a:xfrm>
          <a:prstGeom prst="rect">
            <a:avLst/>
          </a:prstGeom>
        </p:spPr>
        <p:txBody>
          <a:bodyPr vert="horz" wrap="square" lIns="0" tIns="12700" rIns="0" bIns="0" rtlCol="0">
            <a:spAutoFit/>
          </a:bodyPr>
          <a:lstStyle/>
          <a:p>
            <a:pPr marL="12700" marR="5080">
              <a:lnSpc>
                <a:spcPct val="112100"/>
              </a:lnSpc>
              <a:spcBef>
                <a:spcPts val="100"/>
              </a:spcBef>
            </a:pPr>
            <a:r>
              <a:rPr sz="1900" spc="-5" dirty="0">
                <a:solidFill>
                  <a:srgbClr val="666767"/>
                </a:solidFill>
                <a:latin typeface="Trade Gothic LT Std"/>
                <a:cs typeface="Trade Gothic LT Std"/>
              </a:rPr>
              <a:t>Lorem ipsum dolor sit amet, consectetuer  adipiscing elit, sed diam nonummy nibh eu-  ismod tincidunt ut laoreet dolore magna ali-  quam erat volutpat. Ut wisi enim ad minim  veniam, quis nostrud exerci tation ullamcor-  per suscipit lobortis</a:t>
            </a:r>
            <a:r>
              <a:rPr sz="1900" spc="-25" dirty="0">
                <a:solidFill>
                  <a:srgbClr val="666767"/>
                </a:solidFill>
                <a:latin typeface="Trade Gothic LT Std"/>
                <a:cs typeface="Trade Gothic LT Std"/>
              </a:rPr>
              <a:t> </a:t>
            </a:r>
            <a:r>
              <a:rPr sz="1900" spc="-5" dirty="0">
                <a:solidFill>
                  <a:srgbClr val="666767"/>
                </a:solidFill>
                <a:latin typeface="Trade Gothic LT Std"/>
                <a:cs typeface="Trade Gothic LT Std"/>
              </a:rPr>
              <a:t>nisl.</a:t>
            </a:r>
            <a:endParaRPr sz="1900">
              <a:latin typeface="Trade Gothic LT Std"/>
              <a:cs typeface="Trade Gothic LT Std"/>
            </a:endParaRPr>
          </a:p>
        </p:txBody>
      </p:sp>
      <p:sp>
        <p:nvSpPr>
          <p:cNvPr id="19" name="object 19"/>
          <p:cNvSpPr txBox="1"/>
          <p:nvPr/>
        </p:nvSpPr>
        <p:spPr>
          <a:xfrm>
            <a:off x="3146992" y="8991147"/>
            <a:ext cx="1983105" cy="737870"/>
          </a:xfrm>
          <a:prstGeom prst="rect">
            <a:avLst/>
          </a:prstGeom>
        </p:spPr>
        <p:txBody>
          <a:bodyPr vert="horz" wrap="square" lIns="0" tIns="38100" rIns="0" bIns="0" rtlCol="0">
            <a:spAutoFit/>
          </a:bodyPr>
          <a:lstStyle/>
          <a:p>
            <a:pPr marL="12700" marR="5080">
              <a:lnSpc>
                <a:spcPts val="1810"/>
              </a:lnSpc>
              <a:spcBef>
                <a:spcPts val="300"/>
              </a:spcBef>
            </a:pPr>
            <a:r>
              <a:rPr sz="1650" spc="-5" dirty="0">
                <a:solidFill>
                  <a:srgbClr val="121F48"/>
                </a:solidFill>
                <a:latin typeface="Integral CF Medium"/>
                <a:cs typeface="Integral CF Medium"/>
              </a:rPr>
              <a:t>Lorem ipsum  dolor sit</a:t>
            </a:r>
            <a:r>
              <a:rPr sz="1650" spc="-60" dirty="0">
                <a:solidFill>
                  <a:srgbClr val="121F48"/>
                </a:solidFill>
                <a:latin typeface="Integral CF Medium"/>
                <a:cs typeface="Integral CF Medium"/>
              </a:rPr>
              <a:t> </a:t>
            </a:r>
            <a:r>
              <a:rPr sz="1650" spc="-10" dirty="0">
                <a:solidFill>
                  <a:srgbClr val="121F48"/>
                </a:solidFill>
                <a:latin typeface="Integral CF Medium"/>
                <a:cs typeface="Integral CF Medium"/>
              </a:rPr>
              <a:t>amet,  </a:t>
            </a:r>
            <a:r>
              <a:rPr sz="1650" spc="-5" dirty="0">
                <a:solidFill>
                  <a:srgbClr val="121F48"/>
                </a:solidFill>
                <a:latin typeface="Integral CF Medium"/>
                <a:cs typeface="Integral CF Medium"/>
              </a:rPr>
              <a:t>consectetuer.</a:t>
            </a:r>
            <a:endParaRPr sz="1650">
              <a:latin typeface="Integral CF Medium"/>
              <a:cs typeface="Integral CF Medium"/>
            </a:endParaRPr>
          </a:p>
        </p:txBody>
      </p:sp>
      <p:sp>
        <p:nvSpPr>
          <p:cNvPr id="20" name="object 20"/>
          <p:cNvSpPr txBox="1"/>
          <p:nvPr/>
        </p:nvSpPr>
        <p:spPr>
          <a:xfrm>
            <a:off x="2429061" y="7912677"/>
            <a:ext cx="2737485" cy="1123315"/>
          </a:xfrm>
          <a:prstGeom prst="rect">
            <a:avLst/>
          </a:prstGeom>
        </p:spPr>
        <p:txBody>
          <a:bodyPr vert="horz" wrap="square" lIns="0" tIns="12700" rIns="0" bIns="0" rtlCol="0">
            <a:spAutoFit/>
          </a:bodyPr>
          <a:lstStyle/>
          <a:p>
            <a:pPr marL="12700">
              <a:lnSpc>
                <a:spcPct val="100000"/>
              </a:lnSpc>
              <a:spcBef>
                <a:spcPts val="100"/>
              </a:spcBef>
            </a:pPr>
            <a:r>
              <a:rPr sz="7200" spc="-5" dirty="0">
                <a:solidFill>
                  <a:srgbClr val="C0D330"/>
                </a:solidFill>
                <a:latin typeface="Integral CF Medium"/>
                <a:cs typeface="Integral CF Medium"/>
              </a:rPr>
              <a:t>100%</a:t>
            </a:r>
            <a:endParaRPr sz="7200">
              <a:latin typeface="Integral CF Medium"/>
              <a:cs typeface="Integral CF Medium"/>
            </a:endParaRPr>
          </a:p>
        </p:txBody>
      </p:sp>
      <p:sp>
        <p:nvSpPr>
          <p:cNvPr id="21" name="object 21"/>
          <p:cNvSpPr/>
          <p:nvPr/>
        </p:nvSpPr>
        <p:spPr>
          <a:xfrm>
            <a:off x="12376586" y="3214561"/>
            <a:ext cx="6177915" cy="4869180"/>
          </a:xfrm>
          <a:custGeom>
            <a:avLst/>
            <a:gdLst/>
            <a:ahLst/>
            <a:cxnLst/>
            <a:rect l="l" t="t" r="r" b="b"/>
            <a:pathLst>
              <a:path w="6177915" h="4869180">
                <a:moveTo>
                  <a:pt x="6177822" y="4868961"/>
                </a:moveTo>
                <a:lnTo>
                  <a:pt x="0" y="4868961"/>
                </a:lnTo>
                <a:lnTo>
                  <a:pt x="0" y="0"/>
                </a:lnTo>
                <a:lnTo>
                  <a:pt x="6177822" y="0"/>
                </a:lnTo>
                <a:lnTo>
                  <a:pt x="6177822" y="4868961"/>
                </a:lnTo>
                <a:close/>
              </a:path>
            </a:pathLst>
          </a:custGeom>
          <a:solidFill>
            <a:srgbClr val="C0D330"/>
          </a:solidFill>
        </p:spPr>
        <p:txBody>
          <a:bodyPr wrap="square" lIns="0" tIns="0" rIns="0" bIns="0" rtlCol="0"/>
          <a:lstStyle/>
          <a:p>
            <a:endParaRPr/>
          </a:p>
        </p:txBody>
      </p:sp>
      <p:sp>
        <p:nvSpPr>
          <p:cNvPr id="22" name="object 22"/>
          <p:cNvSpPr txBox="1"/>
          <p:nvPr/>
        </p:nvSpPr>
        <p:spPr>
          <a:xfrm>
            <a:off x="13680702" y="4714425"/>
            <a:ext cx="3674745" cy="494030"/>
          </a:xfrm>
          <a:prstGeom prst="rect">
            <a:avLst/>
          </a:prstGeom>
        </p:spPr>
        <p:txBody>
          <a:bodyPr vert="horz" wrap="square" lIns="0" tIns="15875" rIns="0" bIns="0" rtlCol="0">
            <a:spAutoFit/>
          </a:bodyPr>
          <a:lstStyle/>
          <a:p>
            <a:pPr marL="12700">
              <a:lnSpc>
                <a:spcPct val="100000"/>
              </a:lnSpc>
              <a:spcBef>
                <a:spcPts val="125"/>
              </a:spcBef>
            </a:pPr>
            <a:r>
              <a:rPr sz="3050" spc="5" dirty="0">
                <a:solidFill>
                  <a:srgbClr val="FFFFFF"/>
                </a:solidFill>
                <a:latin typeface="Integral CF Medium"/>
                <a:cs typeface="Integral CF Medium"/>
              </a:rPr>
              <a:t>dolor sit</a:t>
            </a:r>
            <a:r>
              <a:rPr sz="3050" spc="-70" dirty="0">
                <a:solidFill>
                  <a:srgbClr val="FFFFFF"/>
                </a:solidFill>
                <a:latin typeface="Integral CF Medium"/>
                <a:cs typeface="Integral CF Medium"/>
              </a:rPr>
              <a:t> </a:t>
            </a:r>
            <a:r>
              <a:rPr sz="3050" spc="5" dirty="0">
                <a:solidFill>
                  <a:srgbClr val="FFFFFF"/>
                </a:solidFill>
                <a:latin typeface="Integral CF Medium"/>
                <a:cs typeface="Integral CF Medium"/>
              </a:rPr>
              <a:t>amet,</a:t>
            </a:r>
            <a:endParaRPr sz="3050">
              <a:latin typeface="Integral CF Medium"/>
              <a:cs typeface="Integral CF Medium"/>
            </a:endParaRPr>
          </a:p>
        </p:txBody>
      </p:sp>
      <p:sp>
        <p:nvSpPr>
          <p:cNvPr id="23" name="object 23"/>
          <p:cNvSpPr txBox="1"/>
          <p:nvPr/>
        </p:nvSpPr>
        <p:spPr>
          <a:xfrm>
            <a:off x="13680702" y="5182985"/>
            <a:ext cx="3508375" cy="494030"/>
          </a:xfrm>
          <a:prstGeom prst="rect">
            <a:avLst/>
          </a:prstGeom>
        </p:spPr>
        <p:txBody>
          <a:bodyPr vert="horz" wrap="square" lIns="0" tIns="15875" rIns="0" bIns="0" rtlCol="0">
            <a:spAutoFit/>
          </a:bodyPr>
          <a:lstStyle/>
          <a:p>
            <a:pPr marL="12700">
              <a:lnSpc>
                <a:spcPct val="100000"/>
              </a:lnSpc>
              <a:spcBef>
                <a:spcPts val="125"/>
              </a:spcBef>
            </a:pPr>
            <a:r>
              <a:rPr sz="3050" spc="10" dirty="0">
                <a:solidFill>
                  <a:srgbClr val="FFFFFF"/>
                </a:solidFill>
                <a:latin typeface="Integral CF Medium"/>
                <a:cs typeface="Integral CF Medium"/>
              </a:rPr>
              <a:t>consectetuer</a:t>
            </a:r>
            <a:endParaRPr sz="3050">
              <a:latin typeface="Integral CF Medium"/>
              <a:cs typeface="Integral CF Medium"/>
            </a:endParaRPr>
          </a:p>
        </p:txBody>
      </p:sp>
      <p:sp>
        <p:nvSpPr>
          <p:cNvPr id="24" name="object 24"/>
          <p:cNvSpPr txBox="1"/>
          <p:nvPr/>
        </p:nvSpPr>
        <p:spPr>
          <a:xfrm>
            <a:off x="13680702" y="5651545"/>
            <a:ext cx="3006090" cy="494030"/>
          </a:xfrm>
          <a:prstGeom prst="rect">
            <a:avLst/>
          </a:prstGeom>
        </p:spPr>
        <p:txBody>
          <a:bodyPr vert="horz" wrap="square" lIns="0" tIns="15875" rIns="0" bIns="0" rtlCol="0">
            <a:spAutoFit/>
          </a:bodyPr>
          <a:lstStyle/>
          <a:p>
            <a:pPr marL="12700">
              <a:lnSpc>
                <a:spcPct val="100000"/>
              </a:lnSpc>
              <a:spcBef>
                <a:spcPts val="125"/>
              </a:spcBef>
            </a:pPr>
            <a:r>
              <a:rPr sz="3050" spc="5" dirty="0">
                <a:solidFill>
                  <a:srgbClr val="FFFFFF"/>
                </a:solidFill>
                <a:latin typeface="Integral CF Medium"/>
                <a:cs typeface="Integral CF Medium"/>
              </a:rPr>
              <a:t>tincidunt</a:t>
            </a:r>
            <a:r>
              <a:rPr sz="3050" spc="-80" dirty="0">
                <a:solidFill>
                  <a:srgbClr val="FFFFFF"/>
                </a:solidFill>
                <a:latin typeface="Integral CF Medium"/>
                <a:cs typeface="Integral CF Medium"/>
              </a:rPr>
              <a:t> </a:t>
            </a:r>
            <a:r>
              <a:rPr sz="3050" spc="5" dirty="0">
                <a:solidFill>
                  <a:srgbClr val="FFFFFF"/>
                </a:solidFill>
                <a:latin typeface="Integral CF Medium"/>
                <a:cs typeface="Integral CF Medium"/>
              </a:rPr>
              <a:t>ut</a:t>
            </a:r>
            <a:endParaRPr sz="3050">
              <a:latin typeface="Integral CF Medium"/>
              <a:cs typeface="Integral CF Medium"/>
            </a:endParaRPr>
          </a:p>
        </p:txBody>
      </p:sp>
      <p:sp>
        <p:nvSpPr>
          <p:cNvPr id="25" name="object 25"/>
          <p:cNvSpPr txBox="1"/>
          <p:nvPr/>
        </p:nvSpPr>
        <p:spPr>
          <a:xfrm>
            <a:off x="13680702" y="6120105"/>
            <a:ext cx="3849370" cy="494030"/>
          </a:xfrm>
          <a:prstGeom prst="rect">
            <a:avLst/>
          </a:prstGeom>
        </p:spPr>
        <p:txBody>
          <a:bodyPr vert="horz" wrap="square" lIns="0" tIns="15875" rIns="0" bIns="0" rtlCol="0">
            <a:spAutoFit/>
          </a:bodyPr>
          <a:lstStyle/>
          <a:p>
            <a:pPr marL="12700">
              <a:lnSpc>
                <a:spcPct val="100000"/>
              </a:lnSpc>
              <a:spcBef>
                <a:spcPts val="125"/>
              </a:spcBef>
            </a:pPr>
            <a:r>
              <a:rPr sz="3050" spc="5" dirty="0">
                <a:solidFill>
                  <a:srgbClr val="FFFFFF"/>
                </a:solidFill>
                <a:latin typeface="Integral CF Medium"/>
                <a:cs typeface="Integral CF Medium"/>
              </a:rPr>
              <a:t>laoreet</a:t>
            </a:r>
            <a:r>
              <a:rPr sz="3050" spc="-55" dirty="0">
                <a:solidFill>
                  <a:srgbClr val="FFFFFF"/>
                </a:solidFill>
                <a:latin typeface="Integral CF Medium"/>
                <a:cs typeface="Integral CF Medium"/>
              </a:rPr>
              <a:t> </a:t>
            </a:r>
            <a:r>
              <a:rPr sz="3050" spc="5" dirty="0">
                <a:solidFill>
                  <a:srgbClr val="FFFFFF"/>
                </a:solidFill>
                <a:latin typeface="Integral CF Medium"/>
                <a:cs typeface="Integral CF Medium"/>
              </a:rPr>
              <a:t>dolore</a:t>
            </a:r>
            <a:endParaRPr sz="3050">
              <a:latin typeface="Integral CF Medium"/>
              <a:cs typeface="Integral CF Medium"/>
            </a:endParaRPr>
          </a:p>
        </p:txBody>
      </p:sp>
      <p:sp>
        <p:nvSpPr>
          <p:cNvPr id="26" name="object 26"/>
          <p:cNvSpPr txBox="1"/>
          <p:nvPr/>
        </p:nvSpPr>
        <p:spPr>
          <a:xfrm>
            <a:off x="13680702" y="6588665"/>
            <a:ext cx="3741420" cy="494030"/>
          </a:xfrm>
          <a:prstGeom prst="rect">
            <a:avLst/>
          </a:prstGeom>
        </p:spPr>
        <p:txBody>
          <a:bodyPr vert="horz" wrap="square" lIns="0" tIns="15875" rIns="0" bIns="0" rtlCol="0">
            <a:spAutoFit/>
          </a:bodyPr>
          <a:lstStyle/>
          <a:p>
            <a:pPr marL="12700">
              <a:lnSpc>
                <a:spcPct val="100000"/>
              </a:lnSpc>
              <a:spcBef>
                <a:spcPts val="125"/>
              </a:spcBef>
            </a:pPr>
            <a:r>
              <a:rPr sz="3050" spc="15" dirty="0">
                <a:solidFill>
                  <a:srgbClr val="FFFFFF"/>
                </a:solidFill>
                <a:latin typeface="Integral CF Medium"/>
                <a:cs typeface="Integral CF Medium"/>
              </a:rPr>
              <a:t>magna</a:t>
            </a:r>
            <a:r>
              <a:rPr sz="3050" spc="-95" dirty="0">
                <a:solidFill>
                  <a:srgbClr val="FFFFFF"/>
                </a:solidFill>
                <a:latin typeface="Integral CF Medium"/>
                <a:cs typeface="Integral CF Medium"/>
              </a:rPr>
              <a:t> </a:t>
            </a:r>
            <a:r>
              <a:rPr sz="3050" spc="5" dirty="0">
                <a:solidFill>
                  <a:srgbClr val="FFFFFF"/>
                </a:solidFill>
                <a:latin typeface="Integral CF Medium"/>
                <a:cs typeface="Integral CF Medium"/>
              </a:rPr>
              <a:t>aliquam.</a:t>
            </a:r>
            <a:endParaRPr sz="3050">
              <a:latin typeface="Integral CF Medium"/>
              <a:cs typeface="Integral CF Medium"/>
            </a:endParaRPr>
          </a:p>
        </p:txBody>
      </p:sp>
      <p:sp>
        <p:nvSpPr>
          <p:cNvPr id="27" name="object 27"/>
          <p:cNvSpPr txBox="1"/>
          <p:nvPr/>
        </p:nvSpPr>
        <p:spPr>
          <a:xfrm>
            <a:off x="12952300" y="3329683"/>
            <a:ext cx="3592829" cy="1600200"/>
          </a:xfrm>
          <a:prstGeom prst="rect">
            <a:avLst/>
          </a:prstGeom>
        </p:spPr>
        <p:txBody>
          <a:bodyPr vert="horz" wrap="square" lIns="0" tIns="16510" rIns="0" bIns="0" rtlCol="0">
            <a:spAutoFit/>
          </a:bodyPr>
          <a:lstStyle/>
          <a:p>
            <a:pPr marL="12700">
              <a:lnSpc>
                <a:spcPct val="100000"/>
              </a:lnSpc>
              <a:spcBef>
                <a:spcPts val="130"/>
              </a:spcBef>
            </a:pPr>
            <a:r>
              <a:rPr sz="10300" spc="425" dirty="0">
                <a:solidFill>
                  <a:srgbClr val="FFFFFF"/>
                </a:solidFill>
                <a:latin typeface="Integral CF Medium"/>
                <a:cs typeface="Integral CF Medium"/>
              </a:rPr>
              <a:t>“</a:t>
            </a:r>
            <a:r>
              <a:rPr sz="3050" spc="5" dirty="0">
                <a:solidFill>
                  <a:srgbClr val="FFFFFF"/>
                </a:solidFill>
                <a:latin typeface="Integral CF Medium"/>
                <a:cs typeface="Integral CF Medium"/>
              </a:rPr>
              <a:t>Lore</a:t>
            </a:r>
            <a:r>
              <a:rPr sz="3050" spc="15" dirty="0">
                <a:solidFill>
                  <a:srgbClr val="FFFFFF"/>
                </a:solidFill>
                <a:latin typeface="Integral CF Medium"/>
                <a:cs typeface="Integral CF Medium"/>
              </a:rPr>
              <a:t>m</a:t>
            </a:r>
            <a:r>
              <a:rPr sz="3050" dirty="0">
                <a:solidFill>
                  <a:srgbClr val="FFFFFF"/>
                </a:solidFill>
                <a:latin typeface="Integral CF Medium"/>
                <a:cs typeface="Integral CF Medium"/>
              </a:rPr>
              <a:t> </a:t>
            </a:r>
            <a:r>
              <a:rPr sz="3050" spc="10" dirty="0">
                <a:solidFill>
                  <a:srgbClr val="FFFFFF"/>
                </a:solidFill>
                <a:latin typeface="Integral CF Medium"/>
                <a:cs typeface="Integral CF Medium"/>
              </a:rPr>
              <a:t>ipsum</a:t>
            </a:r>
            <a:endParaRPr sz="3050">
              <a:latin typeface="Integral CF Medium"/>
              <a:cs typeface="Integral CF Medium"/>
            </a:endParaRPr>
          </a:p>
        </p:txBody>
      </p:sp>
      <p:sp>
        <p:nvSpPr>
          <p:cNvPr id="28" name="object 28"/>
          <p:cNvSpPr txBox="1"/>
          <p:nvPr/>
        </p:nvSpPr>
        <p:spPr>
          <a:xfrm>
            <a:off x="17444122" y="6764142"/>
            <a:ext cx="701040" cy="1600200"/>
          </a:xfrm>
          <a:prstGeom prst="rect">
            <a:avLst/>
          </a:prstGeom>
        </p:spPr>
        <p:txBody>
          <a:bodyPr vert="horz" wrap="square" lIns="0" tIns="16510" rIns="0" bIns="0" rtlCol="0">
            <a:spAutoFit/>
          </a:bodyPr>
          <a:lstStyle/>
          <a:p>
            <a:pPr marL="12700">
              <a:lnSpc>
                <a:spcPct val="100000"/>
              </a:lnSpc>
              <a:spcBef>
                <a:spcPts val="130"/>
              </a:spcBef>
            </a:pPr>
            <a:r>
              <a:rPr sz="10300" spc="10" dirty="0">
                <a:solidFill>
                  <a:srgbClr val="FFFFFF"/>
                </a:solidFill>
                <a:latin typeface="Integral CF Medium"/>
                <a:cs typeface="Integral CF Medium"/>
              </a:rPr>
              <a:t>”</a:t>
            </a:r>
            <a:endParaRPr sz="10300">
              <a:latin typeface="Integral CF Medium"/>
              <a:cs typeface="Integral CF Medium"/>
            </a:endParaRPr>
          </a:p>
        </p:txBody>
      </p:sp>
      <p:sp>
        <p:nvSpPr>
          <p:cNvPr id="29" name="object 29"/>
          <p:cNvSpPr/>
          <p:nvPr/>
        </p:nvSpPr>
        <p:spPr>
          <a:xfrm>
            <a:off x="5680455" y="8083523"/>
            <a:ext cx="0" cy="2722880"/>
          </a:xfrm>
          <a:custGeom>
            <a:avLst/>
            <a:gdLst/>
            <a:ahLst/>
            <a:cxnLst/>
            <a:rect l="l" t="t" r="r" b="b"/>
            <a:pathLst>
              <a:path h="2722879">
                <a:moveTo>
                  <a:pt x="0" y="0"/>
                </a:moveTo>
                <a:lnTo>
                  <a:pt x="0" y="2722430"/>
                </a:lnTo>
              </a:path>
            </a:pathLst>
          </a:custGeom>
          <a:ln w="10470">
            <a:solidFill>
              <a:srgbClr val="C0D330"/>
            </a:solidFill>
          </a:ln>
        </p:spPr>
        <p:txBody>
          <a:bodyPr wrap="square" lIns="0" tIns="0" rIns="0" bIns="0" rtlCol="0"/>
          <a:lstStyle/>
          <a:p>
            <a:endParaRPr/>
          </a:p>
        </p:txBody>
      </p:sp>
      <p:sp>
        <p:nvSpPr>
          <p:cNvPr id="30" name="object 30"/>
          <p:cNvSpPr/>
          <p:nvPr/>
        </p:nvSpPr>
        <p:spPr>
          <a:xfrm>
            <a:off x="12376586" y="8083523"/>
            <a:ext cx="3099382" cy="3225032"/>
          </a:xfrm>
          <a:prstGeom prst="rect">
            <a:avLst/>
          </a:prstGeom>
          <a:blipFill>
            <a:blip r:embed="rId2" cstate="print"/>
            <a:stretch>
              <a:fillRect/>
            </a:stretch>
          </a:blipFill>
        </p:spPr>
        <p:txBody>
          <a:bodyPr wrap="square" lIns="0" tIns="0" rIns="0" bIns="0" rtlCol="0"/>
          <a:lstStyle/>
          <a:p>
            <a:endParaRPr/>
          </a:p>
        </p:txBody>
      </p:sp>
      <p:sp>
        <p:nvSpPr>
          <p:cNvPr id="31" name="object 31"/>
          <p:cNvSpPr/>
          <p:nvPr/>
        </p:nvSpPr>
        <p:spPr>
          <a:xfrm>
            <a:off x="2225063" y="3690987"/>
            <a:ext cx="167640" cy="628650"/>
          </a:xfrm>
          <a:custGeom>
            <a:avLst/>
            <a:gdLst/>
            <a:ahLst/>
            <a:cxnLst/>
            <a:rect l="l" t="t" r="r" b="b"/>
            <a:pathLst>
              <a:path w="167639" h="628650">
                <a:moveTo>
                  <a:pt x="167534" y="628253"/>
                </a:moveTo>
                <a:lnTo>
                  <a:pt x="0" y="628253"/>
                </a:lnTo>
                <a:lnTo>
                  <a:pt x="0" y="0"/>
                </a:lnTo>
                <a:lnTo>
                  <a:pt x="167534" y="0"/>
                </a:lnTo>
                <a:lnTo>
                  <a:pt x="167534" y="628253"/>
                </a:lnTo>
                <a:close/>
              </a:path>
            </a:pathLst>
          </a:custGeom>
          <a:solidFill>
            <a:srgbClr val="C0D330"/>
          </a:solid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376586" y="6450065"/>
            <a:ext cx="6188710" cy="4859020"/>
          </a:xfrm>
          <a:custGeom>
            <a:avLst/>
            <a:gdLst/>
            <a:ahLst/>
            <a:cxnLst/>
            <a:rect l="l" t="t" r="r" b="b"/>
            <a:pathLst>
              <a:path w="6188709" h="4859020">
                <a:moveTo>
                  <a:pt x="0" y="4858490"/>
                </a:moveTo>
                <a:lnTo>
                  <a:pt x="6188293" y="4858490"/>
                </a:lnTo>
                <a:lnTo>
                  <a:pt x="6188293" y="0"/>
                </a:lnTo>
                <a:lnTo>
                  <a:pt x="0" y="0"/>
                </a:lnTo>
                <a:lnTo>
                  <a:pt x="0" y="4858490"/>
                </a:lnTo>
                <a:close/>
              </a:path>
            </a:pathLst>
          </a:custGeom>
          <a:solidFill>
            <a:srgbClr val="F7F7F7"/>
          </a:solidFill>
        </p:spPr>
        <p:txBody>
          <a:bodyPr wrap="square" lIns="0" tIns="0" rIns="0" bIns="0" rtlCol="0"/>
          <a:lstStyle/>
          <a:p>
            <a:endParaRPr/>
          </a:p>
        </p:txBody>
      </p:sp>
      <p:sp>
        <p:nvSpPr>
          <p:cNvPr id="3" name="object 3"/>
          <p:cNvSpPr/>
          <p:nvPr/>
        </p:nvSpPr>
        <p:spPr>
          <a:xfrm>
            <a:off x="0" y="3214561"/>
            <a:ext cx="1560195" cy="8094345"/>
          </a:xfrm>
          <a:custGeom>
            <a:avLst/>
            <a:gdLst/>
            <a:ahLst/>
            <a:cxnLst/>
            <a:rect l="l" t="t" r="r" b="b"/>
            <a:pathLst>
              <a:path w="1560195" h="8094345">
                <a:moveTo>
                  <a:pt x="0" y="8093994"/>
                </a:moveTo>
                <a:lnTo>
                  <a:pt x="1560161" y="8093994"/>
                </a:lnTo>
                <a:lnTo>
                  <a:pt x="1560161" y="0"/>
                </a:lnTo>
                <a:lnTo>
                  <a:pt x="0" y="0"/>
                </a:lnTo>
                <a:lnTo>
                  <a:pt x="0" y="8093994"/>
                </a:lnTo>
                <a:close/>
              </a:path>
            </a:pathLst>
          </a:custGeom>
          <a:solidFill>
            <a:srgbClr val="C0D330"/>
          </a:solidFill>
        </p:spPr>
        <p:txBody>
          <a:bodyPr wrap="square" lIns="0" tIns="0" rIns="0" bIns="0" rtlCol="0"/>
          <a:lstStyle/>
          <a:p>
            <a:endParaRPr/>
          </a:p>
        </p:txBody>
      </p:sp>
      <p:grpSp>
        <p:nvGrpSpPr>
          <p:cNvPr id="19" name="Grupo 18">
            <a:extLst>
              <a:ext uri="{FF2B5EF4-FFF2-40B4-BE49-F238E27FC236}">
                <a16:creationId xmlns:a16="http://schemas.microsoft.com/office/drawing/2014/main" id="{C5D29A83-C27F-9510-62B0-B7EE35971853}"/>
              </a:ext>
            </a:extLst>
          </p:cNvPr>
          <p:cNvGrpSpPr/>
          <p:nvPr/>
        </p:nvGrpSpPr>
        <p:grpSpPr>
          <a:xfrm>
            <a:off x="15371260" y="514873"/>
            <a:ext cx="4212592" cy="857143"/>
            <a:chOff x="15371260" y="514873"/>
            <a:chExt cx="4212592" cy="857143"/>
          </a:xfrm>
        </p:grpSpPr>
        <p:sp>
          <p:nvSpPr>
            <p:cNvPr id="4" name="object 4"/>
            <p:cNvSpPr/>
            <p:nvPr/>
          </p:nvSpPr>
          <p:spPr>
            <a:xfrm>
              <a:off x="17458914" y="770671"/>
              <a:ext cx="0" cy="601345"/>
            </a:xfrm>
            <a:custGeom>
              <a:avLst/>
              <a:gdLst/>
              <a:ahLst/>
              <a:cxnLst/>
              <a:rect l="l" t="t" r="r" b="b"/>
              <a:pathLst>
                <a:path h="601344">
                  <a:moveTo>
                    <a:pt x="0" y="601280"/>
                  </a:moveTo>
                  <a:lnTo>
                    <a:pt x="0" y="0"/>
                  </a:lnTo>
                </a:path>
              </a:pathLst>
            </a:custGeom>
            <a:ln w="17266">
              <a:solidFill>
                <a:srgbClr val="121F48"/>
              </a:solidFill>
            </a:ln>
          </p:spPr>
          <p:txBody>
            <a:bodyPr wrap="square" lIns="0" tIns="0" rIns="0" bIns="0" rtlCol="0"/>
            <a:lstStyle/>
            <a:p>
              <a:endParaRPr/>
            </a:p>
          </p:txBody>
        </p:sp>
        <p:sp>
          <p:nvSpPr>
            <p:cNvPr id="5" name="object 5"/>
            <p:cNvSpPr/>
            <p:nvPr/>
          </p:nvSpPr>
          <p:spPr>
            <a:xfrm>
              <a:off x="16294168" y="950940"/>
              <a:ext cx="187325" cy="222250"/>
            </a:xfrm>
            <a:custGeom>
              <a:avLst/>
              <a:gdLst/>
              <a:ahLst/>
              <a:cxnLst/>
              <a:rect l="l" t="t" r="r" b="b"/>
              <a:pathLst>
                <a:path w="187325" h="222250">
                  <a:moveTo>
                    <a:pt x="43286" y="0"/>
                  </a:moveTo>
                  <a:lnTo>
                    <a:pt x="0" y="0"/>
                  </a:lnTo>
                  <a:lnTo>
                    <a:pt x="0" y="221616"/>
                  </a:lnTo>
                  <a:lnTo>
                    <a:pt x="42909" y="221616"/>
                  </a:lnTo>
                  <a:lnTo>
                    <a:pt x="42909" y="125095"/>
                  </a:lnTo>
                  <a:lnTo>
                    <a:pt x="95499" y="125095"/>
                  </a:lnTo>
                  <a:lnTo>
                    <a:pt x="91787" y="120781"/>
                  </a:lnTo>
                  <a:lnTo>
                    <a:pt x="116303" y="112802"/>
                  </a:lnTo>
                  <a:lnTo>
                    <a:pt x="124440" y="106771"/>
                  </a:lnTo>
                  <a:lnTo>
                    <a:pt x="44605" y="106771"/>
                  </a:lnTo>
                  <a:lnTo>
                    <a:pt x="42909" y="106583"/>
                  </a:lnTo>
                  <a:lnTo>
                    <a:pt x="42909" y="25255"/>
                  </a:lnTo>
                  <a:lnTo>
                    <a:pt x="44448" y="25140"/>
                  </a:lnTo>
                  <a:lnTo>
                    <a:pt x="48270" y="25098"/>
                  </a:lnTo>
                  <a:lnTo>
                    <a:pt x="137759" y="25098"/>
                  </a:lnTo>
                  <a:lnTo>
                    <a:pt x="137311" y="24389"/>
                  </a:lnTo>
                  <a:lnTo>
                    <a:pt x="100876" y="4020"/>
                  </a:lnTo>
                  <a:lnTo>
                    <a:pt x="62811" y="196"/>
                  </a:lnTo>
                  <a:lnTo>
                    <a:pt x="43286" y="0"/>
                  </a:lnTo>
                  <a:close/>
                </a:path>
                <a:path w="187325" h="222250">
                  <a:moveTo>
                    <a:pt x="95499" y="125095"/>
                  </a:moveTo>
                  <a:lnTo>
                    <a:pt x="42909" y="125095"/>
                  </a:lnTo>
                  <a:lnTo>
                    <a:pt x="92478" y="184609"/>
                  </a:lnTo>
                  <a:lnTo>
                    <a:pt x="120893" y="212996"/>
                  </a:lnTo>
                  <a:lnTo>
                    <a:pt x="159555" y="221616"/>
                  </a:lnTo>
                  <a:lnTo>
                    <a:pt x="187083" y="221616"/>
                  </a:lnTo>
                  <a:lnTo>
                    <a:pt x="179858" y="215972"/>
                  </a:lnTo>
                  <a:lnTo>
                    <a:pt x="175921" y="212642"/>
                  </a:lnTo>
                  <a:lnTo>
                    <a:pt x="169523" y="206087"/>
                  </a:lnTo>
                  <a:lnTo>
                    <a:pt x="156290" y="192190"/>
                  </a:lnTo>
                  <a:lnTo>
                    <a:pt x="133749" y="168021"/>
                  </a:lnTo>
                  <a:lnTo>
                    <a:pt x="109661" y="141558"/>
                  </a:lnTo>
                  <a:lnTo>
                    <a:pt x="95499" y="125095"/>
                  </a:lnTo>
                  <a:close/>
                </a:path>
                <a:path w="187325" h="222250">
                  <a:moveTo>
                    <a:pt x="137759" y="25098"/>
                  </a:moveTo>
                  <a:lnTo>
                    <a:pt x="50406" y="25098"/>
                  </a:lnTo>
                  <a:lnTo>
                    <a:pt x="74306" y="27522"/>
                  </a:lnTo>
                  <a:lnTo>
                    <a:pt x="91418" y="34775"/>
                  </a:lnTo>
                  <a:lnTo>
                    <a:pt x="101710" y="46827"/>
                  </a:lnTo>
                  <a:lnTo>
                    <a:pt x="105148" y="63652"/>
                  </a:lnTo>
                  <a:lnTo>
                    <a:pt x="101142" y="80611"/>
                  </a:lnTo>
                  <a:lnTo>
                    <a:pt x="89743" y="94298"/>
                  </a:lnTo>
                  <a:lnTo>
                    <a:pt x="71876" y="103441"/>
                  </a:lnTo>
                  <a:lnTo>
                    <a:pt x="48469" y="106771"/>
                  </a:lnTo>
                  <a:lnTo>
                    <a:pt x="124440" y="106771"/>
                  </a:lnTo>
                  <a:lnTo>
                    <a:pt x="135056" y="98904"/>
                  </a:lnTo>
                  <a:lnTo>
                    <a:pt x="147043" y="80696"/>
                  </a:lnTo>
                  <a:lnTo>
                    <a:pt x="151262" y="59788"/>
                  </a:lnTo>
                  <a:lnTo>
                    <a:pt x="147605" y="40694"/>
                  </a:lnTo>
                  <a:lnTo>
                    <a:pt x="137759" y="25098"/>
                  </a:lnTo>
                  <a:close/>
                </a:path>
              </a:pathLst>
            </a:custGeom>
            <a:solidFill>
              <a:srgbClr val="121F48"/>
            </a:solidFill>
          </p:spPr>
          <p:txBody>
            <a:bodyPr wrap="square" lIns="0" tIns="0" rIns="0" bIns="0" rtlCol="0"/>
            <a:lstStyle/>
            <a:p>
              <a:endParaRPr/>
            </a:p>
          </p:txBody>
        </p:sp>
        <p:sp>
          <p:nvSpPr>
            <p:cNvPr id="6" name="object 6"/>
            <p:cNvSpPr/>
            <p:nvPr/>
          </p:nvSpPr>
          <p:spPr>
            <a:xfrm>
              <a:off x="16504758" y="945131"/>
              <a:ext cx="200660" cy="233679"/>
            </a:xfrm>
            <a:custGeom>
              <a:avLst/>
              <a:gdLst/>
              <a:ahLst/>
              <a:cxnLst/>
              <a:rect l="l" t="t" r="r" b="b"/>
              <a:pathLst>
                <a:path w="200659" h="233680">
                  <a:moveTo>
                    <a:pt x="132603" y="0"/>
                  </a:moveTo>
                  <a:lnTo>
                    <a:pt x="79106" y="8893"/>
                  </a:lnTo>
                  <a:lnTo>
                    <a:pt x="37166" y="33717"/>
                  </a:lnTo>
                  <a:lnTo>
                    <a:pt x="9793" y="71690"/>
                  </a:lnTo>
                  <a:lnTo>
                    <a:pt x="0" y="120027"/>
                  </a:lnTo>
                  <a:lnTo>
                    <a:pt x="9023" y="166231"/>
                  </a:lnTo>
                  <a:lnTo>
                    <a:pt x="34411" y="202021"/>
                  </a:lnTo>
                  <a:lnTo>
                    <a:pt x="73642" y="225145"/>
                  </a:lnTo>
                  <a:lnTo>
                    <a:pt x="124195" y="233354"/>
                  </a:lnTo>
                  <a:lnTo>
                    <a:pt x="143593" y="232315"/>
                  </a:lnTo>
                  <a:lnTo>
                    <a:pt x="163183" y="229278"/>
                  </a:lnTo>
                  <a:lnTo>
                    <a:pt x="182239" y="224360"/>
                  </a:lnTo>
                  <a:lnTo>
                    <a:pt x="200035" y="217679"/>
                  </a:lnTo>
                  <a:lnTo>
                    <a:pt x="200035" y="203135"/>
                  </a:lnTo>
                  <a:lnTo>
                    <a:pt x="125860" y="203135"/>
                  </a:lnTo>
                  <a:lnTo>
                    <a:pt x="93694" y="197020"/>
                  </a:lnTo>
                  <a:lnTo>
                    <a:pt x="69076" y="179749"/>
                  </a:lnTo>
                  <a:lnTo>
                    <a:pt x="53332" y="152931"/>
                  </a:lnTo>
                  <a:lnTo>
                    <a:pt x="47789" y="118174"/>
                  </a:lnTo>
                  <a:lnTo>
                    <a:pt x="53648" y="82410"/>
                  </a:lnTo>
                  <a:lnTo>
                    <a:pt x="70247" y="54868"/>
                  </a:lnTo>
                  <a:lnTo>
                    <a:pt x="96119" y="37160"/>
                  </a:lnTo>
                  <a:lnTo>
                    <a:pt x="129797" y="30899"/>
                  </a:lnTo>
                  <a:lnTo>
                    <a:pt x="187313" y="30899"/>
                  </a:lnTo>
                  <a:lnTo>
                    <a:pt x="187313" y="7193"/>
                  </a:lnTo>
                  <a:lnTo>
                    <a:pt x="172960" y="3896"/>
                  </a:lnTo>
                  <a:lnTo>
                    <a:pt x="159188" y="1664"/>
                  </a:lnTo>
                  <a:lnTo>
                    <a:pt x="145801" y="399"/>
                  </a:lnTo>
                  <a:lnTo>
                    <a:pt x="132603" y="0"/>
                  </a:lnTo>
                  <a:close/>
                </a:path>
                <a:path w="200659" h="233680">
                  <a:moveTo>
                    <a:pt x="200035" y="113514"/>
                  </a:moveTo>
                  <a:lnTo>
                    <a:pt x="157785" y="113514"/>
                  </a:lnTo>
                  <a:lnTo>
                    <a:pt x="157785" y="197083"/>
                  </a:lnTo>
                  <a:lnTo>
                    <a:pt x="150759" y="199755"/>
                  </a:lnTo>
                  <a:lnTo>
                    <a:pt x="143173" y="201644"/>
                  </a:lnTo>
                  <a:lnTo>
                    <a:pt x="134912" y="202765"/>
                  </a:lnTo>
                  <a:lnTo>
                    <a:pt x="125860" y="203135"/>
                  </a:lnTo>
                  <a:lnTo>
                    <a:pt x="200035" y="203135"/>
                  </a:lnTo>
                  <a:lnTo>
                    <a:pt x="200035" y="113514"/>
                  </a:lnTo>
                  <a:close/>
                </a:path>
                <a:path w="200659" h="233680">
                  <a:moveTo>
                    <a:pt x="187313" y="30899"/>
                  </a:moveTo>
                  <a:lnTo>
                    <a:pt x="129797" y="30899"/>
                  </a:lnTo>
                  <a:lnTo>
                    <a:pt x="144681" y="32011"/>
                  </a:lnTo>
                  <a:lnTo>
                    <a:pt x="159423" y="35340"/>
                  </a:lnTo>
                  <a:lnTo>
                    <a:pt x="173731" y="40878"/>
                  </a:lnTo>
                  <a:lnTo>
                    <a:pt x="187313" y="48616"/>
                  </a:lnTo>
                  <a:lnTo>
                    <a:pt x="187313" y="30899"/>
                  </a:lnTo>
                  <a:close/>
                </a:path>
              </a:pathLst>
            </a:custGeom>
            <a:solidFill>
              <a:srgbClr val="121F48"/>
            </a:solidFill>
          </p:spPr>
          <p:txBody>
            <a:bodyPr wrap="square" lIns="0" tIns="0" rIns="0" bIns="0" rtlCol="0"/>
            <a:lstStyle/>
            <a:p>
              <a:endParaRPr/>
            </a:p>
          </p:txBody>
        </p:sp>
        <p:sp>
          <p:nvSpPr>
            <p:cNvPr id="7" name="object 7"/>
            <p:cNvSpPr/>
            <p:nvPr/>
          </p:nvSpPr>
          <p:spPr>
            <a:xfrm>
              <a:off x="17046286" y="944681"/>
              <a:ext cx="150495" cy="234315"/>
            </a:xfrm>
            <a:custGeom>
              <a:avLst/>
              <a:gdLst/>
              <a:ahLst/>
              <a:cxnLst/>
              <a:rect l="l" t="t" r="r" b="b"/>
              <a:pathLst>
                <a:path w="150494" h="234315">
                  <a:moveTo>
                    <a:pt x="2795" y="184884"/>
                  </a:moveTo>
                  <a:lnTo>
                    <a:pt x="2795" y="225322"/>
                  </a:lnTo>
                  <a:lnTo>
                    <a:pt x="17830" y="228998"/>
                  </a:lnTo>
                  <a:lnTo>
                    <a:pt x="33005" y="231652"/>
                  </a:lnTo>
                  <a:lnTo>
                    <a:pt x="48166" y="233262"/>
                  </a:lnTo>
                  <a:lnTo>
                    <a:pt x="63160" y="233804"/>
                  </a:lnTo>
                  <a:lnTo>
                    <a:pt x="99761" y="229066"/>
                  </a:lnTo>
                  <a:lnTo>
                    <a:pt x="127294" y="215356"/>
                  </a:lnTo>
                  <a:lnTo>
                    <a:pt x="136711" y="203407"/>
                  </a:lnTo>
                  <a:lnTo>
                    <a:pt x="67139" y="203407"/>
                  </a:lnTo>
                  <a:lnTo>
                    <a:pt x="52091" y="202143"/>
                  </a:lnTo>
                  <a:lnTo>
                    <a:pt x="36074" y="198492"/>
                  </a:lnTo>
                  <a:lnTo>
                    <a:pt x="19504" y="192668"/>
                  </a:lnTo>
                  <a:lnTo>
                    <a:pt x="2795" y="184884"/>
                  </a:lnTo>
                  <a:close/>
                </a:path>
                <a:path w="150494" h="234315">
                  <a:moveTo>
                    <a:pt x="79484" y="0"/>
                  </a:moveTo>
                  <a:lnTo>
                    <a:pt x="46736" y="4361"/>
                  </a:lnTo>
                  <a:lnTo>
                    <a:pt x="21570" y="16830"/>
                  </a:lnTo>
                  <a:lnTo>
                    <a:pt x="5490" y="36483"/>
                  </a:lnTo>
                  <a:lnTo>
                    <a:pt x="0" y="62396"/>
                  </a:lnTo>
                  <a:lnTo>
                    <a:pt x="1234" y="74695"/>
                  </a:lnTo>
                  <a:lnTo>
                    <a:pt x="25651" y="110202"/>
                  </a:lnTo>
                  <a:lnTo>
                    <a:pt x="61296" y="128435"/>
                  </a:lnTo>
                  <a:lnTo>
                    <a:pt x="82789" y="138536"/>
                  </a:lnTo>
                  <a:lnTo>
                    <a:pt x="97330" y="147864"/>
                  </a:lnTo>
                  <a:lnTo>
                    <a:pt x="105595" y="157852"/>
                  </a:lnTo>
                  <a:lnTo>
                    <a:pt x="108258" y="169931"/>
                  </a:lnTo>
                  <a:lnTo>
                    <a:pt x="105274" y="183626"/>
                  </a:lnTo>
                  <a:lnTo>
                    <a:pt x="96710" y="194193"/>
                  </a:lnTo>
                  <a:lnTo>
                    <a:pt x="83640" y="200998"/>
                  </a:lnTo>
                  <a:lnTo>
                    <a:pt x="67139" y="203407"/>
                  </a:lnTo>
                  <a:lnTo>
                    <a:pt x="136711" y="203407"/>
                  </a:lnTo>
                  <a:lnTo>
                    <a:pt x="144579" y="193424"/>
                  </a:lnTo>
                  <a:lnTo>
                    <a:pt x="150435" y="164026"/>
                  </a:lnTo>
                  <a:lnTo>
                    <a:pt x="146611" y="141260"/>
                  </a:lnTo>
                  <a:lnTo>
                    <a:pt x="135410" y="123200"/>
                  </a:lnTo>
                  <a:lnTo>
                    <a:pt x="116131" y="108022"/>
                  </a:lnTo>
                  <a:lnTo>
                    <a:pt x="88070" y="93902"/>
                  </a:lnTo>
                  <a:lnTo>
                    <a:pt x="68975" y="85407"/>
                  </a:lnTo>
                  <a:lnTo>
                    <a:pt x="54923" y="77631"/>
                  </a:lnTo>
                  <a:lnTo>
                    <a:pt x="46209" y="68676"/>
                  </a:lnTo>
                  <a:lnTo>
                    <a:pt x="43129" y="56647"/>
                  </a:lnTo>
                  <a:lnTo>
                    <a:pt x="45479" y="45620"/>
                  </a:lnTo>
                  <a:lnTo>
                    <a:pt x="52570" y="37094"/>
                  </a:lnTo>
                  <a:lnTo>
                    <a:pt x="63707" y="31593"/>
                  </a:lnTo>
                  <a:lnTo>
                    <a:pt x="78196" y="29643"/>
                  </a:lnTo>
                  <a:lnTo>
                    <a:pt x="135137" y="29643"/>
                  </a:lnTo>
                  <a:lnTo>
                    <a:pt x="135137" y="9874"/>
                  </a:lnTo>
                  <a:lnTo>
                    <a:pt x="121616" y="5667"/>
                  </a:lnTo>
                  <a:lnTo>
                    <a:pt x="107534" y="2569"/>
                  </a:lnTo>
                  <a:lnTo>
                    <a:pt x="93341" y="654"/>
                  </a:lnTo>
                  <a:lnTo>
                    <a:pt x="79484" y="0"/>
                  </a:lnTo>
                  <a:close/>
                </a:path>
                <a:path w="150494" h="234315">
                  <a:moveTo>
                    <a:pt x="135137" y="29643"/>
                  </a:moveTo>
                  <a:lnTo>
                    <a:pt x="78196" y="29643"/>
                  </a:lnTo>
                  <a:lnTo>
                    <a:pt x="92909" y="30747"/>
                  </a:lnTo>
                  <a:lnTo>
                    <a:pt x="107672" y="34191"/>
                  </a:lnTo>
                  <a:lnTo>
                    <a:pt x="121931" y="40169"/>
                  </a:lnTo>
                  <a:lnTo>
                    <a:pt x="135137" y="48878"/>
                  </a:lnTo>
                  <a:lnTo>
                    <a:pt x="135137" y="29643"/>
                  </a:lnTo>
                  <a:close/>
                </a:path>
              </a:pathLst>
            </a:custGeom>
            <a:solidFill>
              <a:srgbClr val="121F48"/>
            </a:solidFill>
          </p:spPr>
          <p:txBody>
            <a:bodyPr wrap="square" lIns="0" tIns="0" rIns="0" bIns="0" rtlCol="0"/>
            <a:lstStyle/>
            <a:p>
              <a:endParaRPr/>
            </a:p>
          </p:txBody>
        </p:sp>
        <p:sp>
          <p:nvSpPr>
            <p:cNvPr id="8" name="object 8"/>
            <p:cNvSpPr/>
            <p:nvPr/>
          </p:nvSpPr>
          <p:spPr>
            <a:xfrm>
              <a:off x="16760735" y="943274"/>
              <a:ext cx="236854" cy="236220"/>
            </a:xfrm>
            <a:custGeom>
              <a:avLst/>
              <a:gdLst/>
              <a:ahLst/>
              <a:cxnLst/>
              <a:rect l="l" t="t" r="r" b="b"/>
              <a:pathLst>
                <a:path w="236855" h="236219">
                  <a:moveTo>
                    <a:pt x="120216" y="0"/>
                  </a:moveTo>
                  <a:lnTo>
                    <a:pt x="71628" y="8510"/>
                  </a:lnTo>
                  <a:lnTo>
                    <a:pt x="33615" y="32360"/>
                  </a:lnTo>
                  <a:lnTo>
                    <a:pt x="8849" y="69026"/>
                  </a:lnTo>
                  <a:lnTo>
                    <a:pt x="0" y="115985"/>
                  </a:lnTo>
                  <a:lnTo>
                    <a:pt x="8787" y="164422"/>
                  </a:lnTo>
                  <a:lnTo>
                    <a:pt x="33328" y="202357"/>
                  </a:lnTo>
                  <a:lnTo>
                    <a:pt x="70890" y="227095"/>
                  </a:lnTo>
                  <a:lnTo>
                    <a:pt x="118739" y="235940"/>
                  </a:lnTo>
                  <a:lnTo>
                    <a:pt x="166099" y="227239"/>
                  </a:lnTo>
                  <a:lnTo>
                    <a:pt x="201913" y="203941"/>
                  </a:lnTo>
                  <a:lnTo>
                    <a:pt x="119650" y="203941"/>
                  </a:lnTo>
                  <a:lnTo>
                    <a:pt x="90933" y="197213"/>
                  </a:lnTo>
                  <a:lnTo>
                    <a:pt x="68336" y="178484"/>
                  </a:lnTo>
                  <a:lnTo>
                    <a:pt x="53544" y="149934"/>
                  </a:lnTo>
                  <a:lnTo>
                    <a:pt x="48239" y="113745"/>
                  </a:lnTo>
                  <a:lnTo>
                    <a:pt x="53505" y="80496"/>
                  </a:lnTo>
                  <a:lnTo>
                    <a:pt x="68156" y="54342"/>
                  </a:lnTo>
                  <a:lnTo>
                    <a:pt x="90474" y="37225"/>
                  </a:lnTo>
                  <a:lnTo>
                    <a:pt x="118739" y="31088"/>
                  </a:lnTo>
                  <a:lnTo>
                    <a:pt x="200617" y="31088"/>
                  </a:lnTo>
                  <a:lnTo>
                    <a:pt x="167186" y="8772"/>
                  </a:lnTo>
                  <a:lnTo>
                    <a:pt x="120216" y="0"/>
                  </a:lnTo>
                  <a:close/>
                </a:path>
                <a:path w="236855" h="236219">
                  <a:moveTo>
                    <a:pt x="200617" y="31088"/>
                  </a:moveTo>
                  <a:lnTo>
                    <a:pt x="118739" y="31088"/>
                  </a:lnTo>
                  <a:lnTo>
                    <a:pt x="146468" y="37818"/>
                  </a:lnTo>
                  <a:lnTo>
                    <a:pt x="168380" y="56537"/>
                  </a:lnTo>
                  <a:lnTo>
                    <a:pt x="182776" y="85033"/>
                  </a:lnTo>
                  <a:lnTo>
                    <a:pt x="187952" y="121095"/>
                  </a:lnTo>
                  <a:lnTo>
                    <a:pt x="182790" y="153896"/>
                  </a:lnTo>
                  <a:lnTo>
                    <a:pt x="168494" y="180168"/>
                  </a:lnTo>
                  <a:lnTo>
                    <a:pt x="146852" y="197615"/>
                  </a:lnTo>
                  <a:lnTo>
                    <a:pt x="119650" y="203941"/>
                  </a:lnTo>
                  <a:lnTo>
                    <a:pt x="201913" y="203941"/>
                  </a:lnTo>
                  <a:lnTo>
                    <a:pt x="203360" y="203000"/>
                  </a:lnTo>
                  <a:lnTo>
                    <a:pt x="227749" y="166017"/>
                  </a:lnTo>
                  <a:lnTo>
                    <a:pt x="236495" y="119085"/>
                  </a:lnTo>
                  <a:lnTo>
                    <a:pt x="227927" y="70974"/>
                  </a:lnTo>
                  <a:lnTo>
                    <a:pt x="203957" y="33317"/>
                  </a:lnTo>
                  <a:lnTo>
                    <a:pt x="200617" y="31088"/>
                  </a:lnTo>
                  <a:close/>
                </a:path>
              </a:pathLst>
            </a:custGeom>
            <a:solidFill>
              <a:srgbClr val="121F48"/>
            </a:solidFill>
          </p:spPr>
          <p:txBody>
            <a:bodyPr wrap="square" lIns="0" tIns="0" rIns="0" bIns="0" rtlCol="0"/>
            <a:lstStyle/>
            <a:p>
              <a:endParaRPr/>
            </a:p>
          </p:txBody>
        </p:sp>
        <p:sp>
          <p:nvSpPr>
            <p:cNvPr id="9" name="object 9"/>
            <p:cNvSpPr/>
            <p:nvPr/>
          </p:nvSpPr>
          <p:spPr>
            <a:xfrm>
              <a:off x="16026686" y="943767"/>
              <a:ext cx="220345" cy="229235"/>
            </a:xfrm>
            <a:custGeom>
              <a:avLst/>
              <a:gdLst/>
              <a:ahLst/>
              <a:cxnLst/>
              <a:rect l="l" t="t" r="r" b="b"/>
              <a:pathLst>
                <a:path w="220344" h="229234">
                  <a:moveTo>
                    <a:pt x="111274" y="0"/>
                  </a:moveTo>
                  <a:lnTo>
                    <a:pt x="109012" y="0"/>
                  </a:lnTo>
                  <a:lnTo>
                    <a:pt x="0" y="228778"/>
                  </a:lnTo>
                  <a:lnTo>
                    <a:pt x="41946" y="228778"/>
                  </a:lnTo>
                  <a:lnTo>
                    <a:pt x="65202" y="175837"/>
                  </a:lnTo>
                  <a:lnTo>
                    <a:pt x="194947" y="175837"/>
                  </a:lnTo>
                  <a:lnTo>
                    <a:pt x="182142" y="148927"/>
                  </a:lnTo>
                  <a:lnTo>
                    <a:pt x="77013" y="148927"/>
                  </a:lnTo>
                  <a:lnTo>
                    <a:pt x="107190" y="79861"/>
                  </a:lnTo>
                  <a:lnTo>
                    <a:pt x="149276" y="79861"/>
                  </a:lnTo>
                  <a:lnTo>
                    <a:pt x="111274" y="0"/>
                  </a:lnTo>
                  <a:close/>
                </a:path>
                <a:path w="220344" h="229234">
                  <a:moveTo>
                    <a:pt x="194947" y="175837"/>
                  </a:moveTo>
                  <a:lnTo>
                    <a:pt x="149670" y="175837"/>
                  </a:lnTo>
                  <a:lnTo>
                    <a:pt x="173041" y="228778"/>
                  </a:lnTo>
                  <a:lnTo>
                    <a:pt x="220139" y="228778"/>
                  </a:lnTo>
                  <a:lnTo>
                    <a:pt x="194947" y="175837"/>
                  </a:lnTo>
                  <a:close/>
                </a:path>
                <a:path w="220344" h="229234">
                  <a:moveTo>
                    <a:pt x="149276" y="79861"/>
                  </a:moveTo>
                  <a:lnTo>
                    <a:pt x="107190" y="79861"/>
                  </a:lnTo>
                  <a:lnTo>
                    <a:pt x="137713" y="148927"/>
                  </a:lnTo>
                  <a:lnTo>
                    <a:pt x="182142" y="148927"/>
                  </a:lnTo>
                  <a:lnTo>
                    <a:pt x="149276" y="79861"/>
                  </a:lnTo>
                  <a:close/>
                </a:path>
              </a:pathLst>
            </a:custGeom>
            <a:solidFill>
              <a:srgbClr val="121F48"/>
            </a:solidFill>
          </p:spPr>
          <p:txBody>
            <a:bodyPr wrap="square" lIns="0" tIns="0" rIns="0" bIns="0" rtlCol="0"/>
            <a:lstStyle/>
            <a:p>
              <a:endParaRPr/>
            </a:p>
          </p:txBody>
        </p:sp>
        <p:sp>
          <p:nvSpPr>
            <p:cNvPr id="10" name="object 10"/>
            <p:cNvSpPr/>
            <p:nvPr/>
          </p:nvSpPr>
          <p:spPr>
            <a:xfrm>
              <a:off x="15371260" y="514873"/>
              <a:ext cx="492759" cy="812165"/>
            </a:xfrm>
            <a:custGeom>
              <a:avLst/>
              <a:gdLst/>
              <a:ahLst/>
              <a:cxnLst/>
              <a:rect l="l" t="t" r="r" b="b"/>
              <a:pathLst>
                <a:path w="492759" h="812165">
                  <a:moveTo>
                    <a:pt x="246275" y="0"/>
                  </a:moveTo>
                  <a:lnTo>
                    <a:pt x="245887" y="0"/>
                  </a:lnTo>
                  <a:lnTo>
                    <a:pt x="246044" y="811765"/>
                  </a:lnTo>
                  <a:lnTo>
                    <a:pt x="298815" y="806165"/>
                  </a:lnTo>
                  <a:lnTo>
                    <a:pt x="346512" y="790338"/>
                  </a:lnTo>
                  <a:lnTo>
                    <a:pt x="388531" y="765750"/>
                  </a:lnTo>
                  <a:lnTo>
                    <a:pt x="424267" y="733865"/>
                  </a:lnTo>
                  <a:lnTo>
                    <a:pt x="453114" y="696145"/>
                  </a:lnTo>
                  <a:lnTo>
                    <a:pt x="474468" y="654055"/>
                  </a:lnTo>
                  <a:lnTo>
                    <a:pt x="487725" y="609059"/>
                  </a:lnTo>
                  <a:lnTo>
                    <a:pt x="492278" y="562621"/>
                  </a:lnTo>
                  <a:lnTo>
                    <a:pt x="487287" y="512469"/>
                  </a:lnTo>
                  <a:lnTo>
                    <a:pt x="472974" y="465746"/>
                  </a:lnTo>
                  <a:lnTo>
                    <a:pt x="450330" y="423450"/>
                  </a:lnTo>
                  <a:lnTo>
                    <a:pt x="420345" y="386578"/>
                  </a:lnTo>
                  <a:lnTo>
                    <a:pt x="384010" y="356128"/>
                  </a:lnTo>
                  <a:lnTo>
                    <a:pt x="342316" y="333097"/>
                  </a:lnTo>
                  <a:lnTo>
                    <a:pt x="296252" y="318482"/>
                  </a:lnTo>
                  <a:lnTo>
                    <a:pt x="246275" y="0"/>
                  </a:lnTo>
                  <a:close/>
                </a:path>
                <a:path w="492759" h="812165">
                  <a:moveTo>
                    <a:pt x="195910" y="318482"/>
                  </a:moveTo>
                  <a:lnTo>
                    <a:pt x="149826" y="333097"/>
                  </a:lnTo>
                  <a:lnTo>
                    <a:pt x="108138" y="356128"/>
                  </a:lnTo>
                  <a:lnTo>
                    <a:pt x="71827" y="386578"/>
                  </a:lnTo>
                  <a:lnTo>
                    <a:pt x="41876" y="423450"/>
                  </a:lnTo>
                  <a:lnTo>
                    <a:pt x="19266" y="465746"/>
                  </a:lnTo>
                  <a:lnTo>
                    <a:pt x="4980" y="512469"/>
                  </a:lnTo>
                  <a:lnTo>
                    <a:pt x="0" y="562621"/>
                  </a:lnTo>
                  <a:lnTo>
                    <a:pt x="5782" y="616550"/>
                  </a:lnTo>
                  <a:lnTo>
                    <a:pt x="22304" y="666402"/>
                  </a:lnTo>
                  <a:lnTo>
                    <a:pt x="48328" y="710929"/>
                  </a:lnTo>
                  <a:lnTo>
                    <a:pt x="82617" y="748882"/>
                  </a:lnTo>
                  <a:lnTo>
                    <a:pt x="123933" y="779012"/>
                  </a:lnTo>
                  <a:lnTo>
                    <a:pt x="195910" y="318482"/>
                  </a:lnTo>
                  <a:close/>
                </a:path>
              </a:pathLst>
            </a:custGeom>
            <a:solidFill>
              <a:srgbClr val="121F48"/>
            </a:solidFill>
          </p:spPr>
          <p:txBody>
            <a:bodyPr wrap="square" lIns="0" tIns="0" rIns="0" bIns="0" rtlCol="0"/>
            <a:lstStyle/>
            <a:p>
              <a:endParaRPr/>
            </a:p>
          </p:txBody>
        </p:sp>
        <p:sp>
          <p:nvSpPr>
            <p:cNvPr id="11" name="object 11"/>
            <p:cNvSpPr txBox="1"/>
            <p:nvPr/>
          </p:nvSpPr>
          <p:spPr>
            <a:xfrm>
              <a:off x="17672502" y="824379"/>
              <a:ext cx="1911350" cy="424180"/>
            </a:xfrm>
            <a:prstGeom prst="rect">
              <a:avLst/>
            </a:prstGeom>
          </p:spPr>
          <p:txBody>
            <a:bodyPr vert="horz" wrap="square" lIns="0" tIns="13970" rIns="0" bIns="0" rtlCol="0">
              <a:spAutoFit/>
            </a:bodyPr>
            <a:lstStyle/>
            <a:p>
              <a:pPr marL="12700">
                <a:lnSpc>
                  <a:spcPct val="100000"/>
                </a:lnSpc>
                <a:spcBef>
                  <a:spcPts val="110"/>
                </a:spcBef>
              </a:pPr>
              <a:r>
                <a:rPr sz="2600" spc="-20" dirty="0">
                  <a:solidFill>
                    <a:srgbClr val="121F48"/>
                  </a:solidFill>
                  <a:latin typeface="Integral CF Medium"/>
                  <a:cs typeface="Integral CF Medium"/>
                </a:rPr>
                <a:t>LUZ</a:t>
              </a:r>
              <a:r>
                <a:rPr sz="2600" spc="-140" dirty="0">
                  <a:solidFill>
                    <a:srgbClr val="121F48"/>
                  </a:solidFill>
                  <a:latin typeface="Integral CF Medium"/>
                  <a:cs typeface="Integral CF Medium"/>
                </a:rPr>
                <a:t> </a:t>
              </a:r>
              <a:r>
                <a:rPr sz="2550" spc="-75" dirty="0">
                  <a:solidFill>
                    <a:srgbClr val="121F48"/>
                  </a:solidFill>
                  <a:latin typeface="Integral CF Medium"/>
                  <a:cs typeface="Integral CF Medium"/>
                </a:rPr>
                <a:t>VERDE</a:t>
              </a:r>
              <a:endParaRPr sz="2550">
                <a:latin typeface="Integral CF Medium"/>
                <a:cs typeface="Integral CF Medium"/>
              </a:endParaRPr>
            </a:p>
          </p:txBody>
        </p:sp>
      </p:grpSp>
      <p:sp>
        <p:nvSpPr>
          <p:cNvPr id="12" name="object 12"/>
          <p:cNvSpPr txBox="1"/>
          <p:nvPr/>
        </p:nvSpPr>
        <p:spPr>
          <a:xfrm>
            <a:off x="9262152" y="3189159"/>
            <a:ext cx="5951220" cy="3068955"/>
          </a:xfrm>
          <a:prstGeom prst="rect">
            <a:avLst/>
          </a:prstGeom>
        </p:spPr>
        <p:txBody>
          <a:bodyPr vert="horz" wrap="square" lIns="0" tIns="11430" rIns="0" bIns="0" rtlCol="0">
            <a:spAutoFit/>
          </a:bodyPr>
          <a:lstStyle/>
          <a:p>
            <a:pPr marL="12700" marR="5080">
              <a:lnSpc>
                <a:spcPct val="100000"/>
              </a:lnSpc>
              <a:spcBef>
                <a:spcPts val="90"/>
              </a:spcBef>
            </a:pPr>
            <a:r>
              <a:rPr sz="5000" spc="-10" dirty="0">
                <a:solidFill>
                  <a:srgbClr val="C0D330"/>
                </a:solidFill>
                <a:latin typeface="Integral CF Medium"/>
                <a:cs typeface="Integral CF Medium"/>
              </a:rPr>
              <a:t>Lorem </a:t>
            </a:r>
            <a:r>
              <a:rPr sz="5000" spc="-5" dirty="0">
                <a:solidFill>
                  <a:srgbClr val="C0D330"/>
                </a:solidFill>
                <a:latin typeface="Integral CF Medium"/>
                <a:cs typeface="Integral CF Medium"/>
              </a:rPr>
              <a:t>ipsum  </a:t>
            </a:r>
            <a:r>
              <a:rPr sz="5000" spc="-10" dirty="0">
                <a:solidFill>
                  <a:srgbClr val="C0D330"/>
                </a:solidFill>
                <a:latin typeface="Integral CF Medium"/>
                <a:cs typeface="Integral CF Medium"/>
              </a:rPr>
              <a:t>dolor </a:t>
            </a:r>
            <a:r>
              <a:rPr sz="5000" spc="-5" dirty="0">
                <a:solidFill>
                  <a:srgbClr val="C0D330"/>
                </a:solidFill>
                <a:latin typeface="Integral CF Medium"/>
                <a:cs typeface="Integral CF Medium"/>
              </a:rPr>
              <a:t>sit</a:t>
            </a:r>
            <a:r>
              <a:rPr sz="5000" spc="-80" dirty="0">
                <a:solidFill>
                  <a:srgbClr val="C0D330"/>
                </a:solidFill>
                <a:latin typeface="Integral CF Medium"/>
                <a:cs typeface="Integral CF Medium"/>
              </a:rPr>
              <a:t> </a:t>
            </a:r>
            <a:r>
              <a:rPr sz="5000" spc="-15" dirty="0">
                <a:solidFill>
                  <a:srgbClr val="C0D330"/>
                </a:solidFill>
                <a:latin typeface="Integral CF Medium"/>
                <a:cs typeface="Integral CF Medium"/>
              </a:rPr>
              <a:t>amet,  </a:t>
            </a:r>
            <a:r>
              <a:rPr sz="5000" spc="-10" dirty="0">
                <a:solidFill>
                  <a:srgbClr val="C0D330"/>
                </a:solidFill>
                <a:latin typeface="Integral CF Medium"/>
                <a:cs typeface="Integral CF Medium"/>
              </a:rPr>
              <a:t>consectetuer  tincidunt</a:t>
            </a:r>
            <a:r>
              <a:rPr sz="5000" spc="-105" dirty="0">
                <a:solidFill>
                  <a:srgbClr val="C0D330"/>
                </a:solidFill>
                <a:latin typeface="Integral CF Medium"/>
                <a:cs typeface="Integral CF Medium"/>
              </a:rPr>
              <a:t> </a:t>
            </a:r>
            <a:r>
              <a:rPr sz="5000" spc="-10" dirty="0">
                <a:solidFill>
                  <a:srgbClr val="C0D330"/>
                </a:solidFill>
                <a:latin typeface="Integral CF Medium"/>
                <a:cs typeface="Integral CF Medium"/>
              </a:rPr>
              <a:t>ut.</a:t>
            </a:r>
            <a:endParaRPr sz="5000">
              <a:latin typeface="Integral CF Medium"/>
              <a:cs typeface="Integral CF Medium"/>
            </a:endParaRPr>
          </a:p>
        </p:txBody>
      </p:sp>
      <p:sp>
        <p:nvSpPr>
          <p:cNvPr id="13" name="object 13"/>
          <p:cNvSpPr/>
          <p:nvPr/>
        </p:nvSpPr>
        <p:spPr>
          <a:xfrm>
            <a:off x="17004717" y="3214561"/>
            <a:ext cx="3099382" cy="3225032"/>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9287674" y="8093994"/>
            <a:ext cx="6177822" cy="3214561"/>
          </a:xfrm>
          <a:prstGeom prst="rect">
            <a:avLst/>
          </a:prstGeom>
          <a:blipFill>
            <a:blip r:embed="rId3" cstate="print"/>
            <a:stretch>
              <a:fillRect/>
            </a:stretch>
          </a:blipFill>
        </p:spPr>
        <p:txBody>
          <a:bodyPr wrap="square" lIns="0" tIns="0" rIns="0" bIns="0" rtlCol="0"/>
          <a:lstStyle/>
          <a:p>
            <a:endParaRPr/>
          </a:p>
        </p:txBody>
      </p:sp>
      <p:sp>
        <p:nvSpPr>
          <p:cNvPr id="15" name="object 15"/>
          <p:cNvSpPr txBox="1"/>
          <p:nvPr/>
        </p:nvSpPr>
        <p:spPr>
          <a:xfrm>
            <a:off x="1533443" y="985285"/>
            <a:ext cx="2828290" cy="252095"/>
          </a:xfrm>
          <a:prstGeom prst="rect">
            <a:avLst/>
          </a:prstGeom>
        </p:spPr>
        <p:txBody>
          <a:bodyPr vert="horz" wrap="square" lIns="0" tIns="17145" rIns="0" bIns="0" rtlCol="0">
            <a:spAutoFit/>
          </a:bodyPr>
          <a:lstStyle/>
          <a:p>
            <a:pPr marL="12700">
              <a:lnSpc>
                <a:spcPct val="100000"/>
              </a:lnSpc>
              <a:spcBef>
                <a:spcPts val="135"/>
              </a:spcBef>
              <a:tabLst>
                <a:tab pos="410209" algn="l"/>
              </a:tabLst>
            </a:pPr>
            <a:r>
              <a:rPr sz="1450" spc="10" dirty="0">
                <a:solidFill>
                  <a:srgbClr val="989898"/>
                </a:solidFill>
                <a:latin typeface="Integral CF"/>
                <a:cs typeface="Integral CF"/>
              </a:rPr>
              <a:t>1	</a:t>
            </a:r>
            <a:r>
              <a:rPr sz="1450" spc="200" dirty="0">
                <a:solidFill>
                  <a:srgbClr val="989898"/>
                </a:solidFill>
                <a:latin typeface="Integral CF"/>
                <a:cs typeface="Integral CF"/>
              </a:rPr>
              <a:t>lorem</a:t>
            </a:r>
            <a:r>
              <a:rPr sz="1450" spc="500" dirty="0">
                <a:solidFill>
                  <a:srgbClr val="989898"/>
                </a:solidFill>
                <a:latin typeface="Integral CF"/>
                <a:cs typeface="Integral CF"/>
              </a:rPr>
              <a:t> </a:t>
            </a:r>
            <a:r>
              <a:rPr sz="1450" spc="225" dirty="0">
                <a:solidFill>
                  <a:srgbClr val="989898"/>
                </a:solidFill>
                <a:latin typeface="Integral CF"/>
                <a:cs typeface="Integral CF"/>
              </a:rPr>
              <a:t>ipsumestis</a:t>
            </a:r>
            <a:r>
              <a:rPr sz="1450" spc="-70" dirty="0">
                <a:solidFill>
                  <a:srgbClr val="989898"/>
                </a:solidFill>
                <a:latin typeface="Integral CF"/>
                <a:cs typeface="Integral CF"/>
              </a:rPr>
              <a:t> </a:t>
            </a:r>
            <a:endParaRPr sz="1450">
              <a:latin typeface="Integral CF"/>
              <a:cs typeface="Integral CF"/>
            </a:endParaRPr>
          </a:p>
        </p:txBody>
      </p:sp>
      <p:sp>
        <p:nvSpPr>
          <p:cNvPr id="16" name="object 16"/>
          <p:cNvSpPr/>
          <p:nvPr/>
        </p:nvSpPr>
        <p:spPr>
          <a:xfrm>
            <a:off x="1560161" y="1591574"/>
            <a:ext cx="6160419" cy="9716981"/>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0" y="0"/>
            <a:ext cx="1550035" cy="541020"/>
          </a:xfrm>
          <a:custGeom>
            <a:avLst/>
            <a:gdLst/>
            <a:ahLst/>
            <a:cxnLst/>
            <a:rect l="l" t="t" r="r" b="b"/>
            <a:pathLst>
              <a:path w="1550035" h="541020">
                <a:moveTo>
                  <a:pt x="0" y="0"/>
                </a:moveTo>
                <a:lnTo>
                  <a:pt x="1549691" y="0"/>
                </a:lnTo>
                <a:lnTo>
                  <a:pt x="1549691" y="540999"/>
                </a:lnTo>
                <a:lnTo>
                  <a:pt x="0" y="540999"/>
                </a:lnTo>
                <a:lnTo>
                  <a:pt x="0" y="0"/>
                </a:lnTo>
                <a:close/>
              </a:path>
            </a:pathLst>
          </a:custGeom>
          <a:solidFill>
            <a:srgbClr val="101B46"/>
          </a:solidFill>
        </p:spPr>
        <p:txBody>
          <a:bodyPr wrap="square" lIns="0" tIns="0" rIns="0" bIns="0" rtlCol="0"/>
          <a:lstStyle/>
          <a:p>
            <a:endParaRPr/>
          </a:p>
        </p:txBody>
      </p:sp>
      <p:sp>
        <p:nvSpPr>
          <p:cNvPr id="18" name="object 18"/>
          <p:cNvSpPr/>
          <p:nvPr/>
        </p:nvSpPr>
        <p:spPr>
          <a:xfrm>
            <a:off x="18554408" y="9685569"/>
            <a:ext cx="1550035" cy="1623060"/>
          </a:xfrm>
          <a:custGeom>
            <a:avLst/>
            <a:gdLst/>
            <a:ahLst/>
            <a:cxnLst/>
            <a:rect l="l" t="t" r="r" b="b"/>
            <a:pathLst>
              <a:path w="1550034" h="1623059">
                <a:moveTo>
                  <a:pt x="0" y="1622987"/>
                </a:moveTo>
                <a:lnTo>
                  <a:pt x="1549691" y="1622987"/>
                </a:lnTo>
                <a:lnTo>
                  <a:pt x="1549691" y="0"/>
                </a:lnTo>
                <a:lnTo>
                  <a:pt x="0" y="0"/>
                </a:lnTo>
                <a:lnTo>
                  <a:pt x="0" y="1622987"/>
                </a:lnTo>
                <a:close/>
              </a:path>
            </a:pathLst>
          </a:custGeom>
          <a:solidFill>
            <a:srgbClr val="101B46"/>
          </a:solid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277204" y="0"/>
            <a:ext cx="10827385" cy="1633855"/>
          </a:xfrm>
          <a:custGeom>
            <a:avLst/>
            <a:gdLst/>
            <a:ahLst/>
            <a:cxnLst/>
            <a:rect l="l" t="t" r="r" b="b"/>
            <a:pathLst>
              <a:path w="10827385" h="1633855">
                <a:moveTo>
                  <a:pt x="0" y="1633458"/>
                </a:moveTo>
                <a:lnTo>
                  <a:pt x="10826895" y="1633458"/>
                </a:lnTo>
                <a:lnTo>
                  <a:pt x="10826895" y="0"/>
                </a:lnTo>
                <a:lnTo>
                  <a:pt x="0" y="0"/>
                </a:lnTo>
                <a:lnTo>
                  <a:pt x="0" y="1633458"/>
                </a:lnTo>
                <a:close/>
              </a:path>
            </a:pathLst>
          </a:custGeom>
          <a:solidFill>
            <a:srgbClr val="F7F7F7"/>
          </a:solidFill>
        </p:spPr>
        <p:txBody>
          <a:bodyPr wrap="square" lIns="0" tIns="0" rIns="0" bIns="0" rtlCol="0"/>
          <a:lstStyle/>
          <a:p>
            <a:endParaRPr/>
          </a:p>
        </p:txBody>
      </p:sp>
      <p:grpSp>
        <p:nvGrpSpPr>
          <p:cNvPr id="18" name="Grupo 17">
            <a:extLst>
              <a:ext uri="{FF2B5EF4-FFF2-40B4-BE49-F238E27FC236}">
                <a16:creationId xmlns:a16="http://schemas.microsoft.com/office/drawing/2014/main" id="{1D0BDDB0-ACF7-1E72-2DC1-E6E99836A0BA}"/>
              </a:ext>
            </a:extLst>
          </p:cNvPr>
          <p:cNvGrpSpPr/>
          <p:nvPr/>
        </p:nvGrpSpPr>
        <p:grpSpPr>
          <a:xfrm>
            <a:off x="10889720" y="7268594"/>
            <a:ext cx="4212593" cy="857143"/>
            <a:chOff x="10889720" y="7268594"/>
            <a:chExt cx="4212593" cy="857143"/>
          </a:xfrm>
        </p:grpSpPr>
        <p:sp>
          <p:nvSpPr>
            <p:cNvPr id="3" name="object 3"/>
            <p:cNvSpPr/>
            <p:nvPr/>
          </p:nvSpPr>
          <p:spPr>
            <a:xfrm>
              <a:off x="12977374" y="7524392"/>
              <a:ext cx="0" cy="601345"/>
            </a:xfrm>
            <a:custGeom>
              <a:avLst/>
              <a:gdLst/>
              <a:ahLst/>
              <a:cxnLst/>
              <a:rect l="l" t="t" r="r" b="b"/>
              <a:pathLst>
                <a:path h="601345">
                  <a:moveTo>
                    <a:pt x="0" y="601280"/>
                  </a:moveTo>
                  <a:lnTo>
                    <a:pt x="0" y="0"/>
                  </a:lnTo>
                </a:path>
              </a:pathLst>
            </a:custGeom>
            <a:ln w="17266">
              <a:solidFill>
                <a:srgbClr val="121F48"/>
              </a:solidFill>
            </a:ln>
          </p:spPr>
          <p:txBody>
            <a:bodyPr wrap="square" lIns="0" tIns="0" rIns="0" bIns="0" rtlCol="0"/>
            <a:lstStyle/>
            <a:p>
              <a:endParaRPr/>
            </a:p>
          </p:txBody>
        </p:sp>
        <p:sp>
          <p:nvSpPr>
            <p:cNvPr id="4" name="object 4"/>
            <p:cNvSpPr/>
            <p:nvPr/>
          </p:nvSpPr>
          <p:spPr>
            <a:xfrm>
              <a:off x="11812630" y="7704661"/>
              <a:ext cx="187325" cy="222250"/>
            </a:xfrm>
            <a:custGeom>
              <a:avLst/>
              <a:gdLst/>
              <a:ahLst/>
              <a:cxnLst/>
              <a:rect l="l" t="t" r="r" b="b"/>
              <a:pathLst>
                <a:path w="187325" h="222250">
                  <a:moveTo>
                    <a:pt x="43286" y="0"/>
                  </a:moveTo>
                  <a:lnTo>
                    <a:pt x="0" y="0"/>
                  </a:lnTo>
                  <a:lnTo>
                    <a:pt x="0" y="221616"/>
                  </a:lnTo>
                  <a:lnTo>
                    <a:pt x="42909" y="221616"/>
                  </a:lnTo>
                  <a:lnTo>
                    <a:pt x="42909" y="125095"/>
                  </a:lnTo>
                  <a:lnTo>
                    <a:pt x="95499" y="125095"/>
                  </a:lnTo>
                  <a:lnTo>
                    <a:pt x="91787" y="120781"/>
                  </a:lnTo>
                  <a:lnTo>
                    <a:pt x="116303" y="112802"/>
                  </a:lnTo>
                  <a:lnTo>
                    <a:pt x="124440" y="106771"/>
                  </a:lnTo>
                  <a:lnTo>
                    <a:pt x="44605" y="106771"/>
                  </a:lnTo>
                  <a:lnTo>
                    <a:pt x="42909" y="106583"/>
                  </a:lnTo>
                  <a:lnTo>
                    <a:pt x="42909" y="25255"/>
                  </a:lnTo>
                  <a:lnTo>
                    <a:pt x="44448" y="25140"/>
                  </a:lnTo>
                  <a:lnTo>
                    <a:pt x="48270" y="25098"/>
                  </a:lnTo>
                  <a:lnTo>
                    <a:pt x="137759" y="25098"/>
                  </a:lnTo>
                  <a:lnTo>
                    <a:pt x="137311" y="24389"/>
                  </a:lnTo>
                  <a:lnTo>
                    <a:pt x="100876" y="4020"/>
                  </a:lnTo>
                  <a:lnTo>
                    <a:pt x="62811" y="196"/>
                  </a:lnTo>
                  <a:lnTo>
                    <a:pt x="43286" y="0"/>
                  </a:lnTo>
                  <a:close/>
                </a:path>
                <a:path w="187325" h="222250">
                  <a:moveTo>
                    <a:pt x="95499" y="125095"/>
                  </a:moveTo>
                  <a:lnTo>
                    <a:pt x="42909" y="125095"/>
                  </a:lnTo>
                  <a:lnTo>
                    <a:pt x="92478" y="184609"/>
                  </a:lnTo>
                  <a:lnTo>
                    <a:pt x="120893" y="212996"/>
                  </a:lnTo>
                  <a:lnTo>
                    <a:pt x="159555" y="221616"/>
                  </a:lnTo>
                  <a:lnTo>
                    <a:pt x="187083" y="221616"/>
                  </a:lnTo>
                  <a:lnTo>
                    <a:pt x="179858" y="215972"/>
                  </a:lnTo>
                  <a:lnTo>
                    <a:pt x="175921" y="212642"/>
                  </a:lnTo>
                  <a:lnTo>
                    <a:pt x="169523" y="206087"/>
                  </a:lnTo>
                  <a:lnTo>
                    <a:pt x="156290" y="192190"/>
                  </a:lnTo>
                  <a:lnTo>
                    <a:pt x="133749" y="168021"/>
                  </a:lnTo>
                  <a:lnTo>
                    <a:pt x="109661" y="141558"/>
                  </a:lnTo>
                  <a:lnTo>
                    <a:pt x="95499" y="125095"/>
                  </a:lnTo>
                  <a:close/>
                </a:path>
                <a:path w="187325" h="222250">
                  <a:moveTo>
                    <a:pt x="137759" y="25098"/>
                  </a:moveTo>
                  <a:lnTo>
                    <a:pt x="50406" y="25098"/>
                  </a:lnTo>
                  <a:lnTo>
                    <a:pt x="74306" y="27522"/>
                  </a:lnTo>
                  <a:lnTo>
                    <a:pt x="91418" y="34775"/>
                  </a:lnTo>
                  <a:lnTo>
                    <a:pt x="101710" y="46827"/>
                  </a:lnTo>
                  <a:lnTo>
                    <a:pt x="105148" y="63652"/>
                  </a:lnTo>
                  <a:lnTo>
                    <a:pt x="101142" y="80611"/>
                  </a:lnTo>
                  <a:lnTo>
                    <a:pt x="89743" y="94298"/>
                  </a:lnTo>
                  <a:lnTo>
                    <a:pt x="71876" y="103441"/>
                  </a:lnTo>
                  <a:lnTo>
                    <a:pt x="48469" y="106771"/>
                  </a:lnTo>
                  <a:lnTo>
                    <a:pt x="124440" y="106771"/>
                  </a:lnTo>
                  <a:lnTo>
                    <a:pt x="135056" y="98904"/>
                  </a:lnTo>
                  <a:lnTo>
                    <a:pt x="147043" y="80696"/>
                  </a:lnTo>
                  <a:lnTo>
                    <a:pt x="151262" y="59788"/>
                  </a:lnTo>
                  <a:lnTo>
                    <a:pt x="147605" y="40694"/>
                  </a:lnTo>
                  <a:lnTo>
                    <a:pt x="137759" y="25098"/>
                  </a:lnTo>
                  <a:close/>
                </a:path>
              </a:pathLst>
            </a:custGeom>
            <a:solidFill>
              <a:srgbClr val="121F48"/>
            </a:solidFill>
          </p:spPr>
          <p:txBody>
            <a:bodyPr wrap="square" lIns="0" tIns="0" rIns="0" bIns="0" rtlCol="0"/>
            <a:lstStyle/>
            <a:p>
              <a:endParaRPr/>
            </a:p>
          </p:txBody>
        </p:sp>
        <p:sp>
          <p:nvSpPr>
            <p:cNvPr id="5" name="object 5"/>
            <p:cNvSpPr/>
            <p:nvPr/>
          </p:nvSpPr>
          <p:spPr>
            <a:xfrm>
              <a:off x="12023219" y="7698852"/>
              <a:ext cx="200660" cy="233679"/>
            </a:xfrm>
            <a:custGeom>
              <a:avLst/>
              <a:gdLst/>
              <a:ahLst/>
              <a:cxnLst/>
              <a:rect l="l" t="t" r="r" b="b"/>
              <a:pathLst>
                <a:path w="200659" h="233679">
                  <a:moveTo>
                    <a:pt x="132603" y="0"/>
                  </a:moveTo>
                  <a:lnTo>
                    <a:pt x="79106" y="8893"/>
                  </a:lnTo>
                  <a:lnTo>
                    <a:pt x="37166" y="33717"/>
                  </a:lnTo>
                  <a:lnTo>
                    <a:pt x="9793" y="71690"/>
                  </a:lnTo>
                  <a:lnTo>
                    <a:pt x="0" y="120027"/>
                  </a:lnTo>
                  <a:lnTo>
                    <a:pt x="9023" y="166231"/>
                  </a:lnTo>
                  <a:lnTo>
                    <a:pt x="34411" y="202021"/>
                  </a:lnTo>
                  <a:lnTo>
                    <a:pt x="73642" y="225145"/>
                  </a:lnTo>
                  <a:lnTo>
                    <a:pt x="124195" y="233354"/>
                  </a:lnTo>
                  <a:lnTo>
                    <a:pt x="143593" y="232315"/>
                  </a:lnTo>
                  <a:lnTo>
                    <a:pt x="163183" y="229278"/>
                  </a:lnTo>
                  <a:lnTo>
                    <a:pt x="182239" y="224360"/>
                  </a:lnTo>
                  <a:lnTo>
                    <a:pt x="200035" y="217679"/>
                  </a:lnTo>
                  <a:lnTo>
                    <a:pt x="200035" y="203135"/>
                  </a:lnTo>
                  <a:lnTo>
                    <a:pt x="125860" y="203135"/>
                  </a:lnTo>
                  <a:lnTo>
                    <a:pt x="93694" y="197020"/>
                  </a:lnTo>
                  <a:lnTo>
                    <a:pt x="69076" y="179749"/>
                  </a:lnTo>
                  <a:lnTo>
                    <a:pt x="53332" y="152931"/>
                  </a:lnTo>
                  <a:lnTo>
                    <a:pt x="47789" y="118174"/>
                  </a:lnTo>
                  <a:lnTo>
                    <a:pt x="53648" y="82410"/>
                  </a:lnTo>
                  <a:lnTo>
                    <a:pt x="70247" y="54868"/>
                  </a:lnTo>
                  <a:lnTo>
                    <a:pt x="96119" y="37160"/>
                  </a:lnTo>
                  <a:lnTo>
                    <a:pt x="129797" y="30899"/>
                  </a:lnTo>
                  <a:lnTo>
                    <a:pt x="187313" y="30899"/>
                  </a:lnTo>
                  <a:lnTo>
                    <a:pt x="187313" y="7193"/>
                  </a:lnTo>
                  <a:lnTo>
                    <a:pt x="172960" y="3896"/>
                  </a:lnTo>
                  <a:lnTo>
                    <a:pt x="159188" y="1664"/>
                  </a:lnTo>
                  <a:lnTo>
                    <a:pt x="145801" y="399"/>
                  </a:lnTo>
                  <a:lnTo>
                    <a:pt x="132603" y="0"/>
                  </a:lnTo>
                  <a:close/>
                </a:path>
                <a:path w="200659" h="233679">
                  <a:moveTo>
                    <a:pt x="200035" y="113514"/>
                  </a:moveTo>
                  <a:lnTo>
                    <a:pt x="157785" y="113514"/>
                  </a:lnTo>
                  <a:lnTo>
                    <a:pt x="157785" y="197083"/>
                  </a:lnTo>
                  <a:lnTo>
                    <a:pt x="150759" y="199755"/>
                  </a:lnTo>
                  <a:lnTo>
                    <a:pt x="143173" y="201644"/>
                  </a:lnTo>
                  <a:lnTo>
                    <a:pt x="134912" y="202765"/>
                  </a:lnTo>
                  <a:lnTo>
                    <a:pt x="125860" y="203135"/>
                  </a:lnTo>
                  <a:lnTo>
                    <a:pt x="200035" y="203135"/>
                  </a:lnTo>
                  <a:lnTo>
                    <a:pt x="200035" y="113514"/>
                  </a:lnTo>
                  <a:close/>
                </a:path>
                <a:path w="200659" h="233679">
                  <a:moveTo>
                    <a:pt x="187313" y="30899"/>
                  </a:moveTo>
                  <a:lnTo>
                    <a:pt x="129797" y="30899"/>
                  </a:lnTo>
                  <a:lnTo>
                    <a:pt x="144681" y="32011"/>
                  </a:lnTo>
                  <a:lnTo>
                    <a:pt x="159423" y="35340"/>
                  </a:lnTo>
                  <a:lnTo>
                    <a:pt x="173731" y="40878"/>
                  </a:lnTo>
                  <a:lnTo>
                    <a:pt x="187313" y="48616"/>
                  </a:lnTo>
                  <a:lnTo>
                    <a:pt x="187313" y="30899"/>
                  </a:lnTo>
                  <a:close/>
                </a:path>
              </a:pathLst>
            </a:custGeom>
            <a:solidFill>
              <a:srgbClr val="121F48"/>
            </a:solidFill>
          </p:spPr>
          <p:txBody>
            <a:bodyPr wrap="square" lIns="0" tIns="0" rIns="0" bIns="0" rtlCol="0"/>
            <a:lstStyle/>
            <a:p>
              <a:endParaRPr/>
            </a:p>
          </p:txBody>
        </p:sp>
        <p:sp>
          <p:nvSpPr>
            <p:cNvPr id="6" name="object 6"/>
            <p:cNvSpPr/>
            <p:nvPr/>
          </p:nvSpPr>
          <p:spPr>
            <a:xfrm>
              <a:off x="12564748" y="7698402"/>
              <a:ext cx="150495" cy="234315"/>
            </a:xfrm>
            <a:custGeom>
              <a:avLst/>
              <a:gdLst/>
              <a:ahLst/>
              <a:cxnLst/>
              <a:rect l="l" t="t" r="r" b="b"/>
              <a:pathLst>
                <a:path w="150495" h="234315">
                  <a:moveTo>
                    <a:pt x="2795" y="184884"/>
                  </a:moveTo>
                  <a:lnTo>
                    <a:pt x="2795" y="225322"/>
                  </a:lnTo>
                  <a:lnTo>
                    <a:pt x="17830" y="228998"/>
                  </a:lnTo>
                  <a:lnTo>
                    <a:pt x="33005" y="231652"/>
                  </a:lnTo>
                  <a:lnTo>
                    <a:pt x="48166" y="233262"/>
                  </a:lnTo>
                  <a:lnTo>
                    <a:pt x="63160" y="233804"/>
                  </a:lnTo>
                  <a:lnTo>
                    <a:pt x="99761" y="229066"/>
                  </a:lnTo>
                  <a:lnTo>
                    <a:pt x="127294" y="215356"/>
                  </a:lnTo>
                  <a:lnTo>
                    <a:pt x="136711" y="203407"/>
                  </a:lnTo>
                  <a:lnTo>
                    <a:pt x="67139" y="203407"/>
                  </a:lnTo>
                  <a:lnTo>
                    <a:pt x="52091" y="202143"/>
                  </a:lnTo>
                  <a:lnTo>
                    <a:pt x="36074" y="198492"/>
                  </a:lnTo>
                  <a:lnTo>
                    <a:pt x="19504" y="192668"/>
                  </a:lnTo>
                  <a:lnTo>
                    <a:pt x="2795" y="184884"/>
                  </a:lnTo>
                  <a:close/>
                </a:path>
                <a:path w="150495" h="234315">
                  <a:moveTo>
                    <a:pt x="79484" y="0"/>
                  </a:moveTo>
                  <a:lnTo>
                    <a:pt x="46736" y="4361"/>
                  </a:lnTo>
                  <a:lnTo>
                    <a:pt x="21570" y="16830"/>
                  </a:lnTo>
                  <a:lnTo>
                    <a:pt x="5490" y="36483"/>
                  </a:lnTo>
                  <a:lnTo>
                    <a:pt x="0" y="62396"/>
                  </a:lnTo>
                  <a:lnTo>
                    <a:pt x="1234" y="74695"/>
                  </a:lnTo>
                  <a:lnTo>
                    <a:pt x="25651" y="110202"/>
                  </a:lnTo>
                  <a:lnTo>
                    <a:pt x="61296" y="128435"/>
                  </a:lnTo>
                  <a:lnTo>
                    <a:pt x="82789" y="138536"/>
                  </a:lnTo>
                  <a:lnTo>
                    <a:pt x="97330" y="147864"/>
                  </a:lnTo>
                  <a:lnTo>
                    <a:pt x="105595" y="157852"/>
                  </a:lnTo>
                  <a:lnTo>
                    <a:pt x="108258" y="169931"/>
                  </a:lnTo>
                  <a:lnTo>
                    <a:pt x="105274" y="183626"/>
                  </a:lnTo>
                  <a:lnTo>
                    <a:pt x="96710" y="194193"/>
                  </a:lnTo>
                  <a:lnTo>
                    <a:pt x="83640" y="200998"/>
                  </a:lnTo>
                  <a:lnTo>
                    <a:pt x="67139" y="203407"/>
                  </a:lnTo>
                  <a:lnTo>
                    <a:pt x="136711" y="203407"/>
                  </a:lnTo>
                  <a:lnTo>
                    <a:pt x="144579" y="193424"/>
                  </a:lnTo>
                  <a:lnTo>
                    <a:pt x="150435" y="164026"/>
                  </a:lnTo>
                  <a:lnTo>
                    <a:pt x="146611" y="141260"/>
                  </a:lnTo>
                  <a:lnTo>
                    <a:pt x="135410" y="123200"/>
                  </a:lnTo>
                  <a:lnTo>
                    <a:pt x="116131" y="108022"/>
                  </a:lnTo>
                  <a:lnTo>
                    <a:pt x="88070" y="93902"/>
                  </a:lnTo>
                  <a:lnTo>
                    <a:pt x="68975" y="85407"/>
                  </a:lnTo>
                  <a:lnTo>
                    <a:pt x="54923" y="77631"/>
                  </a:lnTo>
                  <a:lnTo>
                    <a:pt x="46209" y="68676"/>
                  </a:lnTo>
                  <a:lnTo>
                    <a:pt x="43129" y="56647"/>
                  </a:lnTo>
                  <a:lnTo>
                    <a:pt x="45479" y="45620"/>
                  </a:lnTo>
                  <a:lnTo>
                    <a:pt x="52570" y="37094"/>
                  </a:lnTo>
                  <a:lnTo>
                    <a:pt x="63707" y="31593"/>
                  </a:lnTo>
                  <a:lnTo>
                    <a:pt x="78196" y="29643"/>
                  </a:lnTo>
                  <a:lnTo>
                    <a:pt x="135137" y="29643"/>
                  </a:lnTo>
                  <a:lnTo>
                    <a:pt x="135137" y="9874"/>
                  </a:lnTo>
                  <a:lnTo>
                    <a:pt x="121616" y="5667"/>
                  </a:lnTo>
                  <a:lnTo>
                    <a:pt x="107534" y="2569"/>
                  </a:lnTo>
                  <a:lnTo>
                    <a:pt x="93341" y="654"/>
                  </a:lnTo>
                  <a:lnTo>
                    <a:pt x="79484" y="0"/>
                  </a:lnTo>
                  <a:close/>
                </a:path>
                <a:path w="150495" h="234315">
                  <a:moveTo>
                    <a:pt x="135137" y="29643"/>
                  </a:moveTo>
                  <a:lnTo>
                    <a:pt x="78196" y="29643"/>
                  </a:lnTo>
                  <a:lnTo>
                    <a:pt x="92909" y="30747"/>
                  </a:lnTo>
                  <a:lnTo>
                    <a:pt x="107672" y="34191"/>
                  </a:lnTo>
                  <a:lnTo>
                    <a:pt x="121931" y="40169"/>
                  </a:lnTo>
                  <a:lnTo>
                    <a:pt x="135137" y="48878"/>
                  </a:lnTo>
                  <a:lnTo>
                    <a:pt x="135137" y="29643"/>
                  </a:lnTo>
                  <a:close/>
                </a:path>
              </a:pathLst>
            </a:custGeom>
            <a:solidFill>
              <a:srgbClr val="121F48"/>
            </a:solidFill>
          </p:spPr>
          <p:txBody>
            <a:bodyPr wrap="square" lIns="0" tIns="0" rIns="0" bIns="0" rtlCol="0"/>
            <a:lstStyle/>
            <a:p>
              <a:endParaRPr/>
            </a:p>
          </p:txBody>
        </p:sp>
        <p:sp>
          <p:nvSpPr>
            <p:cNvPr id="7" name="object 7"/>
            <p:cNvSpPr/>
            <p:nvPr/>
          </p:nvSpPr>
          <p:spPr>
            <a:xfrm>
              <a:off x="12279197" y="7696996"/>
              <a:ext cx="236854" cy="236220"/>
            </a:xfrm>
            <a:custGeom>
              <a:avLst/>
              <a:gdLst/>
              <a:ahLst/>
              <a:cxnLst/>
              <a:rect l="l" t="t" r="r" b="b"/>
              <a:pathLst>
                <a:path w="236854" h="236220">
                  <a:moveTo>
                    <a:pt x="120216" y="0"/>
                  </a:moveTo>
                  <a:lnTo>
                    <a:pt x="71628" y="8510"/>
                  </a:lnTo>
                  <a:lnTo>
                    <a:pt x="33615" y="32360"/>
                  </a:lnTo>
                  <a:lnTo>
                    <a:pt x="8849" y="69026"/>
                  </a:lnTo>
                  <a:lnTo>
                    <a:pt x="0" y="115985"/>
                  </a:lnTo>
                  <a:lnTo>
                    <a:pt x="8787" y="164422"/>
                  </a:lnTo>
                  <a:lnTo>
                    <a:pt x="33328" y="202357"/>
                  </a:lnTo>
                  <a:lnTo>
                    <a:pt x="70890" y="227095"/>
                  </a:lnTo>
                  <a:lnTo>
                    <a:pt x="118739" y="235940"/>
                  </a:lnTo>
                  <a:lnTo>
                    <a:pt x="166099" y="227239"/>
                  </a:lnTo>
                  <a:lnTo>
                    <a:pt x="201913" y="203941"/>
                  </a:lnTo>
                  <a:lnTo>
                    <a:pt x="119650" y="203941"/>
                  </a:lnTo>
                  <a:lnTo>
                    <a:pt x="90933" y="197213"/>
                  </a:lnTo>
                  <a:lnTo>
                    <a:pt x="68336" y="178484"/>
                  </a:lnTo>
                  <a:lnTo>
                    <a:pt x="53544" y="149934"/>
                  </a:lnTo>
                  <a:lnTo>
                    <a:pt x="48239" y="113745"/>
                  </a:lnTo>
                  <a:lnTo>
                    <a:pt x="53505" y="80496"/>
                  </a:lnTo>
                  <a:lnTo>
                    <a:pt x="68156" y="54342"/>
                  </a:lnTo>
                  <a:lnTo>
                    <a:pt x="90474" y="37225"/>
                  </a:lnTo>
                  <a:lnTo>
                    <a:pt x="118739" y="31088"/>
                  </a:lnTo>
                  <a:lnTo>
                    <a:pt x="200617" y="31088"/>
                  </a:lnTo>
                  <a:lnTo>
                    <a:pt x="167186" y="8772"/>
                  </a:lnTo>
                  <a:lnTo>
                    <a:pt x="120216" y="0"/>
                  </a:lnTo>
                  <a:close/>
                </a:path>
                <a:path w="236854" h="236220">
                  <a:moveTo>
                    <a:pt x="200617" y="31088"/>
                  </a:moveTo>
                  <a:lnTo>
                    <a:pt x="118739" y="31088"/>
                  </a:lnTo>
                  <a:lnTo>
                    <a:pt x="146468" y="37818"/>
                  </a:lnTo>
                  <a:lnTo>
                    <a:pt x="168380" y="56537"/>
                  </a:lnTo>
                  <a:lnTo>
                    <a:pt x="182776" y="85033"/>
                  </a:lnTo>
                  <a:lnTo>
                    <a:pt x="187952" y="121095"/>
                  </a:lnTo>
                  <a:lnTo>
                    <a:pt x="182790" y="153896"/>
                  </a:lnTo>
                  <a:lnTo>
                    <a:pt x="168494" y="180168"/>
                  </a:lnTo>
                  <a:lnTo>
                    <a:pt x="146852" y="197615"/>
                  </a:lnTo>
                  <a:lnTo>
                    <a:pt x="119650" y="203941"/>
                  </a:lnTo>
                  <a:lnTo>
                    <a:pt x="201913" y="203941"/>
                  </a:lnTo>
                  <a:lnTo>
                    <a:pt x="203360" y="203000"/>
                  </a:lnTo>
                  <a:lnTo>
                    <a:pt x="227749" y="166017"/>
                  </a:lnTo>
                  <a:lnTo>
                    <a:pt x="236495" y="119085"/>
                  </a:lnTo>
                  <a:lnTo>
                    <a:pt x="227927" y="70974"/>
                  </a:lnTo>
                  <a:lnTo>
                    <a:pt x="203957" y="33317"/>
                  </a:lnTo>
                  <a:lnTo>
                    <a:pt x="200617" y="31088"/>
                  </a:lnTo>
                  <a:close/>
                </a:path>
              </a:pathLst>
            </a:custGeom>
            <a:solidFill>
              <a:srgbClr val="121F48"/>
            </a:solidFill>
          </p:spPr>
          <p:txBody>
            <a:bodyPr wrap="square" lIns="0" tIns="0" rIns="0" bIns="0" rtlCol="0"/>
            <a:lstStyle/>
            <a:p>
              <a:endParaRPr/>
            </a:p>
          </p:txBody>
        </p:sp>
        <p:sp>
          <p:nvSpPr>
            <p:cNvPr id="8" name="object 8"/>
            <p:cNvSpPr/>
            <p:nvPr/>
          </p:nvSpPr>
          <p:spPr>
            <a:xfrm>
              <a:off x="11545148" y="7697488"/>
              <a:ext cx="220345" cy="229235"/>
            </a:xfrm>
            <a:custGeom>
              <a:avLst/>
              <a:gdLst/>
              <a:ahLst/>
              <a:cxnLst/>
              <a:rect l="l" t="t" r="r" b="b"/>
              <a:pathLst>
                <a:path w="220345" h="229234">
                  <a:moveTo>
                    <a:pt x="111274" y="0"/>
                  </a:moveTo>
                  <a:lnTo>
                    <a:pt x="109012" y="0"/>
                  </a:lnTo>
                  <a:lnTo>
                    <a:pt x="0" y="228778"/>
                  </a:lnTo>
                  <a:lnTo>
                    <a:pt x="41946" y="228778"/>
                  </a:lnTo>
                  <a:lnTo>
                    <a:pt x="65202" y="175837"/>
                  </a:lnTo>
                  <a:lnTo>
                    <a:pt x="194947" y="175837"/>
                  </a:lnTo>
                  <a:lnTo>
                    <a:pt x="182142" y="148927"/>
                  </a:lnTo>
                  <a:lnTo>
                    <a:pt x="77013" y="148927"/>
                  </a:lnTo>
                  <a:lnTo>
                    <a:pt x="107190" y="79861"/>
                  </a:lnTo>
                  <a:lnTo>
                    <a:pt x="149276" y="79861"/>
                  </a:lnTo>
                  <a:lnTo>
                    <a:pt x="111274" y="0"/>
                  </a:lnTo>
                  <a:close/>
                </a:path>
                <a:path w="220345" h="229234">
                  <a:moveTo>
                    <a:pt x="194947" y="175837"/>
                  </a:moveTo>
                  <a:lnTo>
                    <a:pt x="149670" y="175837"/>
                  </a:lnTo>
                  <a:lnTo>
                    <a:pt x="173041" y="228778"/>
                  </a:lnTo>
                  <a:lnTo>
                    <a:pt x="220139" y="228778"/>
                  </a:lnTo>
                  <a:lnTo>
                    <a:pt x="194947" y="175837"/>
                  </a:lnTo>
                  <a:close/>
                </a:path>
                <a:path w="220345" h="229234">
                  <a:moveTo>
                    <a:pt x="149276" y="79861"/>
                  </a:moveTo>
                  <a:lnTo>
                    <a:pt x="107190" y="79861"/>
                  </a:lnTo>
                  <a:lnTo>
                    <a:pt x="137713" y="148927"/>
                  </a:lnTo>
                  <a:lnTo>
                    <a:pt x="182142" y="148927"/>
                  </a:lnTo>
                  <a:lnTo>
                    <a:pt x="149276" y="79861"/>
                  </a:lnTo>
                  <a:close/>
                </a:path>
              </a:pathLst>
            </a:custGeom>
            <a:solidFill>
              <a:srgbClr val="121F48"/>
            </a:solidFill>
          </p:spPr>
          <p:txBody>
            <a:bodyPr wrap="square" lIns="0" tIns="0" rIns="0" bIns="0" rtlCol="0"/>
            <a:lstStyle/>
            <a:p>
              <a:endParaRPr/>
            </a:p>
          </p:txBody>
        </p:sp>
        <p:sp>
          <p:nvSpPr>
            <p:cNvPr id="9" name="object 9"/>
            <p:cNvSpPr/>
            <p:nvPr/>
          </p:nvSpPr>
          <p:spPr>
            <a:xfrm>
              <a:off x="10889720" y="7268594"/>
              <a:ext cx="492759" cy="812165"/>
            </a:xfrm>
            <a:custGeom>
              <a:avLst/>
              <a:gdLst/>
              <a:ahLst/>
              <a:cxnLst/>
              <a:rect l="l" t="t" r="r" b="b"/>
              <a:pathLst>
                <a:path w="492759" h="812165">
                  <a:moveTo>
                    <a:pt x="246275" y="0"/>
                  </a:moveTo>
                  <a:lnTo>
                    <a:pt x="245887" y="0"/>
                  </a:lnTo>
                  <a:lnTo>
                    <a:pt x="246044" y="811765"/>
                  </a:lnTo>
                  <a:lnTo>
                    <a:pt x="298815" y="806165"/>
                  </a:lnTo>
                  <a:lnTo>
                    <a:pt x="346512" y="790338"/>
                  </a:lnTo>
                  <a:lnTo>
                    <a:pt x="388531" y="765750"/>
                  </a:lnTo>
                  <a:lnTo>
                    <a:pt x="424267" y="733865"/>
                  </a:lnTo>
                  <a:lnTo>
                    <a:pt x="453114" y="696145"/>
                  </a:lnTo>
                  <a:lnTo>
                    <a:pt x="474468" y="654055"/>
                  </a:lnTo>
                  <a:lnTo>
                    <a:pt x="487725" y="609059"/>
                  </a:lnTo>
                  <a:lnTo>
                    <a:pt x="492278" y="562621"/>
                  </a:lnTo>
                  <a:lnTo>
                    <a:pt x="487287" y="512469"/>
                  </a:lnTo>
                  <a:lnTo>
                    <a:pt x="472974" y="465746"/>
                  </a:lnTo>
                  <a:lnTo>
                    <a:pt x="450330" y="423450"/>
                  </a:lnTo>
                  <a:lnTo>
                    <a:pt x="420345" y="386578"/>
                  </a:lnTo>
                  <a:lnTo>
                    <a:pt x="384010" y="356128"/>
                  </a:lnTo>
                  <a:lnTo>
                    <a:pt x="342316" y="333097"/>
                  </a:lnTo>
                  <a:lnTo>
                    <a:pt x="296252" y="318482"/>
                  </a:lnTo>
                  <a:lnTo>
                    <a:pt x="246275" y="0"/>
                  </a:lnTo>
                  <a:close/>
                </a:path>
                <a:path w="492759" h="812165">
                  <a:moveTo>
                    <a:pt x="195910" y="318482"/>
                  </a:moveTo>
                  <a:lnTo>
                    <a:pt x="149826" y="333097"/>
                  </a:lnTo>
                  <a:lnTo>
                    <a:pt x="108138" y="356128"/>
                  </a:lnTo>
                  <a:lnTo>
                    <a:pt x="71827" y="386578"/>
                  </a:lnTo>
                  <a:lnTo>
                    <a:pt x="41876" y="423450"/>
                  </a:lnTo>
                  <a:lnTo>
                    <a:pt x="19266" y="465746"/>
                  </a:lnTo>
                  <a:lnTo>
                    <a:pt x="4980" y="512469"/>
                  </a:lnTo>
                  <a:lnTo>
                    <a:pt x="0" y="562621"/>
                  </a:lnTo>
                  <a:lnTo>
                    <a:pt x="5782" y="616550"/>
                  </a:lnTo>
                  <a:lnTo>
                    <a:pt x="22304" y="666402"/>
                  </a:lnTo>
                  <a:lnTo>
                    <a:pt x="48328" y="710929"/>
                  </a:lnTo>
                  <a:lnTo>
                    <a:pt x="82617" y="748882"/>
                  </a:lnTo>
                  <a:lnTo>
                    <a:pt x="123933" y="779012"/>
                  </a:lnTo>
                  <a:lnTo>
                    <a:pt x="195910" y="318482"/>
                  </a:lnTo>
                  <a:close/>
                </a:path>
              </a:pathLst>
            </a:custGeom>
            <a:solidFill>
              <a:srgbClr val="121F48"/>
            </a:solidFill>
          </p:spPr>
          <p:txBody>
            <a:bodyPr wrap="square" lIns="0" tIns="0" rIns="0" bIns="0" rtlCol="0"/>
            <a:lstStyle/>
            <a:p>
              <a:endParaRPr/>
            </a:p>
          </p:txBody>
        </p:sp>
        <p:sp>
          <p:nvSpPr>
            <p:cNvPr id="10" name="object 10"/>
            <p:cNvSpPr txBox="1"/>
            <p:nvPr/>
          </p:nvSpPr>
          <p:spPr>
            <a:xfrm>
              <a:off x="13190963" y="7578100"/>
              <a:ext cx="1911350" cy="424180"/>
            </a:xfrm>
            <a:prstGeom prst="rect">
              <a:avLst/>
            </a:prstGeom>
          </p:spPr>
          <p:txBody>
            <a:bodyPr vert="horz" wrap="square" lIns="0" tIns="13970" rIns="0" bIns="0" rtlCol="0">
              <a:spAutoFit/>
            </a:bodyPr>
            <a:lstStyle/>
            <a:p>
              <a:pPr marL="12700">
                <a:lnSpc>
                  <a:spcPct val="100000"/>
                </a:lnSpc>
                <a:spcBef>
                  <a:spcPts val="110"/>
                </a:spcBef>
              </a:pPr>
              <a:r>
                <a:rPr sz="2600" spc="-20" dirty="0">
                  <a:solidFill>
                    <a:srgbClr val="121F48"/>
                  </a:solidFill>
                  <a:latin typeface="Integral CF Medium"/>
                  <a:cs typeface="Integral CF Medium"/>
                </a:rPr>
                <a:t>LUZ</a:t>
              </a:r>
              <a:r>
                <a:rPr sz="2600" spc="-140" dirty="0">
                  <a:solidFill>
                    <a:srgbClr val="121F48"/>
                  </a:solidFill>
                  <a:latin typeface="Integral CF Medium"/>
                  <a:cs typeface="Integral CF Medium"/>
                </a:rPr>
                <a:t> </a:t>
              </a:r>
              <a:r>
                <a:rPr sz="2550" spc="-75" dirty="0">
                  <a:solidFill>
                    <a:srgbClr val="121F48"/>
                  </a:solidFill>
                  <a:latin typeface="Integral CF Medium"/>
                  <a:cs typeface="Integral CF Medium"/>
                </a:rPr>
                <a:t>VERDE</a:t>
              </a:r>
              <a:endParaRPr sz="2550">
                <a:latin typeface="Integral CF Medium"/>
                <a:cs typeface="Integral CF Medium"/>
              </a:endParaRPr>
            </a:p>
          </p:txBody>
        </p:sp>
      </p:grpSp>
      <p:sp>
        <p:nvSpPr>
          <p:cNvPr id="11" name="object 11"/>
          <p:cNvSpPr txBox="1"/>
          <p:nvPr/>
        </p:nvSpPr>
        <p:spPr>
          <a:xfrm>
            <a:off x="10664024" y="5059386"/>
            <a:ext cx="6812915" cy="1680845"/>
          </a:xfrm>
          <a:prstGeom prst="rect">
            <a:avLst/>
          </a:prstGeom>
        </p:spPr>
        <p:txBody>
          <a:bodyPr vert="horz" wrap="square" lIns="0" tIns="13970" rIns="0" bIns="0" rtlCol="0">
            <a:spAutoFit/>
          </a:bodyPr>
          <a:lstStyle/>
          <a:p>
            <a:pPr marL="12700">
              <a:lnSpc>
                <a:spcPct val="100000"/>
              </a:lnSpc>
              <a:spcBef>
                <a:spcPts val="110"/>
              </a:spcBef>
            </a:pPr>
            <a:r>
              <a:rPr sz="10850" spc="-5" dirty="0">
                <a:solidFill>
                  <a:srgbClr val="121F48"/>
                </a:solidFill>
                <a:latin typeface="Integral CF Medium"/>
                <a:cs typeface="Integral CF Medium"/>
              </a:rPr>
              <a:t>gracias</a:t>
            </a:r>
            <a:endParaRPr sz="10850">
              <a:latin typeface="Integral CF Medium"/>
              <a:cs typeface="Integral CF Medium"/>
            </a:endParaRPr>
          </a:p>
        </p:txBody>
      </p:sp>
      <p:sp>
        <p:nvSpPr>
          <p:cNvPr id="12" name="object 12"/>
          <p:cNvSpPr/>
          <p:nvPr/>
        </p:nvSpPr>
        <p:spPr>
          <a:xfrm>
            <a:off x="1549691" y="9690804"/>
            <a:ext cx="7727950" cy="1612900"/>
          </a:xfrm>
          <a:custGeom>
            <a:avLst/>
            <a:gdLst/>
            <a:ahLst/>
            <a:cxnLst/>
            <a:rect l="l" t="t" r="r" b="b"/>
            <a:pathLst>
              <a:path w="7727950" h="1612900">
                <a:moveTo>
                  <a:pt x="0" y="1612516"/>
                </a:moveTo>
                <a:lnTo>
                  <a:pt x="7727513" y="1612516"/>
                </a:lnTo>
                <a:lnTo>
                  <a:pt x="7727513" y="0"/>
                </a:lnTo>
                <a:lnTo>
                  <a:pt x="0" y="0"/>
                </a:lnTo>
                <a:lnTo>
                  <a:pt x="0" y="1612516"/>
                </a:lnTo>
                <a:close/>
              </a:path>
            </a:pathLst>
          </a:custGeom>
          <a:solidFill>
            <a:srgbClr val="C0D330"/>
          </a:solidFill>
        </p:spPr>
        <p:txBody>
          <a:bodyPr wrap="square" lIns="0" tIns="0" rIns="0" bIns="0" rtlCol="0"/>
          <a:lstStyle/>
          <a:p>
            <a:endParaRPr/>
          </a:p>
        </p:txBody>
      </p:sp>
      <p:sp>
        <p:nvSpPr>
          <p:cNvPr id="13" name="object 13"/>
          <p:cNvSpPr/>
          <p:nvPr/>
        </p:nvSpPr>
        <p:spPr>
          <a:xfrm>
            <a:off x="0" y="5628101"/>
            <a:ext cx="1550035" cy="5675630"/>
          </a:xfrm>
          <a:custGeom>
            <a:avLst/>
            <a:gdLst/>
            <a:ahLst/>
            <a:cxnLst/>
            <a:rect l="l" t="t" r="r" b="b"/>
            <a:pathLst>
              <a:path w="1550035" h="5675630">
                <a:moveTo>
                  <a:pt x="1549691" y="5675219"/>
                </a:moveTo>
                <a:lnTo>
                  <a:pt x="0" y="5675219"/>
                </a:lnTo>
                <a:lnTo>
                  <a:pt x="0" y="0"/>
                </a:lnTo>
                <a:lnTo>
                  <a:pt x="1549691" y="0"/>
                </a:lnTo>
                <a:lnTo>
                  <a:pt x="1549691" y="5675219"/>
                </a:lnTo>
                <a:close/>
              </a:path>
            </a:pathLst>
          </a:custGeom>
          <a:solidFill>
            <a:srgbClr val="C0D330"/>
          </a:solidFill>
        </p:spPr>
        <p:txBody>
          <a:bodyPr wrap="square" lIns="0" tIns="0" rIns="0" bIns="0" rtlCol="0"/>
          <a:lstStyle/>
          <a:p>
            <a:endParaRPr/>
          </a:p>
        </p:txBody>
      </p:sp>
      <p:sp>
        <p:nvSpPr>
          <p:cNvPr id="14" name="object 14"/>
          <p:cNvSpPr/>
          <p:nvPr/>
        </p:nvSpPr>
        <p:spPr>
          <a:xfrm>
            <a:off x="18559643" y="0"/>
            <a:ext cx="1544955" cy="1591945"/>
          </a:xfrm>
          <a:custGeom>
            <a:avLst/>
            <a:gdLst/>
            <a:ahLst/>
            <a:cxnLst/>
            <a:rect l="l" t="t" r="r" b="b"/>
            <a:pathLst>
              <a:path w="1544955" h="1591945">
                <a:moveTo>
                  <a:pt x="1544455" y="1591574"/>
                </a:moveTo>
                <a:lnTo>
                  <a:pt x="1544455" y="0"/>
                </a:lnTo>
                <a:lnTo>
                  <a:pt x="0" y="0"/>
                </a:lnTo>
                <a:lnTo>
                  <a:pt x="0" y="1591574"/>
                </a:lnTo>
                <a:lnTo>
                  <a:pt x="1544455" y="1591574"/>
                </a:lnTo>
                <a:close/>
              </a:path>
            </a:pathLst>
          </a:custGeom>
          <a:solidFill>
            <a:srgbClr val="101B46"/>
          </a:solidFill>
        </p:spPr>
        <p:txBody>
          <a:bodyPr wrap="square" lIns="0" tIns="0" rIns="0" bIns="0" rtlCol="0"/>
          <a:lstStyle/>
          <a:p>
            <a:endParaRPr/>
          </a:p>
        </p:txBody>
      </p:sp>
      <p:sp>
        <p:nvSpPr>
          <p:cNvPr id="15" name="object 15"/>
          <p:cNvSpPr/>
          <p:nvPr/>
        </p:nvSpPr>
        <p:spPr>
          <a:xfrm>
            <a:off x="18559643" y="10767556"/>
            <a:ext cx="1544955" cy="541020"/>
          </a:xfrm>
          <a:custGeom>
            <a:avLst/>
            <a:gdLst/>
            <a:ahLst/>
            <a:cxnLst/>
            <a:rect l="l" t="t" r="r" b="b"/>
            <a:pathLst>
              <a:path w="1544955" h="541020">
                <a:moveTo>
                  <a:pt x="1544455" y="540999"/>
                </a:moveTo>
                <a:lnTo>
                  <a:pt x="0" y="540999"/>
                </a:lnTo>
                <a:lnTo>
                  <a:pt x="0" y="0"/>
                </a:lnTo>
                <a:lnTo>
                  <a:pt x="1544455" y="0"/>
                </a:lnTo>
                <a:lnTo>
                  <a:pt x="1544455" y="540999"/>
                </a:lnTo>
                <a:close/>
              </a:path>
            </a:pathLst>
          </a:custGeom>
          <a:solidFill>
            <a:srgbClr val="101B46"/>
          </a:solidFill>
        </p:spPr>
        <p:txBody>
          <a:bodyPr wrap="square" lIns="0" tIns="0" rIns="0" bIns="0" rtlCol="0"/>
          <a:lstStyle/>
          <a:p>
            <a:endParaRPr/>
          </a:p>
        </p:txBody>
      </p:sp>
      <p:sp>
        <p:nvSpPr>
          <p:cNvPr id="16" name="object 16"/>
          <p:cNvSpPr/>
          <p:nvPr/>
        </p:nvSpPr>
        <p:spPr>
          <a:xfrm>
            <a:off x="6188293" y="1591574"/>
            <a:ext cx="1550035" cy="541020"/>
          </a:xfrm>
          <a:custGeom>
            <a:avLst/>
            <a:gdLst/>
            <a:ahLst/>
            <a:cxnLst/>
            <a:rect l="l" t="t" r="r" b="b"/>
            <a:pathLst>
              <a:path w="1550034" h="541019">
                <a:moveTo>
                  <a:pt x="1549691" y="540999"/>
                </a:moveTo>
                <a:lnTo>
                  <a:pt x="0" y="540999"/>
                </a:lnTo>
                <a:lnTo>
                  <a:pt x="0" y="0"/>
                </a:lnTo>
                <a:lnTo>
                  <a:pt x="1549691" y="0"/>
                </a:lnTo>
                <a:lnTo>
                  <a:pt x="1549691" y="540999"/>
                </a:lnTo>
                <a:close/>
              </a:path>
            </a:pathLst>
          </a:custGeom>
          <a:solidFill>
            <a:srgbClr val="101B46"/>
          </a:solidFill>
        </p:spPr>
        <p:txBody>
          <a:bodyPr wrap="square" lIns="0" tIns="0" rIns="0" bIns="0" rtlCol="0"/>
          <a:lstStyle/>
          <a:p>
            <a:endParaRPr/>
          </a:p>
        </p:txBody>
      </p:sp>
      <p:sp>
        <p:nvSpPr>
          <p:cNvPr id="17" name="object 17"/>
          <p:cNvSpPr/>
          <p:nvPr/>
        </p:nvSpPr>
        <p:spPr>
          <a:xfrm>
            <a:off x="5235" y="0"/>
            <a:ext cx="1550035" cy="509905"/>
          </a:xfrm>
          <a:custGeom>
            <a:avLst/>
            <a:gdLst/>
            <a:ahLst/>
            <a:cxnLst/>
            <a:rect l="l" t="t" r="r" b="b"/>
            <a:pathLst>
              <a:path w="1550035" h="509905">
                <a:moveTo>
                  <a:pt x="1549691" y="509586"/>
                </a:moveTo>
                <a:lnTo>
                  <a:pt x="0" y="509586"/>
                </a:lnTo>
                <a:lnTo>
                  <a:pt x="0" y="0"/>
                </a:lnTo>
                <a:lnTo>
                  <a:pt x="1549691" y="0"/>
                </a:lnTo>
                <a:lnTo>
                  <a:pt x="1549691" y="509586"/>
                </a:lnTo>
                <a:close/>
              </a:path>
            </a:pathLst>
          </a:custGeom>
          <a:solidFill>
            <a:srgbClr val="C0D330"/>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201</Words>
  <Application>Microsoft Office PowerPoint</Application>
  <PresentationFormat>Personalizado</PresentationFormat>
  <Paragraphs>27</Paragraphs>
  <Slides>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Integral CF</vt:lpstr>
      <vt:lpstr>Integral CF Medium</vt:lpstr>
      <vt:lpstr>Calibri</vt:lpstr>
      <vt:lpstr>Trade Gothic LT Std Light</vt:lpstr>
      <vt:lpstr>Trade Gothic LT Std</vt:lpstr>
      <vt:lpstr>Office Theme</vt:lpstr>
      <vt:lpstr>Lorem</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ppt_luz_verde_</dc:title>
  <cp:lastModifiedBy>jgutierrez</cp:lastModifiedBy>
  <cp:revision>1</cp:revision>
  <dcterms:created xsi:type="dcterms:W3CDTF">2022-06-06T14:14:54Z</dcterms:created>
  <dcterms:modified xsi:type="dcterms:W3CDTF">2022-06-06T19:21:41Z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2022-04-29T00:00:00Z</vt:filetime>
  </property>
  <property fmtid="{D5CDD505-2E9C-101B-9397-08002B2CF9AE}" pid="3" name="Creator">
    <vt:lpwstr>Adobe Illustrator 24.0 (Macintosh)</vt:lpwstr>
  </property>
  <property fmtid="{D5CDD505-2E9C-101B-9397-08002B2CF9AE}" pid="4" name="LastSaved">
    <vt:filetime>2022-06-06T00:00:00Z</vt:filetime>
  </property>
</Properties>
</file>