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546"/>
    <a:srgbClr val="C2C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928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842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96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044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972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360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438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064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30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763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577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1116-8149-489E-9410-08DF062BD2F4}" type="datetimeFigureOut">
              <a:rPr lang="es-CO" smtClean="0"/>
              <a:t>15/06/2022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13389-667D-4BF6-BE31-D5B246770E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526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2" Type="http://schemas.openxmlformats.org/officeDocument/2006/relationships/image" Target="../media/image121.png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2" Type="http://schemas.openxmlformats.org/officeDocument/2006/relationships/image" Target="../media/image136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151.png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2" Type="http://schemas.openxmlformats.org/officeDocument/2006/relationships/image" Target="../media/image166.png"/><Relationship Id="rId16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5" Type="http://schemas.openxmlformats.org/officeDocument/2006/relationships/image" Target="../media/image17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2" Type="http://schemas.openxmlformats.org/officeDocument/2006/relationships/image" Target="../media/image181.png"/><Relationship Id="rId16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image" Target="../media/image196.png"/><Relationship Id="rId16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image" Target="../media/image211.png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2" Type="http://schemas.openxmlformats.org/officeDocument/2006/relationships/image" Target="../media/image226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235.png"/><Relationship Id="rId5" Type="http://schemas.openxmlformats.org/officeDocument/2006/relationships/image" Target="../media/image229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4" Type="http://schemas.openxmlformats.org/officeDocument/2006/relationships/image" Target="../media/image228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13" Type="http://schemas.openxmlformats.org/officeDocument/2006/relationships/image" Target="../media/image252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1.png"/><Relationship Id="rId2" Type="http://schemas.openxmlformats.org/officeDocument/2006/relationships/image" Target="../media/image241.png"/><Relationship Id="rId16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11" Type="http://schemas.openxmlformats.org/officeDocument/2006/relationships/image" Target="../media/image250.png"/><Relationship Id="rId5" Type="http://schemas.openxmlformats.org/officeDocument/2006/relationships/image" Target="../media/image244.png"/><Relationship Id="rId15" Type="http://schemas.openxmlformats.org/officeDocument/2006/relationships/image" Target="../media/image254.png"/><Relationship Id="rId10" Type="http://schemas.openxmlformats.org/officeDocument/2006/relationships/image" Target="../media/image249.png"/><Relationship Id="rId4" Type="http://schemas.openxmlformats.org/officeDocument/2006/relationships/image" Target="../media/image243.png"/><Relationship Id="rId9" Type="http://schemas.openxmlformats.org/officeDocument/2006/relationships/image" Target="../media/image248.png"/><Relationship Id="rId14" Type="http://schemas.openxmlformats.org/officeDocument/2006/relationships/image" Target="../media/image2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image" Target="../media/image256.png"/><Relationship Id="rId16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13" Type="http://schemas.openxmlformats.org/officeDocument/2006/relationships/image" Target="../media/image282.png"/><Relationship Id="rId3" Type="http://schemas.openxmlformats.org/officeDocument/2006/relationships/image" Target="../media/image272.png"/><Relationship Id="rId7" Type="http://schemas.openxmlformats.org/officeDocument/2006/relationships/image" Target="../media/image276.png"/><Relationship Id="rId12" Type="http://schemas.openxmlformats.org/officeDocument/2006/relationships/image" Target="../media/image281.png"/><Relationship Id="rId2" Type="http://schemas.openxmlformats.org/officeDocument/2006/relationships/image" Target="../media/image271.png"/><Relationship Id="rId16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5.png"/><Relationship Id="rId11" Type="http://schemas.openxmlformats.org/officeDocument/2006/relationships/image" Target="../media/image280.png"/><Relationship Id="rId5" Type="http://schemas.openxmlformats.org/officeDocument/2006/relationships/image" Target="../media/image274.png"/><Relationship Id="rId15" Type="http://schemas.openxmlformats.org/officeDocument/2006/relationships/image" Target="../media/image284.png"/><Relationship Id="rId10" Type="http://schemas.openxmlformats.org/officeDocument/2006/relationships/image" Target="../media/image279.png"/><Relationship Id="rId4" Type="http://schemas.openxmlformats.org/officeDocument/2006/relationships/image" Target="../media/image273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png"/><Relationship Id="rId13" Type="http://schemas.openxmlformats.org/officeDocument/2006/relationships/image" Target="../media/image297.png"/><Relationship Id="rId3" Type="http://schemas.openxmlformats.org/officeDocument/2006/relationships/image" Target="../media/image287.png"/><Relationship Id="rId7" Type="http://schemas.openxmlformats.org/officeDocument/2006/relationships/image" Target="../media/image291.png"/><Relationship Id="rId12" Type="http://schemas.openxmlformats.org/officeDocument/2006/relationships/image" Target="../media/image296.png"/><Relationship Id="rId2" Type="http://schemas.openxmlformats.org/officeDocument/2006/relationships/image" Target="../media/image286.png"/><Relationship Id="rId16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295.png"/><Relationship Id="rId5" Type="http://schemas.openxmlformats.org/officeDocument/2006/relationships/image" Target="../media/image289.png"/><Relationship Id="rId15" Type="http://schemas.openxmlformats.org/officeDocument/2006/relationships/image" Target="../media/image299.png"/><Relationship Id="rId10" Type="http://schemas.openxmlformats.org/officeDocument/2006/relationships/image" Target="../media/image294.png"/><Relationship Id="rId4" Type="http://schemas.openxmlformats.org/officeDocument/2006/relationships/image" Target="../media/image288.png"/><Relationship Id="rId9" Type="http://schemas.openxmlformats.org/officeDocument/2006/relationships/image" Target="../media/image293.png"/><Relationship Id="rId14" Type="http://schemas.openxmlformats.org/officeDocument/2006/relationships/image" Target="../media/image29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13" Type="http://schemas.openxmlformats.org/officeDocument/2006/relationships/image" Target="../media/image312.png"/><Relationship Id="rId3" Type="http://schemas.openxmlformats.org/officeDocument/2006/relationships/image" Target="../media/image302.png"/><Relationship Id="rId7" Type="http://schemas.openxmlformats.org/officeDocument/2006/relationships/image" Target="../media/image306.png"/><Relationship Id="rId12" Type="http://schemas.openxmlformats.org/officeDocument/2006/relationships/image" Target="../media/image311.png"/><Relationship Id="rId2" Type="http://schemas.openxmlformats.org/officeDocument/2006/relationships/image" Target="../media/image301.png"/><Relationship Id="rId16" Type="http://schemas.openxmlformats.org/officeDocument/2006/relationships/image" Target="../media/image3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0.png"/><Relationship Id="rId5" Type="http://schemas.openxmlformats.org/officeDocument/2006/relationships/image" Target="../media/image304.png"/><Relationship Id="rId15" Type="http://schemas.openxmlformats.org/officeDocument/2006/relationships/image" Target="../media/image314.png"/><Relationship Id="rId10" Type="http://schemas.openxmlformats.org/officeDocument/2006/relationships/image" Target="../media/image309.png"/><Relationship Id="rId4" Type="http://schemas.openxmlformats.org/officeDocument/2006/relationships/image" Target="../media/image303.png"/><Relationship Id="rId9" Type="http://schemas.openxmlformats.org/officeDocument/2006/relationships/image" Target="../media/image308.png"/><Relationship Id="rId14" Type="http://schemas.openxmlformats.org/officeDocument/2006/relationships/image" Target="../media/image3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7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12" Type="http://schemas.openxmlformats.org/officeDocument/2006/relationships/image" Target="../media/image326.png"/><Relationship Id="rId2" Type="http://schemas.openxmlformats.org/officeDocument/2006/relationships/image" Target="../media/image316.png"/><Relationship Id="rId16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25.png"/><Relationship Id="rId5" Type="http://schemas.openxmlformats.org/officeDocument/2006/relationships/image" Target="../media/image319.png"/><Relationship Id="rId15" Type="http://schemas.openxmlformats.org/officeDocument/2006/relationships/image" Target="../media/image32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Relationship Id="rId14" Type="http://schemas.openxmlformats.org/officeDocument/2006/relationships/image" Target="../media/image3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2" Type="http://schemas.openxmlformats.org/officeDocument/2006/relationships/image" Target="../media/image331.png"/><Relationship Id="rId16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4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3" Type="http://schemas.openxmlformats.org/officeDocument/2006/relationships/image" Target="../media/image347.png"/><Relationship Id="rId7" Type="http://schemas.openxmlformats.org/officeDocument/2006/relationships/image" Target="../media/image351.png"/><Relationship Id="rId12" Type="http://schemas.openxmlformats.org/officeDocument/2006/relationships/image" Target="../media/image356.png"/><Relationship Id="rId2" Type="http://schemas.openxmlformats.org/officeDocument/2006/relationships/image" Target="../media/image346.png"/><Relationship Id="rId16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11" Type="http://schemas.openxmlformats.org/officeDocument/2006/relationships/image" Target="../media/image355.png"/><Relationship Id="rId5" Type="http://schemas.openxmlformats.org/officeDocument/2006/relationships/image" Target="../media/image349.png"/><Relationship Id="rId15" Type="http://schemas.openxmlformats.org/officeDocument/2006/relationships/image" Target="../media/image359.png"/><Relationship Id="rId10" Type="http://schemas.openxmlformats.org/officeDocument/2006/relationships/image" Target="../media/image354.png"/><Relationship Id="rId4" Type="http://schemas.openxmlformats.org/officeDocument/2006/relationships/image" Target="../media/image348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24486"/>
            <a:ext cx="9144000" cy="448323"/>
          </a:xfrm>
        </p:spPr>
        <p:txBody>
          <a:bodyPr>
            <a:normAutofit fontScale="90000"/>
          </a:bodyPr>
          <a:lstStyle/>
          <a:p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AMBIENTAL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538" y="3666930"/>
            <a:ext cx="803717" cy="70128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018" y="5390162"/>
            <a:ext cx="826750" cy="6067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689" y="5547754"/>
            <a:ext cx="921911" cy="4018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48" y="5500477"/>
            <a:ext cx="945549" cy="4964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65" y="5215192"/>
            <a:ext cx="701283" cy="86675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537" y="5331065"/>
            <a:ext cx="835236" cy="7249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014" y="3651171"/>
            <a:ext cx="882513" cy="7328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018" y="3576315"/>
            <a:ext cx="814620" cy="80765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94" y="3580255"/>
            <a:ext cx="1079502" cy="87463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899" y="3603893"/>
            <a:ext cx="835236" cy="82735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36" y="1963242"/>
            <a:ext cx="669764" cy="83523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014" y="2002638"/>
            <a:ext cx="1026843" cy="7593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670" y="2002638"/>
            <a:ext cx="957624" cy="73176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45" y="1944878"/>
            <a:ext cx="536145" cy="85359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32" y="2105073"/>
            <a:ext cx="1103141" cy="55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2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smtClean="0">
                <a:solidFill>
                  <a:srgbClr val="C2CE22"/>
                </a:solidFill>
                <a:latin typeface="Integral CF Bold" panose="00000800000000000000" pitchFamily="2" charset="0"/>
              </a:rPr>
              <a:t>AMBIENTAL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784" y="2151145"/>
            <a:ext cx="548380" cy="79210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99" y="2130570"/>
            <a:ext cx="1014054" cy="83325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963" y="2165703"/>
            <a:ext cx="463777" cy="7629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729" y="3618966"/>
            <a:ext cx="748028" cy="74054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717" y="3659084"/>
            <a:ext cx="707479" cy="66031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189" y="5075748"/>
            <a:ext cx="762988" cy="74054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717" y="5070280"/>
            <a:ext cx="805645" cy="75148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70" y="3657504"/>
            <a:ext cx="649932" cy="66347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9" y="5209068"/>
            <a:ext cx="934278" cy="47390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494" y="5039815"/>
            <a:ext cx="704093" cy="81241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719" y="3643964"/>
            <a:ext cx="1001979" cy="69055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97" y="5053355"/>
            <a:ext cx="941048" cy="78533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97" y="3728590"/>
            <a:ext cx="968129" cy="5213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22" y="2212076"/>
            <a:ext cx="988439" cy="6702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08" y="2130570"/>
            <a:ext cx="850217" cy="94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0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smtClean="0">
                <a:solidFill>
                  <a:srgbClr val="C2CE22"/>
                </a:solidFill>
                <a:latin typeface="Integral CF Bold" panose="00000800000000000000" pitchFamily="2" charset="0"/>
              </a:rPr>
              <a:t>AMBIENTAL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916" y="2213052"/>
            <a:ext cx="1167165" cy="7637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663" y="2409088"/>
            <a:ext cx="1238421" cy="6604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322" y="2319859"/>
            <a:ext cx="430822" cy="8016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098" y="3606751"/>
            <a:ext cx="720472" cy="8429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322" y="3599547"/>
            <a:ext cx="540354" cy="8501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692" y="3556318"/>
            <a:ext cx="878976" cy="89338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08" y="5282269"/>
            <a:ext cx="857361" cy="64122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99" y="5245323"/>
            <a:ext cx="915000" cy="67724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08" y="4974819"/>
            <a:ext cx="929409" cy="87897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86" y="5209299"/>
            <a:ext cx="792519" cy="66283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583" y="3556318"/>
            <a:ext cx="778110" cy="69885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90" y="2174114"/>
            <a:ext cx="698858" cy="70606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49" y="5209299"/>
            <a:ext cx="749291" cy="71326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628" y="3556318"/>
            <a:ext cx="511535" cy="84295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61" y="2025662"/>
            <a:ext cx="576378" cy="79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0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industrial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48" y="3299528"/>
            <a:ext cx="695977" cy="9834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14" y="2047747"/>
            <a:ext cx="822158" cy="92492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54" y="3508130"/>
            <a:ext cx="918771" cy="9187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54" y="2203942"/>
            <a:ext cx="975882" cy="5868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99" y="2047747"/>
            <a:ext cx="1059096" cy="74136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36" y="3656463"/>
            <a:ext cx="756497" cy="67328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371" y="3405630"/>
            <a:ext cx="839712" cy="83971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16" y="2199742"/>
            <a:ext cx="590068" cy="67328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851" y="4963049"/>
            <a:ext cx="960752" cy="77162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54" y="5145109"/>
            <a:ext cx="832147" cy="59763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14" y="4826880"/>
            <a:ext cx="733802" cy="90779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95" y="5053829"/>
            <a:ext cx="1127181" cy="65058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906" y="4857140"/>
            <a:ext cx="832147" cy="84727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61" y="3647709"/>
            <a:ext cx="779192" cy="59763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1995426"/>
            <a:ext cx="1051531" cy="69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1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industrial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491" y="2573045"/>
            <a:ext cx="678233" cy="59552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932" y="2537203"/>
            <a:ext cx="645149" cy="72786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797" y="2633700"/>
            <a:ext cx="799543" cy="534867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108" y="2457250"/>
            <a:ext cx="816085" cy="71131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070" y="3651800"/>
            <a:ext cx="1042163" cy="77748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062" y="3717019"/>
            <a:ext cx="623092" cy="74440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471" y="3683935"/>
            <a:ext cx="689261" cy="81057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442" y="3937583"/>
            <a:ext cx="744402" cy="556923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294" y="4972442"/>
            <a:ext cx="606550" cy="788515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469" y="4976555"/>
            <a:ext cx="1058705" cy="810571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42" y="5189054"/>
            <a:ext cx="634121" cy="595522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5" y="5092351"/>
            <a:ext cx="628606" cy="694775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08" y="5266809"/>
            <a:ext cx="755430" cy="53486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87" y="3829851"/>
            <a:ext cx="1163473" cy="667205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20743"/>
            <a:ext cx="1075248" cy="53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41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industrial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755" y="2390305"/>
            <a:ext cx="672789" cy="5350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186" y="2247724"/>
            <a:ext cx="693978" cy="77344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118" y="2199929"/>
            <a:ext cx="556242" cy="68338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763" y="2371024"/>
            <a:ext cx="1070102" cy="683382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21" y="3715847"/>
            <a:ext cx="794630" cy="52445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756" y="3691677"/>
            <a:ext cx="556242" cy="550944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852" y="3647319"/>
            <a:ext cx="847607" cy="58802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926" y="3774057"/>
            <a:ext cx="593325" cy="57213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145" y="5044017"/>
            <a:ext cx="932367" cy="662192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72" y="4891929"/>
            <a:ext cx="773440" cy="72576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33" y="4891929"/>
            <a:ext cx="720465" cy="78933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293" y="4980647"/>
            <a:ext cx="715168" cy="715168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45" y="4980647"/>
            <a:ext cx="630407" cy="71516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498" y="3539591"/>
            <a:ext cx="678085" cy="768143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2" y="2149233"/>
            <a:ext cx="683382" cy="72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7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oficinas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920" y="2073607"/>
            <a:ext cx="685197" cy="59954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151" y="3296164"/>
            <a:ext cx="813671" cy="8993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93" y="2028566"/>
            <a:ext cx="863633" cy="6780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661" y="3391848"/>
            <a:ext cx="842221" cy="84222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490" y="2102270"/>
            <a:ext cx="906458" cy="61382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929" y="3396778"/>
            <a:ext cx="849358" cy="7565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338" y="3396778"/>
            <a:ext cx="685197" cy="8422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868" y="1812780"/>
            <a:ext cx="521034" cy="8422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644" y="5061493"/>
            <a:ext cx="870771" cy="69947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96" y="4938653"/>
            <a:ext cx="549585" cy="91359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98" y="5072669"/>
            <a:ext cx="535310" cy="84222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82" y="5069683"/>
            <a:ext cx="792258" cy="79939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621" y="5069683"/>
            <a:ext cx="685197" cy="79939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106" y="3618540"/>
            <a:ext cx="799396" cy="64950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9346"/>
            <a:ext cx="656647" cy="79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3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oficinas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67" y="2252600"/>
            <a:ext cx="638077" cy="6861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497" y="2328471"/>
            <a:ext cx="782158" cy="6517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23" y="3927956"/>
            <a:ext cx="740993" cy="6998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95" y="3674824"/>
            <a:ext cx="912518" cy="96740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80" y="2122080"/>
            <a:ext cx="548883" cy="91251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610" y="3840942"/>
            <a:ext cx="802742" cy="77529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04" y="2110214"/>
            <a:ext cx="775297" cy="93310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701" y="3904225"/>
            <a:ext cx="912518" cy="7204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659" y="5399240"/>
            <a:ext cx="672382" cy="65866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267" y="5260060"/>
            <a:ext cx="699825" cy="9125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26" y="5399240"/>
            <a:ext cx="706687" cy="7615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30" y="5399240"/>
            <a:ext cx="939962" cy="73413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372" y="5260060"/>
            <a:ext cx="617493" cy="87135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76" y="3730198"/>
            <a:ext cx="878213" cy="87135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28471"/>
            <a:ext cx="795881" cy="68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88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oficinas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01" y="1865867"/>
            <a:ext cx="883872" cy="6584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37" y="1756789"/>
            <a:ext cx="931328" cy="6999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261" y="3493697"/>
            <a:ext cx="551679" cy="7592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285" y="3541333"/>
            <a:ext cx="694047" cy="72963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264" y="1776948"/>
            <a:ext cx="794891" cy="8245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360" y="3439710"/>
            <a:ext cx="622862" cy="82455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090" y="1840967"/>
            <a:ext cx="919465" cy="83048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902" y="3477820"/>
            <a:ext cx="824552" cy="78896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065" y="5070212"/>
            <a:ext cx="818619" cy="74150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867" y="4999533"/>
            <a:ext cx="622863" cy="85421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749" y="5047692"/>
            <a:ext cx="699979" cy="78896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38" y="5070212"/>
            <a:ext cx="854212" cy="77116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82" y="5070213"/>
            <a:ext cx="759299" cy="7889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293" y="3439711"/>
            <a:ext cx="729639" cy="82455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60" y="1647208"/>
            <a:ext cx="605067" cy="82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negocios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212" y="2278552"/>
            <a:ext cx="763605" cy="69572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003" y="2210695"/>
            <a:ext cx="724011" cy="74098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62" y="3569543"/>
            <a:ext cx="893701" cy="67310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79" y="3754484"/>
            <a:ext cx="752293" cy="57694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780" y="2222008"/>
            <a:ext cx="774918" cy="76360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16" y="3729031"/>
            <a:ext cx="667447" cy="62785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072" y="2377510"/>
            <a:ext cx="888044" cy="503414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917" y="3727920"/>
            <a:ext cx="718355" cy="51472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79" y="4809387"/>
            <a:ext cx="565633" cy="712698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16" y="4916060"/>
            <a:ext cx="582602" cy="752292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99" y="5080094"/>
            <a:ext cx="808856" cy="424225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61" y="4952827"/>
            <a:ext cx="684416" cy="67876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291" y="3637419"/>
            <a:ext cx="888044" cy="605228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60" y="4867982"/>
            <a:ext cx="452507" cy="763605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61" y="2207917"/>
            <a:ext cx="882388" cy="6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93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negocios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651" y="2414602"/>
            <a:ext cx="682433" cy="6126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283" y="3570053"/>
            <a:ext cx="721207" cy="86079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182" y="2293870"/>
            <a:ext cx="719987" cy="8541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45" y="3640458"/>
            <a:ext cx="719987" cy="7199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150" y="2351396"/>
            <a:ext cx="786082" cy="7390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150" y="3607410"/>
            <a:ext cx="826395" cy="78608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346" y="4951147"/>
            <a:ext cx="624835" cy="7726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45" y="5025010"/>
            <a:ext cx="868219" cy="77645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048" y="4908184"/>
            <a:ext cx="744471" cy="7754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22" y="5035284"/>
            <a:ext cx="894750" cy="75590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22" y="3718914"/>
            <a:ext cx="1010450" cy="56307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22" y="2412387"/>
            <a:ext cx="1133863" cy="61706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019890"/>
            <a:ext cx="794643" cy="7866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726299"/>
            <a:ext cx="890000" cy="54830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51412"/>
            <a:ext cx="627768" cy="73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8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negocios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05" y="2178105"/>
            <a:ext cx="672109" cy="7218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19" y="3670832"/>
            <a:ext cx="996804" cy="52672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36" y="3542787"/>
            <a:ext cx="821467" cy="7828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898" y="2156827"/>
            <a:ext cx="764451" cy="7644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571" y="3532328"/>
            <a:ext cx="803729" cy="8037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571" y="2164902"/>
            <a:ext cx="803729" cy="7483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692" y="2252197"/>
            <a:ext cx="988056" cy="57371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7" y="3535906"/>
            <a:ext cx="771681" cy="7965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64" y="4801811"/>
            <a:ext cx="528974" cy="8090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293" y="5024245"/>
            <a:ext cx="850728" cy="71931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719" y="5001174"/>
            <a:ext cx="871252" cy="76545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673" y="4970057"/>
            <a:ext cx="584984" cy="8276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285" y="5026066"/>
            <a:ext cx="852583" cy="71567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36" y="3595026"/>
            <a:ext cx="815243" cy="67833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49672"/>
            <a:ext cx="995717" cy="5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9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salud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80" y="3552277"/>
            <a:ext cx="541988" cy="62891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792" y="2235308"/>
            <a:ext cx="853885" cy="58289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592" y="2158612"/>
            <a:ext cx="736285" cy="73628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80" y="3565529"/>
            <a:ext cx="736285" cy="73628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549" y="2158613"/>
            <a:ext cx="736285" cy="73628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150" y="3485806"/>
            <a:ext cx="623797" cy="73628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820" y="4828340"/>
            <a:ext cx="731173" cy="65958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002" y="2117708"/>
            <a:ext cx="567553" cy="736285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167" y="4828340"/>
            <a:ext cx="726059" cy="726059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88" y="4869245"/>
            <a:ext cx="639137" cy="64425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77" y="3552277"/>
            <a:ext cx="490857" cy="618684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055" y="4874358"/>
            <a:ext cx="541988" cy="639137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169" y="4828341"/>
            <a:ext cx="393708" cy="685154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10" y="3570173"/>
            <a:ext cx="669815" cy="567553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21" y="2117708"/>
            <a:ext cx="388595" cy="7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94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salud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106" y="3140381"/>
            <a:ext cx="511673" cy="72998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85" y="1785618"/>
            <a:ext cx="593540" cy="85961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471" y="1809496"/>
            <a:ext cx="566251" cy="8118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070" y="3263182"/>
            <a:ext cx="689053" cy="4843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263" y="1874308"/>
            <a:ext cx="607185" cy="6822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096" y="3242716"/>
            <a:ext cx="709519" cy="52531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84" y="4599633"/>
            <a:ext cx="757275" cy="66858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810" y="4521176"/>
            <a:ext cx="525317" cy="8254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566" y="4517765"/>
            <a:ext cx="723165" cy="8323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516" y="4568932"/>
            <a:ext cx="552606" cy="72998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050" y="3099447"/>
            <a:ext cx="593540" cy="81185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72" y="1945942"/>
            <a:ext cx="709519" cy="53896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051" y="4656258"/>
            <a:ext cx="870525" cy="55533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46" y="3194960"/>
            <a:ext cx="579895" cy="62082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738" y="1898186"/>
            <a:ext cx="634474" cy="6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54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salud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90" y="3732058"/>
            <a:ext cx="518714" cy="81512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528" y="3425202"/>
            <a:ext cx="672472" cy="99560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253" y="2234758"/>
            <a:ext cx="585802" cy="7988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244" y="3676909"/>
            <a:ext cx="663245" cy="8106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72" y="2200545"/>
            <a:ext cx="866424" cy="73900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494" y="2200545"/>
            <a:ext cx="717083" cy="75366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469" y="2108815"/>
            <a:ext cx="866425" cy="7410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471" y="3653081"/>
            <a:ext cx="809423" cy="80942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282" y="5189631"/>
            <a:ext cx="632718" cy="59281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244" y="5155431"/>
            <a:ext cx="792322" cy="6612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87" y="5229098"/>
            <a:ext cx="701120" cy="70682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80" y="5135046"/>
            <a:ext cx="866424" cy="89492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20" y="5104130"/>
            <a:ext cx="763822" cy="76382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173" y="3590380"/>
            <a:ext cx="564316" cy="93482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518" y="2110154"/>
            <a:ext cx="957627" cy="92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8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recreación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01" y="2452491"/>
            <a:ext cx="527088" cy="7139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672" y="2406744"/>
            <a:ext cx="914064" cy="9140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223" y="2312379"/>
            <a:ext cx="880704" cy="8740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55" y="3581529"/>
            <a:ext cx="480384" cy="7806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97" y="3507986"/>
            <a:ext cx="954096" cy="8406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24" y="3601546"/>
            <a:ext cx="533760" cy="76060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501" y="2558852"/>
            <a:ext cx="1047504" cy="41366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269" y="3721956"/>
            <a:ext cx="954096" cy="56044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021" y="4962525"/>
            <a:ext cx="740592" cy="74059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24" y="4923631"/>
            <a:ext cx="773952" cy="81398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54" y="4970335"/>
            <a:ext cx="493728" cy="76728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750" y="4986240"/>
            <a:ext cx="780624" cy="79396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651" y="3625261"/>
            <a:ext cx="760608" cy="90072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611" y="2332395"/>
            <a:ext cx="860688" cy="834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07" y="4986240"/>
            <a:ext cx="854016" cy="7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67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recreación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11" y="3377125"/>
            <a:ext cx="665607" cy="71128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529" y="3298819"/>
            <a:ext cx="613402" cy="8678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93" y="2076681"/>
            <a:ext cx="554672" cy="7700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499" y="3315133"/>
            <a:ext cx="541621" cy="83527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86" y="2066892"/>
            <a:ext cx="854848" cy="78959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601" y="2027739"/>
            <a:ext cx="626453" cy="8678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601" y="3298819"/>
            <a:ext cx="913577" cy="8678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548" y="4833376"/>
            <a:ext cx="926630" cy="6786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743" y="4732230"/>
            <a:ext cx="652555" cy="8809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20" y="4807274"/>
            <a:ext cx="861373" cy="73086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410" y="4911683"/>
            <a:ext cx="1044088" cy="52204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291" y="4787698"/>
            <a:ext cx="770015" cy="77001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997" y="3403228"/>
            <a:ext cx="887476" cy="65908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085" y="2034264"/>
            <a:ext cx="587300" cy="85484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38" y="2135568"/>
            <a:ext cx="758992" cy="71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84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recreación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31" y="2031771"/>
            <a:ext cx="604630" cy="6000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847" y="3533018"/>
            <a:ext cx="756304" cy="6697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994" y="3533017"/>
            <a:ext cx="381899" cy="66970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86" y="2091734"/>
            <a:ext cx="540504" cy="54966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37" y="3533017"/>
            <a:ext cx="689548" cy="66970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292" y="1911711"/>
            <a:ext cx="484595" cy="7009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606" y="3533018"/>
            <a:ext cx="768074" cy="74535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383" y="4855806"/>
            <a:ext cx="592764" cy="70093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115" y="4825955"/>
            <a:ext cx="687080" cy="70998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359" y="4924079"/>
            <a:ext cx="641275" cy="62753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93" y="4842310"/>
            <a:ext cx="806174" cy="69624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80" y="4918628"/>
            <a:ext cx="572567" cy="56798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740" y="3533017"/>
            <a:ext cx="740488" cy="66970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31" y="2026034"/>
            <a:ext cx="760369" cy="76494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37" y="2225112"/>
            <a:ext cx="608637" cy="5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70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77" y="3337612"/>
            <a:ext cx="725923" cy="7324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245" y="2084463"/>
            <a:ext cx="742655" cy="75615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77" y="2168784"/>
            <a:ext cx="732463" cy="6801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77" y="3190440"/>
            <a:ext cx="947130" cy="6180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117" y="2123005"/>
            <a:ext cx="542807" cy="7717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117" y="3422630"/>
            <a:ext cx="739003" cy="6474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761" y="3295156"/>
            <a:ext cx="871702" cy="90239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9" y="2084463"/>
            <a:ext cx="814743" cy="6540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238" y="4593161"/>
            <a:ext cx="948762" cy="68343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42" y="4643006"/>
            <a:ext cx="916465" cy="87282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523" y="4606293"/>
            <a:ext cx="961358" cy="67360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34" y="4600251"/>
            <a:ext cx="668128" cy="67964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64" y="4643006"/>
            <a:ext cx="927820" cy="63689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64" y="3292022"/>
            <a:ext cx="739003" cy="77170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15" y="2019091"/>
            <a:ext cx="771702" cy="71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27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36" y="2265787"/>
            <a:ext cx="528332" cy="5398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34" y="3445384"/>
            <a:ext cx="625959" cy="67764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91" y="2151668"/>
            <a:ext cx="889658" cy="6539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06" y="3537438"/>
            <a:ext cx="671902" cy="6719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245" y="2059048"/>
            <a:ext cx="844184" cy="7465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498" y="3488455"/>
            <a:ext cx="648931" cy="59150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406" y="2079148"/>
            <a:ext cx="706358" cy="70635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634" y="3359412"/>
            <a:ext cx="671902" cy="71210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112" y="4573505"/>
            <a:ext cx="671902" cy="71210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955" y="4597291"/>
            <a:ext cx="614474" cy="70061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027" y="4694918"/>
            <a:ext cx="597245" cy="60298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76" y="4867351"/>
            <a:ext cx="861411" cy="49387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846" y="4763831"/>
            <a:ext cx="516847" cy="53407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75" y="3537438"/>
            <a:ext cx="861411" cy="53407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76" y="2184553"/>
            <a:ext cx="625960" cy="55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43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C2CE22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C2CE22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58" y="2099344"/>
            <a:ext cx="979896" cy="6559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81" y="3382041"/>
            <a:ext cx="756881" cy="8753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302" y="3703023"/>
            <a:ext cx="661651" cy="5825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43" y="2157319"/>
            <a:ext cx="586672" cy="63660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233" y="2198164"/>
            <a:ext cx="555947" cy="60700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145" y="2225618"/>
            <a:ext cx="416977" cy="5825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728" y="3508131"/>
            <a:ext cx="369452" cy="7629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70" y="3376492"/>
            <a:ext cx="873915" cy="88029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785" y="4833039"/>
            <a:ext cx="811723" cy="81172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874" y="4826476"/>
            <a:ext cx="817572" cy="81757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41" y="4830822"/>
            <a:ext cx="813698" cy="81369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024" y="4830822"/>
            <a:ext cx="889391" cy="81369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384" y="4832124"/>
            <a:ext cx="869226" cy="81253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52" y="3370186"/>
            <a:ext cx="866658" cy="88591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96" y="2225618"/>
            <a:ext cx="870214" cy="5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73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033" y="2361208"/>
            <a:ext cx="780917" cy="7748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71" y="2216352"/>
            <a:ext cx="865160" cy="88661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16" y="2361208"/>
            <a:ext cx="741753" cy="7417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744" y="2327959"/>
            <a:ext cx="900435" cy="6817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363" y="3697006"/>
            <a:ext cx="836636" cy="6164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168" y="3563052"/>
            <a:ext cx="733616" cy="738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338" y="3640684"/>
            <a:ext cx="671181" cy="6659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442" y="3635138"/>
            <a:ext cx="733616" cy="6711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026" y="4889714"/>
            <a:ext cx="1115497" cy="74961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857" y="4879105"/>
            <a:ext cx="757798" cy="75779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403" y="4873566"/>
            <a:ext cx="790936" cy="7620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6" y="4889714"/>
            <a:ext cx="636578" cy="74961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073" y="4874590"/>
            <a:ext cx="808324" cy="76127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05" y="3612892"/>
            <a:ext cx="692054" cy="69205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2267963"/>
            <a:ext cx="736530" cy="74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17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298" y="2053998"/>
            <a:ext cx="704164" cy="7041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66" y="2065527"/>
            <a:ext cx="631041" cy="6988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346" y="2053998"/>
            <a:ext cx="660427" cy="70416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02" y="3390917"/>
            <a:ext cx="827324" cy="8159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52" y="3640015"/>
            <a:ext cx="907623" cy="5214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872" y="3321185"/>
            <a:ext cx="825226" cy="8402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26" y="2053998"/>
            <a:ext cx="616144" cy="70416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05" y="3322448"/>
            <a:ext cx="838967" cy="8389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872" y="4924946"/>
            <a:ext cx="983488" cy="74609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56" y="4918620"/>
            <a:ext cx="752419" cy="7524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251" y="4925820"/>
            <a:ext cx="750026" cy="7452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507" y="4982856"/>
            <a:ext cx="985547" cy="68818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92" y="4924928"/>
            <a:ext cx="750804" cy="746111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952" y="3322449"/>
            <a:ext cx="752527" cy="83896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92" y="2053998"/>
            <a:ext cx="775172" cy="7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68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524000" y="524486"/>
            <a:ext cx="9144000" cy="448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3000" b="1" dirty="0" smtClean="0">
                <a:solidFill>
                  <a:srgbClr val="001546"/>
                </a:solidFill>
                <a:latin typeface="Integral CF Bold" panose="00000800000000000000" pitchFamily="2" charset="0"/>
              </a:rPr>
              <a:t>social</a:t>
            </a:r>
            <a:endParaRPr lang="es-CO" sz="3000" b="1" dirty="0">
              <a:solidFill>
                <a:srgbClr val="001546"/>
              </a:solidFill>
              <a:latin typeface="Integral CF Bold" panose="000008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16" y="1944705"/>
            <a:ext cx="277239" cy="7491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825" y="1956386"/>
            <a:ext cx="962328" cy="7491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866" y="1952184"/>
            <a:ext cx="743236" cy="7432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857" y="1952183"/>
            <a:ext cx="1244705" cy="7446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730" y="3524544"/>
            <a:ext cx="588380" cy="6731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455" y="3524544"/>
            <a:ext cx="594533" cy="67314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54" y="5006338"/>
            <a:ext cx="859715" cy="6835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787" y="3528178"/>
            <a:ext cx="285120" cy="67028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08" y="3524544"/>
            <a:ext cx="326526" cy="67314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619" y="5000590"/>
            <a:ext cx="656032" cy="68803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43" y="5000590"/>
            <a:ext cx="794707" cy="68803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235" y="5000590"/>
            <a:ext cx="698703" cy="68803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786" y="5001617"/>
            <a:ext cx="548715" cy="68722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570" y="3524544"/>
            <a:ext cx="747353" cy="67314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52183"/>
            <a:ext cx="613465" cy="74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24</Words>
  <Application>Microsoft Office PowerPoint</Application>
  <PresentationFormat>Panorámica</PresentationFormat>
  <Paragraphs>24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Integral CF Bold</vt:lpstr>
      <vt:lpstr>Tema de Office</vt:lpstr>
      <vt:lpstr>AMBIENTAL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AMBIENTAL</dc:title>
  <dc:creator>Diseñador 13 Arte Comunicacional</dc:creator>
  <cp:lastModifiedBy>Diseñador 13 Arte Comunicacional</cp:lastModifiedBy>
  <cp:revision>18</cp:revision>
  <dcterms:created xsi:type="dcterms:W3CDTF">2022-06-15T16:28:18Z</dcterms:created>
  <dcterms:modified xsi:type="dcterms:W3CDTF">2022-06-15T18:29:09Z</dcterms:modified>
</cp:coreProperties>
</file>