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7"/>
  </p:notesMasterIdLst>
  <p:sldIdLst>
    <p:sldId id="256" r:id="rId3"/>
    <p:sldId id="260" r:id="rId4"/>
    <p:sldId id="258" r:id="rId5"/>
    <p:sldId id="261" r:id="rId6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>
        <p:scale>
          <a:sx n="125" d="100"/>
          <a:sy n="125" d="100"/>
        </p:scale>
        <p:origin x="584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97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7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4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1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98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1236F8C-2BF9-8743-995B-3A956BD55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95300"/>
            <a:ext cx="5867400" cy="5867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7304" y="1294863"/>
            <a:ext cx="10043741" cy="3079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0073D2"/>
                </a:solidFill>
                <a:latin typeface="Integral CF Bold"/>
                <a:cs typeface="Integral CF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1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7304" y="1294863"/>
            <a:ext cx="10043741" cy="3079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0073D2"/>
                </a:solidFill>
                <a:latin typeface="Integral CF Bold"/>
                <a:cs typeface="Integral CF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1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7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4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1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744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15675" y="1094196"/>
            <a:ext cx="7777518" cy="4903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7304" y="1294863"/>
            <a:ext cx="10043741" cy="3079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0073D2"/>
                </a:solidFill>
                <a:latin typeface="Integral CF Bold"/>
                <a:cs typeface="Integral CF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7304" y="1596261"/>
            <a:ext cx="10043741" cy="389953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1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93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7304" y="1294863"/>
            <a:ext cx="10043741" cy="3079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0073D2"/>
                </a:solidFill>
                <a:latin typeface="Integral CF Bold"/>
                <a:cs typeface="Integral CF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1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343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7304" y="1294863"/>
            <a:ext cx="10043741" cy="3079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0073D2"/>
                </a:solidFill>
                <a:latin typeface="Integral CF Bold"/>
                <a:cs typeface="Integral CF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1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529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CDFE502-BB1E-784A-ABE2-F7B9CACB6EAB}"/>
              </a:ext>
            </a:extLst>
          </p:cNvPr>
          <p:cNvSpPr/>
          <p:nvPr userDrawn="1"/>
        </p:nvSpPr>
        <p:spPr>
          <a:xfrm>
            <a:off x="-635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193" y="6858000"/>
                </a:lnTo>
                <a:lnTo>
                  <a:pt x="12193193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51575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CDFE502-BB1E-784A-ABE2-F7B9CACB6EAB}"/>
              </a:ext>
            </a:extLst>
          </p:cNvPr>
          <p:cNvSpPr/>
          <p:nvPr userDrawn="1"/>
        </p:nvSpPr>
        <p:spPr>
          <a:xfrm>
            <a:off x="-635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193" y="6858000"/>
                </a:lnTo>
                <a:lnTo>
                  <a:pt x="12193193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C4D6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587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0"/>
            <a:ext cx="12193270" cy="5463540"/>
          </a:xfrm>
          <a:custGeom>
            <a:avLst/>
            <a:gdLst/>
            <a:ahLst/>
            <a:cxnLst/>
            <a:rect l="l" t="t" r="r" b="b"/>
            <a:pathLst>
              <a:path w="12193270" h="5463540">
                <a:moveTo>
                  <a:pt x="0" y="5463108"/>
                </a:moveTo>
                <a:lnTo>
                  <a:pt x="12193193" y="5463108"/>
                </a:lnTo>
                <a:lnTo>
                  <a:pt x="12193193" y="0"/>
                </a:lnTo>
                <a:lnTo>
                  <a:pt x="0" y="0"/>
                </a:lnTo>
                <a:lnTo>
                  <a:pt x="0" y="5463108"/>
                </a:lnTo>
              </a:path>
            </a:pathLst>
          </a:custGeom>
          <a:solidFill>
            <a:srgbClr val="007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25446" y="2618075"/>
            <a:ext cx="3503929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44220">
              <a:lnSpc>
                <a:spcPts val="2720"/>
              </a:lnSpc>
            </a:pPr>
            <a:r>
              <a:rPr sz="2600" b="1" spc="-5" dirty="0">
                <a:solidFill>
                  <a:srgbClr val="FFFFFF"/>
                </a:solidFill>
                <a:latin typeface="Arial Narrow"/>
                <a:cs typeface="Arial Narrow"/>
              </a:rPr>
              <a:t>Orden</a:t>
            </a:r>
            <a:r>
              <a:rPr sz="2600" b="1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6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 Narrow"/>
                <a:cs typeface="Arial Narrow"/>
              </a:rPr>
              <a:t>la</a:t>
            </a:r>
            <a:r>
              <a:rPr sz="2600" b="1" dirty="0">
                <a:solidFill>
                  <a:srgbClr val="FFFFFF"/>
                </a:solidFill>
                <a:latin typeface="Arial Narrow"/>
                <a:cs typeface="Arial Narrow"/>
              </a:rPr>
              <a:t>s imágenes y descubre parte de nuestro </a:t>
            </a:r>
            <a:r>
              <a:rPr sz="2600" b="1" dirty="0" err="1">
                <a:solidFill>
                  <a:srgbClr val="FFFFFF"/>
                </a:solidFill>
                <a:latin typeface="Arial Narrow"/>
                <a:cs typeface="Arial Narrow"/>
              </a:rPr>
              <a:t>portafolio</a:t>
            </a:r>
            <a:r>
              <a:rPr sz="2600" b="1" dirty="0">
                <a:solidFill>
                  <a:srgbClr val="FFFFFF"/>
                </a:solidFill>
                <a:latin typeface="Arial Narrow"/>
                <a:cs typeface="Arial Narrow"/>
              </a:rPr>
              <a:t> de</a:t>
            </a:r>
            <a:endParaRPr sz="3750" dirty="0">
              <a:latin typeface="Integral CF Bold"/>
              <a:cs typeface="Integral CF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55779" y="503222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90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BED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08880" y="2525597"/>
            <a:ext cx="3809365" cy="2506980"/>
          </a:xfrm>
          <a:custGeom>
            <a:avLst/>
            <a:gdLst/>
            <a:ahLst/>
            <a:cxnLst/>
            <a:rect l="l" t="t" r="r" b="b"/>
            <a:pathLst>
              <a:path w="3809365" h="2506979">
                <a:moveTo>
                  <a:pt x="3808742" y="2506624"/>
                </a:moveTo>
                <a:lnTo>
                  <a:pt x="179450" y="2506624"/>
                </a:lnTo>
                <a:lnTo>
                  <a:pt x="164720" y="2506028"/>
                </a:lnTo>
                <a:lnTo>
                  <a:pt x="122683" y="2497459"/>
                </a:lnTo>
                <a:lnTo>
                  <a:pt x="84851" y="2479692"/>
                </a:lnTo>
                <a:lnTo>
                  <a:pt x="52475" y="2453976"/>
                </a:lnTo>
                <a:lnTo>
                  <a:pt x="26803" y="2421564"/>
                </a:lnTo>
                <a:lnTo>
                  <a:pt x="9087" y="2383706"/>
                </a:lnTo>
                <a:lnTo>
                  <a:pt x="575" y="2341652"/>
                </a:lnTo>
                <a:lnTo>
                  <a:pt x="0" y="0"/>
                </a:lnTo>
              </a:path>
            </a:pathLst>
          </a:custGeom>
          <a:ln w="25400">
            <a:solidFill>
              <a:srgbClr val="BED7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96175" y="249700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9050">
            <a:solidFill>
              <a:srgbClr val="BED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93640" y="4949113"/>
            <a:ext cx="103505" cy="166370"/>
          </a:xfrm>
          <a:custGeom>
            <a:avLst/>
            <a:gdLst/>
            <a:ahLst/>
            <a:cxnLst/>
            <a:rect l="l" t="t" r="r" b="b"/>
            <a:pathLst>
              <a:path w="103504" h="166370">
                <a:moveTo>
                  <a:pt x="13855" y="0"/>
                </a:moveTo>
                <a:lnTo>
                  <a:pt x="0" y="14884"/>
                </a:lnTo>
                <a:lnTo>
                  <a:pt x="73380" y="83083"/>
                </a:lnTo>
                <a:lnTo>
                  <a:pt x="0" y="151307"/>
                </a:lnTo>
                <a:lnTo>
                  <a:pt x="13855" y="166192"/>
                </a:lnTo>
                <a:lnTo>
                  <a:pt x="103225" y="83083"/>
                </a:lnTo>
                <a:lnTo>
                  <a:pt x="13855" y="0"/>
                </a:lnTo>
                <a:close/>
              </a:path>
            </a:pathLst>
          </a:custGeom>
          <a:solidFill>
            <a:srgbClr val="BE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61832" y="2442332"/>
            <a:ext cx="95250" cy="94615"/>
          </a:xfrm>
          <a:custGeom>
            <a:avLst/>
            <a:gdLst/>
            <a:ahLst/>
            <a:cxnLst/>
            <a:rect l="l" t="t" r="r" b="b"/>
            <a:pathLst>
              <a:path w="95250" h="94614">
                <a:moveTo>
                  <a:pt x="51705" y="0"/>
                </a:moveTo>
                <a:lnTo>
                  <a:pt x="11919" y="15713"/>
                </a:lnTo>
                <a:lnTo>
                  <a:pt x="0" y="39302"/>
                </a:lnTo>
                <a:lnTo>
                  <a:pt x="1497" y="55894"/>
                </a:lnTo>
                <a:lnTo>
                  <a:pt x="6378" y="69908"/>
                </a:lnTo>
                <a:lnTo>
                  <a:pt x="14122" y="81096"/>
                </a:lnTo>
                <a:lnTo>
                  <a:pt x="24213" y="89210"/>
                </a:lnTo>
                <a:lnTo>
                  <a:pt x="36131" y="94001"/>
                </a:lnTo>
                <a:lnTo>
                  <a:pt x="53366" y="92843"/>
                </a:lnTo>
                <a:lnTo>
                  <a:pt x="87776" y="71716"/>
                </a:lnTo>
                <a:lnTo>
                  <a:pt x="94792" y="47526"/>
                </a:lnTo>
                <a:lnTo>
                  <a:pt x="92632" y="33289"/>
                </a:lnTo>
                <a:lnTo>
                  <a:pt x="86588" y="20763"/>
                </a:lnTo>
                <a:lnTo>
                  <a:pt x="77316" y="10603"/>
                </a:lnTo>
                <a:lnTo>
                  <a:pt x="65470" y="3463"/>
                </a:lnTo>
                <a:lnTo>
                  <a:pt x="51705" y="0"/>
                </a:lnTo>
                <a:close/>
              </a:path>
            </a:pathLst>
          </a:custGeom>
          <a:solidFill>
            <a:srgbClr val="BE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D25B941D-3156-6A47-9CA9-BE6825A7859F}"/>
              </a:ext>
            </a:extLst>
          </p:cNvPr>
          <p:cNvGrpSpPr/>
          <p:nvPr/>
        </p:nvGrpSpPr>
        <p:grpSpPr>
          <a:xfrm>
            <a:off x="10031040" y="5795879"/>
            <a:ext cx="1447078" cy="636270"/>
            <a:chOff x="10031040" y="5795879"/>
            <a:chExt cx="1447078" cy="636270"/>
          </a:xfrm>
        </p:grpSpPr>
        <p:sp>
          <p:nvSpPr>
            <p:cNvPr id="22" name="object 22"/>
            <p:cNvSpPr/>
            <p:nvPr/>
          </p:nvSpPr>
          <p:spPr>
            <a:xfrm>
              <a:off x="10762875" y="6137321"/>
              <a:ext cx="148590" cy="173990"/>
            </a:xfrm>
            <a:custGeom>
              <a:avLst/>
              <a:gdLst/>
              <a:ahLst/>
              <a:cxnLst/>
              <a:rect l="l" t="t" r="r" b="b"/>
              <a:pathLst>
                <a:path w="148590" h="173989">
                  <a:moveTo>
                    <a:pt x="0" y="0"/>
                  </a:moveTo>
                  <a:lnTo>
                    <a:pt x="0" y="173596"/>
                  </a:lnTo>
                  <a:lnTo>
                    <a:pt x="33985" y="173596"/>
                  </a:lnTo>
                  <a:lnTo>
                    <a:pt x="33985" y="97993"/>
                  </a:lnTo>
                  <a:lnTo>
                    <a:pt x="75626" y="97993"/>
                  </a:lnTo>
                  <a:lnTo>
                    <a:pt x="73653" y="95695"/>
                  </a:lnTo>
                  <a:lnTo>
                    <a:pt x="72783" y="94627"/>
                  </a:lnTo>
                  <a:lnTo>
                    <a:pt x="87877" y="90368"/>
                  </a:lnTo>
                  <a:lnTo>
                    <a:pt x="99799" y="83654"/>
                  </a:lnTo>
                  <a:lnTo>
                    <a:pt x="35344" y="83654"/>
                  </a:lnTo>
                  <a:lnTo>
                    <a:pt x="33985" y="83527"/>
                  </a:lnTo>
                  <a:lnTo>
                    <a:pt x="33985" y="19786"/>
                  </a:lnTo>
                  <a:lnTo>
                    <a:pt x="39916" y="19672"/>
                  </a:lnTo>
                  <a:lnTo>
                    <a:pt x="108281" y="19672"/>
                  </a:lnTo>
                  <a:lnTo>
                    <a:pt x="103611" y="14451"/>
                  </a:lnTo>
                  <a:lnTo>
                    <a:pt x="66822" y="1629"/>
                  </a:lnTo>
                  <a:lnTo>
                    <a:pt x="42720" y="49"/>
                  </a:lnTo>
                  <a:lnTo>
                    <a:pt x="0" y="0"/>
                  </a:lnTo>
                  <a:close/>
                </a:path>
                <a:path w="148590" h="173989">
                  <a:moveTo>
                    <a:pt x="75626" y="97993"/>
                  </a:moveTo>
                  <a:lnTo>
                    <a:pt x="33985" y="97993"/>
                  </a:lnTo>
                  <a:lnTo>
                    <a:pt x="78128" y="150249"/>
                  </a:lnTo>
                  <a:lnTo>
                    <a:pt x="109589" y="172660"/>
                  </a:lnTo>
                  <a:lnTo>
                    <a:pt x="148310" y="173596"/>
                  </a:lnTo>
                  <a:lnTo>
                    <a:pt x="142595" y="169176"/>
                  </a:lnTo>
                  <a:lnTo>
                    <a:pt x="139484" y="166585"/>
                  </a:lnTo>
                  <a:lnTo>
                    <a:pt x="112218" y="138217"/>
                  </a:lnTo>
                  <a:lnTo>
                    <a:pt x="81031" y="104285"/>
                  </a:lnTo>
                  <a:lnTo>
                    <a:pt x="75626" y="97993"/>
                  </a:lnTo>
                  <a:close/>
                </a:path>
                <a:path w="148590" h="173989">
                  <a:moveTo>
                    <a:pt x="108281" y="19672"/>
                  </a:moveTo>
                  <a:lnTo>
                    <a:pt x="39916" y="19672"/>
                  </a:lnTo>
                  <a:lnTo>
                    <a:pt x="58237" y="21427"/>
                  </a:lnTo>
                  <a:lnTo>
                    <a:pt x="71585" y="26673"/>
                  </a:lnTo>
                  <a:lnTo>
                    <a:pt x="79943" y="35383"/>
                  </a:lnTo>
                  <a:lnTo>
                    <a:pt x="83292" y="47526"/>
                  </a:lnTo>
                  <a:lnTo>
                    <a:pt x="80855" y="60561"/>
                  </a:lnTo>
                  <a:lnTo>
                    <a:pt x="73790" y="71176"/>
                  </a:lnTo>
                  <a:lnTo>
                    <a:pt x="62607" y="78841"/>
                  </a:lnTo>
                  <a:lnTo>
                    <a:pt x="47816" y="83027"/>
                  </a:lnTo>
                  <a:lnTo>
                    <a:pt x="37477" y="83654"/>
                  </a:lnTo>
                  <a:lnTo>
                    <a:pt x="99799" y="83654"/>
                  </a:lnTo>
                  <a:lnTo>
                    <a:pt x="100468" y="83278"/>
                  </a:lnTo>
                  <a:lnTo>
                    <a:pt x="110210" y="73904"/>
                  </a:lnTo>
                  <a:lnTo>
                    <a:pt x="116755" y="62795"/>
                  </a:lnTo>
                  <a:lnTo>
                    <a:pt x="119755" y="50498"/>
                  </a:lnTo>
                  <a:lnTo>
                    <a:pt x="117878" y="36311"/>
                  </a:lnTo>
                  <a:lnTo>
                    <a:pt x="112349" y="24220"/>
                  </a:lnTo>
                  <a:lnTo>
                    <a:pt x="108281" y="19672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930049" y="6132904"/>
              <a:ext cx="158750" cy="182245"/>
            </a:xfrm>
            <a:custGeom>
              <a:avLst/>
              <a:gdLst/>
              <a:ahLst/>
              <a:cxnLst/>
              <a:rect l="l" t="t" r="r" b="b"/>
              <a:pathLst>
                <a:path w="158750" h="182245">
                  <a:moveTo>
                    <a:pt x="110279" y="0"/>
                  </a:moveTo>
                  <a:lnTo>
                    <a:pt x="62746" y="7614"/>
                  </a:lnTo>
                  <a:lnTo>
                    <a:pt x="27093" y="28895"/>
                  </a:lnTo>
                  <a:lnTo>
                    <a:pt x="5503" y="61310"/>
                  </a:lnTo>
                  <a:lnTo>
                    <a:pt x="0" y="87854"/>
                  </a:lnTo>
                  <a:lnTo>
                    <a:pt x="969" y="103657"/>
                  </a:lnTo>
                  <a:lnTo>
                    <a:pt x="15288" y="143301"/>
                  </a:lnTo>
                  <a:lnTo>
                    <a:pt x="44553" y="170006"/>
                  </a:lnTo>
                  <a:lnTo>
                    <a:pt x="85983" y="182109"/>
                  </a:lnTo>
                  <a:lnTo>
                    <a:pt x="101870" y="181954"/>
                  </a:lnTo>
                  <a:lnTo>
                    <a:pt x="140414" y="176626"/>
                  </a:lnTo>
                  <a:lnTo>
                    <a:pt x="152121" y="158947"/>
                  </a:lnTo>
                  <a:lnTo>
                    <a:pt x="99963" y="158947"/>
                  </a:lnTo>
                  <a:lnTo>
                    <a:pt x="84933" y="157433"/>
                  </a:lnTo>
                  <a:lnTo>
                    <a:pt x="51054" y="136447"/>
                  </a:lnTo>
                  <a:lnTo>
                    <a:pt x="37711" y="95342"/>
                  </a:lnTo>
                  <a:lnTo>
                    <a:pt x="39009" y="78863"/>
                  </a:lnTo>
                  <a:lnTo>
                    <a:pt x="57328" y="41312"/>
                  </a:lnTo>
                  <a:lnTo>
                    <a:pt x="93701" y="24601"/>
                  </a:lnTo>
                  <a:lnTo>
                    <a:pt x="145574" y="24601"/>
                  </a:lnTo>
                  <a:lnTo>
                    <a:pt x="148272" y="5482"/>
                  </a:lnTo>
                  <a:lnTo>
                    <a:pt x="135108" y="2616"/>
                  </a:lnTo>
                  <a:lnTo>
                    <a:pt x="122522" y="822"/>
                  </a:lnTo>
                  <a:lnTo>
                    <a:pt x="110279" y="0"/>
                  </a:lnTo>
                  <a:close/>
                </a:path>
                <a:path w="158750" h="182245">
                  <a:moveTo>
                    <a:pt x="158406" y="88768"/>
                  </a:moveTo>
                  <a:lnTo>
                    <a:pt x="124866" y="88768"/>
                  </a:lnTo>
                  <a:lnTo>
                    <a:pt x="124866" y="154224"/>
                  </a:lnTo>
                  <a:lnTo>
                    <a:pt x="113470" y="157763"/>
                  </a:lnTo>
                  <a:lnTo>
                    <a:pt x="99963" y="158947"/>
                  </a:lnTo>
                  <a:lnTo>
                    <a:pt x="152121" y="158947"/>
                  </a:lnTo>
                  <a:lnTo>
                    <a:pt x="158406" y="88768"/>
                  </a:lnTo>
                  <a:close/>
                </a:path>
                <a:path w="158750" h="182245">
                  <a:moveTo>
                    <a:pt x="145574" y="24601"/>
                  </a:moveTo>
                  <a:lnTo>
                    <a:pt x="93701" y="24601"/>
                  </a:lnTo>
                  <a:lnTo>
                    <a:pt x="109115" y="25037"/>
                  </a:lnTo>
                  <a:lnTo>
                    <a:pt x="122359" y="26997"/>
                  </a:lnTo>
                  <a:lnTo>
                    <a:pt x="133863" y="30444"/>
                  </a:lnTo>
                  <a:lnTo>
                    <a:pt x="144058" y="35342"/>
                  </a:lnTo>
                  <a:lnTo>
                    <a:pt x="145574" y="24601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360008" y="6132632"/>
              <a:ext cx="118110" cy="182880"/>
            </a:xfrm>
            <a:custGeom>
              <a:avLst/>
              <a:gdLst/>
              <a:ahLst/>
              <a:cxnLst/>
              <a:rect l="l" t="t" r="r" b="b"/>
              <a:pathLst>
                <a:path w="118109" h="182879">
                  <a:moveTo>
                    <a:pt x="10819" y="149036"/>
                  </a:moveTo>
                  <a:lnTo>
                    <a:pt x="1407" y="176267"/>
                  </a:lnTo>
                  <a:lnTo>
                    <a:pt x="13942" y="179261"/>
                  </a:lnTo>
                  <a:lnTo>
                    <a:pt x="26591" y="181392"/>
                  </a:lnTo>
                  <a:lnTo>
                    <a:pt x="39217" y="182623"/>
                  </a:lnTo>
                  <a:lnTo>
                    <a:pt x="58719" y="181696"/>
                  </a:lnTo>
                  <a:lnTo>
                    <a:pt x="100750" y="167048"/>
                  </a:lnTo>
                  <a:lnTo>
                    <a:pt x="109404" y="158270"/>
                  </a:lnTo>
                  <a:lnTo>
                    <a:pt x="61159" y="158270"/>
                  </a:lnTo>
                  <a:lnTo>
                    <a:pt x="47041" y="158003"/>
                  </a:lnTo>
                  <a:lnTo>
                    <a:pt x="34133" y="156287"/>
                  </a:lnTo>
                  <a:lnTo>
                    <a:pt x="22153" y="153253"/>
                  </a:lnTo>
                  <a:lnTo>
                    <a:pt x="10819" y="149036"/>
                  </a:lnTo>
                  <a:close/>
                </a:path>
                <a:path w="118109" h="182879">
                  <a:moveTo>
                    <a:pt x="68734" y="0"/>
                  </a:moveTo>
                  <a:lnTo>
                    <a:pt x="21209" y="10369"/>
                  </a:lnTo>
                  <a:lnTo>
                    <a:pt x="0" y="39211"/>
                  </a:lnTo>
                  <a:lnTo>
                    <a:pt x="746" y="55878"/>
                  </a:lnTo>
                  <a:lnTo>
                    <a:pt x="28297" y="91189"/>
                  </a:lnTo>
                  <a:lnTo>
                    <a:pt x="59627" y="105897"/>
                  </a:lnTo>
                  <a:lnTo>
                    <a:pt x="72898" y="113367"/>
                  </a:lnTo>
                  <a:lnTo>
                    <a:pt x="80924" y="120502"/>
                  </a:lnTo>
                  <a:lnTo>
                    <a:pt x="84577" y="128297"/>
                  </a:lnTo>
                  <a:lnTo>
                    <a:pt x="81916" y="143008"/>
                  </a:lnTo>
                  <a:lnTo>
                    <a:pt x="73695" y="153029"/>
                  </a:lnTo>
                  <a:lnTo>
                    <a:pt x="61159" y="158270"/>
                  </a:lnTo>
                  <a:lnTo>
                    <a:pt x="109404" y="158270"/>
                  </a:lnTo>
                  <a:lnTo>
                    <a:pt x="115029" y="148312"/>
                  </a:lnTo>
                  <a:lnTo>
                    <a:pt x="118042" y="136529"/>
                  </a:lnTo>
                  <a:lnTo>
                    <a:pt x="116960" y="121376"/>
                  </a:lnTo>
                  <a:lnTo>
                    <a:pt x="87985" y="82558"/>
                  </a:lnTo>
                  <a:lnTo>
                    <a:pt x="52607" y="66081"/>
                  </a:lnTo>
                  <a:lnTo>
                    <a:pt x="41005" y="59301"/>
                  </a:lnTo>
                  <a:lnTo>
                    <a:pt x="34613" y="51021"/>
                  </a:lnTo>
                  <a:lnTo>
                    <a:pt x="36747" y="35891"/>
                  </a:lnTo>
                  <a:lnTo>
                    <a:pt x="44998" y="26735"/>
                  </a:lnTo>
                  <a:lnTo>
                    <a:pt x="58084" y="23106"/>
                  </a:lnTo>
                  <a:lnTo>
                    <a:pt x="99559" y="23106"/>
                  </a:lnTo>
                  <a:lnTo>
                    <a:pt x="106347" y="7522"/>
                  </a:lnTo>
                  <a:lnTo>
                    <a:pt x="94154" y="3879"/>
                  </a:lnTo>
                  <a:lnTo>
                    <a:pt x="81440" y="1338"/>
                  </a:lnTo>
                  <a:lnTo>
                    <a:pt x="68734" y="0"/>
                  </a:lnTo>
                  <a:close/>
                </a:path>
                <a:path w="118109" h="182879">
                  <a:moveTo>
                    <a:pt x="99559" y="23106"/>
                  </a:moveTo>
                  <a:lnTo>
                    <a:pt x="58084" y="23106"/>
                  </a:lnTo>
                  <a:lnTo>
                    <a:pt x="71604" y="23927"/>
                  </a:lnTo>
                  <a:lnTo>
                    <a:pt x="84283" y="26631"/>
                  </a:lnTo>
                  <a:lnTo>
                    <a:pt x="95969" y="31348"/>
                  </a:lnTo>
                  <a:lnTo>
                    <a:pt x="99559" y="23106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132934" y="6131375"/>
              <a:ext cx="187960" cy="184150"/>
            </a:xfrm>
            <a:custGeom>
              <a:avLst/>
              <a:gdLst/>
              <a:ahLst/>
              <a:cxnLst/>
              <a:rect l="l" t="t" r="r" b="b"/>
              <a:pathLst>
                <a:path w="187959" h="184150">
                  <a:moveTo>
                    <a:pt x="95178" y="0"/>
                  </a:moveTo>
                  <a:lnTo>
                    <a:pt x="51289" y="8851"/>
                  </a:lnTo>
                  <a:lnTo>
                    <a:pt x="19087" y="33376"/>
                  </a:lnTo>
                  <a:lnTo>
                    <a:pt x="1852" y="70528"/>
                  </a:lnTo>
                  <a:lnTo>
                    <a:pt x="0" y="85191"/>
                  </a:lnTo>
                  <a:lnTo>
                    <a:pt x="951" y="101488"/>
                  </a:lnTo>
                  <a:lnTo>
                    <a:pt x="14823" y="142801"/>
                  </a:lnTo>
                  <a:lnTo>
                    <a:pt x="42879" y="171060"/>
                  </a:lnTo>
                  <a:lnTo>
                    <a:pt x="82107" y="184094"/>
                  </a:lnTo>
                  <a:lnTo>
                    <a:pt x="99486" y="183322"/>
                  </a:lnTo>
                  <a:lnTo>
                    <a:pt x="142979" y="170549"/>
                  </a:lnTo>
                  <a:lnTo>
                    <a:pt x="158328" y="159677"/>
                  </a:lnTo>
                  <a:lnTo>
                    <a:pt x="94734" y="159677"/>
                  </a:lnTo>
                  <a:lnTo>
                    <a:pt x="81436" y="157977"/>
                  </a:lnTo>
                  <a:lnTo>
                    <a:pt x="50543" y="134906"/>
                  </a:lnTo>
                  <a:lnTo>
                    <a:pt x="38115" y="91257"/>
                  </a:lnTo>
                  <a:lnTo>
                    <a:pt x="39559" y="74681"/>
                  </a:lnTo>
                  <a:lnTo>
                    <a:pt x="59149" y="37433"/>
                  </a:lnTo>
                  <a:lnTo>
                    <a:pt x="82192" y="25600"/>
                  </a:lnTo>
                  <a:lnTo>
                    <a:pt x="160770" y="25600"/>
                  </a:lnTo>
                  <a:lnTo>
                    <a:pt x="153206" y="18715"/>
                  </a:lnTo>
                  <a:lnTo>
                    <a:pt x="141841" y="11303"/>
                  </a:lnTo>
                  <a:lnTo>
                    <a:pt x="129176" y="5654"/>
                  </a:lnTo>
                  <a:lnTo>
                    <a:pt x="115331" y="1887"/>
                  </a:lnTo>
                  <a:lnTo>
                    <a:pt x="100427" y="122"/>
                  </a:lnTo>
                  <a:lnTo>
                    <a:pt x="95178" y="0"/>
                  </a:lnTo>
                  <a:close/>
                </a:path>
                <a:path w="187959" h="184150">
                  <a:moveTo>
                    <a:pt x="160770" y="25600"/>
                  </a:moveTo>
                  <a:lnTo>
                    <a:pt x="82192" y="25600"/>
                  </a:lnTo>
                  <a:lnTo>
                    <a:pt x="98113" y="26626"/>
                  </a:lnTo>
                  <a:lnTo>
                    <a:pt x="111933" y="30516"/>
                  </a:lnTo>
                  <a:lnTo>
                    <a:pt x="140445" y="56757"/>
                  </a:lnTo>
                  <a:lnTo>
                    <a:pt x="148321" y="83786"/>
                  </a:lnTo>
                  <a:lnTo>
                    <a:pt x="147291" y="102150"/>
                  </a:lnTo>
                  <a:lnTo>
                    <a:pt x="130851" y="142878"/>
                  </a:lnTo>
                  <a:lnTo>
                    <a:pt x="94734" y="159677"/>
                  </a:lnTo>
                  <a:lnTo>
                    <a:pt x="158328" y="159677"/>
                  </a:lnTo>
                  <a:lnTo>
                    <a:pt x="183548" y="120810"/>
                  </a:lnTo>
                  <a:lnTo>
                    <a:pt x="187393" y="93448"/>
                  </a:lnTo>
                  <a:lnTo>
                    <a:pt x="186343" y="77991"/>
                  </a:lnTo>
                  <a:lnTo>
                    <a:pt x="183275" y="63574"/>
                  </a:lnTo>
                  <a:lnTo>
                    <a:pt x="178307" y="50318"/>
                  </a:lnTo>
                  <a:lnTo>
                    <a:pt x="171559" y="38342"/>
                  </a:lnTo>
                  <a:lnTo>
                    <a:pt x="163152" y="27768"/>
                  </a:lnTo>
                  <a:lnTo>
                    <a:pt x="160770" y="2560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50755" y="6131689"/>
              <a:ext cx="174625" cy="179705"/>
            </a:xfrm>
            <a:custGeom>
              <a:avLst/>
              <a:gdLst/>
              <a:ahLst/>
              <a:cxnLst/>
              <a:rect l="l" t="t" r="r" b="b"/>
              <a:pathLst>
                <a:path w="174625" h="179704">
                  <a:moveTo>
                    <a:pt x="88214" y="0"/>
                  </a:moveTo>
                  <a:lnTo>
                    <a:pt x="86398" y="0"/>
                  </a:lnTo>
                  <a:lnTo>
                    <a:pt x="0" y="179222"/>
                  </a:lnTo>
                  <a:lnTo>
                    <a:pt x="33261" y="179222"/>
                  </a:lnTo>
                  <a:lnTo>
                    <a:pt x="51739" y="137756"/>
                  </a:lnTo>
                  <a:lnTo>
                    <a:pt x="154603" y="137756"/>
                  </a:lnTo>
                  <a:lnTo>
                    <a:pt x="144455" y="116700"/>
                  </a:lnTo>
                  <a:lnTo>
                    <a:pt x="61086" y="116700"/>
                  </a:lnTo>
                  <a:lnTo>
                    <a:pt x="84988" y="62547"/>
                  </a:lnTo>
                  <a:lnTo>
                    <a:pt x="118357" y="62547"/>
                  </a:lnTo>
                  <a:lnTo>
                    <a:pt x="88214" y="0"/>
                  </a:lnTo>
                  <a:close/>
                </a:path>
                <a:path w="174625" h="179704">
                  <a:moveTo>
                    <a:pt x="154603" y="137756"/>
                  </a:moveTo>
                  <a:lnTo>
                    <a:pt x="118681" y="137756"/>
                  </a:lnTo>
                  <a:lnTo>
                    <a:pt x="137185" y="179222"/>
                  </a:lnTo>
                  <a:lnTo>
                    <a:pt x="174586" y="179222"/>
                  </a:lnTo>
                  <a:lnTo>
                    <a:pt x="154603" y="137756"/>
                  </a:lnTo>
                  <a:close/>
                </a:path>
                <a:path w="174625" h="179704">
                  <a:moveTo>
                    <a:pt x="118357" y="62547"/>
                  </a:moveTo>
                  <a:lnTo>
                    <a:pt x="84988" y="62547"/>
                  </a:lnTo>
                  <a:lnTo>
                    <a:pt x="109156" y="116700"/>
                  </a:lnTo>
                  <a:lnTo>
                    <a:pt x="144455" y="116700"/>
                  </a:lnTo>
                  <a:lnTo>
                    <a:pt x="118357" y="62547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31040" y="6045260"/>
              <a:ext cx="155575" cy="358140"/>
            </a:xfrm>
            <a:custGeom>
              <a:avLst/>
              <a:gdLst/>
              <a:ahLst/>
              <a:cxnLst/>
              <a:rect l="l" t="t" r="r" b="b"/>
              <a:pathLst>
                <a:path w="155575" h="358139">
                  <a:moveTo>
                    <a:pt x="155333" y="0"/>
                  </a:moveTo>
                  <a:lnTo>
                    <a:pt x="115928" y="12682"/>
                  </a:lnTo>
                  <a:lnTo>
                    <a:pt x="80677" y="33024"/>
                  </a:lnTo>
                  <a:lnTo>
                    <a:pt x="50570" y="60032"/>
                  </a:lnTo>
                  <a:lnTo>
                    <a:pt x="26597" y="92711"/>
                  </a:lnTo>
                  <a:lnTo>
                    <a:pt x="9750" y="130066"/>
                  </a:lnTo>
                  <a:lnTo>
                    <a:pt x="1018" y="171105"/>
                  </a:lnTo>
                  <a:lnTo>
                    <a:pt x="0" y="191173"/>
                  </a:lnTo>
                  <a:lnTo>
                    <a:pt x="492" y="205158"/>
                  </a:lnTo>
                  <a:lnTo>
                    <a:pt x="7620" y="245374"/>
                  </a:lnTo>
                  <a:lnTo>
                    <a:pt x="22519" y="282287"/>
                  </a:lnTo>
                  <a:lnTo>
                    <a:pt x="44292" y="315009"/>
                  </a:lnTo>
                  <a:lnTo>
                    <a:pt x="72038" y="342651"/>
                  </a:lnTo>
                  <a:lnTo>
                    <a:pt x="93409" y="357818"/>
                  </a:lnTo>
                  <a:lnTo>
                    <a:pt x="155333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226050" y="5795879"/>
              <a:ext cx="195580" cy="636270"/>
            </a:xfrm>
            <a:custGeom>
              <a:avLst/>
              <a:gdLst/>
              <a:ahLst/>
              <a:cxnLst/>
              <a:rect l="l" t="t" r="r" b="b"/>
              <a:pathLst>
                <a:path w="195579" h="636270">
                  <a:moveTo>
                    <a:pt x="279" y="0"/>
                  </a:moveTo>
                  <a:lnTo>
                    <a:pt x="0" y="0"/>
                  </a:lnTo>
                  <a:lnTo>
                    <a:pt x="114" y="635723"/>
                  </a:lnTo>
                  <a:lnTo>
                    <a:pt x="49851" y="629460"/>
                  </a:lnTo>
                  <a:lnTo>
                    <a:pt x="93663" y="611991"/>
                  </a:lnTo>
                  <a:lnTo>
                    <a:pt x="130718" y="585298"/>
                  </a:lnTo>
                  <a:lnTo>
                    <a:pt x="160187" y="551365"/>
                  </a:lnTo>
                  <a:lnTo>
                    <a:pt x="181238" y="512172"/>
                  </a:lnTo>
                  <a:lnTo>
                    <a:pt x="193042" y="469704"/>
                  </a:lnTo>
                  <a:lnTo>
                    <a:pt x="195364" y="440550"/>
                  </a:lnTo>
                  <a:lnTo>
                    <a:pt x="194837" y="426120"/>
                  </a:lnTo>
                  <a:lnTo>
                    <a:pt x="187237" y="384683"/>
                  </a:lnTo>
                  <a:lnTo>
                    <a:pt x="171381" y="346795"/>
                  </a:lnTo>
                  <a:lnTo>
                    <a:pt x="148270" y="313449"/>
                  </a:lnTo>
                  <a:lnTo>
                    <a:pt x="118900" y="285638"/>
                  </a:lnTo>
                  <a:lnTo>
                    <a:pt x="84272" y="264356"/>
                  </a:lnTo>
                  <a:lnTo>
                    <a:pt x="45383" y="250595"/>
                  </a:lnTo>
                  <a:lnTo>
                    <a:pt x="39903" y="24937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081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id="{0B84A8CA-F196-5C47-9D03-13657A80D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74" y="1504610"/>
            <a:ext cx="8496719" cy="934639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92F737B-23E2-5B45-95E8-9E47F811B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841" y="2450428"/>
            <a:ext cx="3925209" cy="332661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9BAF0C5-5E8F-344E-89D6-1B4CA8D62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81400"/>
            <a:ext cx="3620734" cy="1258205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C3955B09-A596-1145-9FC5-A68E013AC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20" y="5353390"/>
            <a:ext cx="5605894" cy="8328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n 101">
            <a:extLst>
              <a:ext uri="{FF2B5EF4-FFF2-40B4-BE49-F238E27FC236}">
                <a16:creationId xmlns:a16="http://schemas.microsoft.com/office/drawing/2014/main" id="{9FB3E03F-87A2-FB4C-8018-F17E6AD5F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" r="59228" b="66504"/>
          <a:stretch>
            <a:fillRect/>
          </a:stretch>
        </p:blipFill>
        <p:spPr>
          <a:xfrm>
            <a:off x="2991869" y="3569875"/>
            <a:ext cx="2022126" cy="1653206"/>
          </a:xfrm>
          <a:custGeom>
            <a:avLst/>
            <a:gdLst>
              <a:gd name="connsiteX0" fmla="*/ 0 w 2796131"/>
              <a:gd name="connsiteY0" fmla="*/ 0 h 2286000"/>
              <a:gd name="connsiteX1" fmla="*/ 2285999 w 2796131"/>
              <a:gd name="connsiteY1" fmla="*/ 0 h 2286000"/>
              <a:gd name="connsiteX2" fmla="*/ 2285999 w 2796131"/>
              <a:gd name="connsiteY2" fmla="*/ 632867 h 2286000"/>
              <a:gd name="connsiteX3" fmla="*/ 2796131 w 2796131"/>
              <a:gd name="connsiteY3" fmla="*/ 1142999 h 2286000"/>
              <a:gd name="connsiteX4" fmla="*/ 2285999 w 2796131"/>
              <a:gd name="connsiteY4" fmla="*/ 1653131 h 2286000"/>
              <a:gd name="connsiteX5" fmla="*/ 2285999 w 2796131"/>
              <a:gd name="connsiteY5" fmla="*/ 2286000 h 2286000"/>
              <a:gd name="connsiteX6" fmla="*/ 1615961 w 2796131"/>
              <a:gd name="connsiteY6" fmla="*/ 2286000 h 2286000"/>
              <a:gd name="connsiteX7" fmla="*/ 1615961 w 2796131"/>
              <a:gd name="connsiteY7" fmla="*/ 2285999 h 2286000"/>
              <a:gd name="connsiteX8" fmla="*/ 1105829 w 2796131"/>
              <a:gd name="connsiteY8" fmla="*/ 1775867 h 2286000"/>
              <a:gd name="connsiteX9" fmla="*/ 595697 w 2796131"/>
              <a:gd name="connsiteY9" fmla="*/ 2285999 h 2286000"/>
              <a:gd name="connsiteX10" fmla="*/ 595697 w 2796131"/>
              <a:gd name="connsiteY10" fmla="*/ 2286000 h 2286000"/>
              <a:gd name="connsiteX11" fmla="*/ 0 w 2796131"/>
              <a:gd name="connsiteY11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6131" h="2286000">
                <a:moveTo>
                  <a:pt x="0" y="0"/>
                </a:moveTo>
                <a:lnTo>
                  <a:pt x="2285999" y="0"/>
                </a:lnTo>
                <a:lnTo>
                  <a:pt x="2285999" y="632867"/>
                </a:lnTo>
                <a:cubicBezTo>
                  <a:pt x="2567737" y="632867"/>
                  <a:pt x="2796131" y="861261"/>
                  <a:pt x="2796131" y="1142999"/>
                </a:cubicBezTo>
                <a:cubicBezTo>
                  <a:pt x="2796131" y="1424737"/>
                  <a:pt x="2567737" y="1653131"/>
                  <a:pt x="2285999" y="1653131"/>
                </a:cubicBezTo>
                <a:lnTo>
                  <a:pt x="2285999" y="2286000"/>
                </a:lnTo>
                <a:lnTo>
                  <a:pt x="1615961" y="2286000"/>
                </a:lnTo>
                <a:lnTo>
                  <a:pt x="1615961" y="2285999"/>
                </a:lnTo>
                <a:cubicBezTo>
                  <a:pt x="1615961" y="2004261"/>
                  <a:pt x="1387567" y="1775867"/>
                  <a:pt x="1105829" y="1775867"/>
                </a:cubicBezTo>
                <a:cubicBezTo>
                  <a:pt x="824091" y="1775867"/>
                  <a:pt x="595697" y="2004261"/>
                  <a:pt x="595697" y="2285999"/>
                </a:cubicBezTo>
                <a:lnTo>
                  <a:pt x="595697" y="2286000"/>
                </a:lnTo>
                <a:lnTo>
                  <a:pt x="0" y="2286000"/>
                </a:lnTo>
                <a:close/>
              </a:path>
            </a:pathLst>
          </a:custGeom>
          <a:ln w="12700">
            <a:noFill/>
          </a:ln>
          <a:effectLst>
            <a:outerShdw blurRad="76200" dist="50800" dir="5400000" sx="101000" sy="101000" algn="ctr" rotWithShape="0">
              <a:srgbClr val="000000">
                <a:alpha val="31000"/>
              </a:srgbClr>
            </a:outerShdw>
          </a:effectLst>
        </p:spPr>
      </p:pic>
      <p:pic>
        <p:nvPicPr>
          <p:cNvPr id="113" name="Imagen 112">
            <a:extLst>
              <a:ext uri="{FF2B5EF4-FFF2-40B4-BE49-F238E27FC236}">
                <a16:creationId xmlns:a16="http://schemas.microsoft.com/office/drawing/2014/main" id="{BDE80DAC-BC88-E148-BCA4-C52369C98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r="33333" b="59228"/>
          <a:stretch>
            <a:fillRect/>
          </a:stretch>
        </p:blipFill>
        <p:spPr>
          <a:xfrm>
            <a:off x="4531236" y="1512403"/>
            <a:ext cx="1653205" cy="2022125"/>
          </a:xfrm>
          <a:custGeom>
            <a:avLst/>
            <a:gdLst>
              <a:gd name="connsiteX0" fmla="*/ 0 w 2286000"/>
              <a:gd name="connsiteY0" fmla="*/ 0 h 2796130"/>
              <a:gd name="connsiteX1" fmla="*/ 2286000 w 2286000"/>
              <a:gd name="connsiteY1" fmla="*/ 0 h 2796130"/>
              <a:gd name="connsiteX2" fmla="*/ 2286000 w 2286000"/>
              <a:gd name="connsiteY2" fmla="*/ 632866 h 2796130"/>
              <a:gd name="connsiteX3" fmla="*/ 1775868 w 2286000"/>
              <a:gd name="connsiteY3" fmla="*/ 1142998 h 2796130"/>
              <a:gd name="connsiteX4" fmla="*/ 2286000 w 2286000"/>
              <a:gd name="connsiteY4" fmla="*/ 1653130 h 2796130"/>
              <a:gd name="connsiteX5" fmla="*/ 2286000 w 2286000"/>
              <a:gd name="connsiteY5" fmla="*/ 2285998 h 2796130"/>
              <a:gd name="connsiteX6" fmla="*/ 2286000 w 2286000"/>
              <a:gd name="connsiteY6" fmla="*/ 2285999 h 2796130"/>
              <a:gd name="connsiteX7" fmla="*/ 1653132 w 2286000"/>
              <a:gd name="connsiteY7" fmla="*/ 2285999 h 2796130"/>
              <a:gd name="connsiteX8" fmla="*/ 1642768 w 2286000"/>
              <a:gd name="connsiteY8" fmla="*/ 2388807 h 2796130"/>
              <a:gd name="connsiteX9" fmla="*/ 1143000 w 2286000"/>
              <a:gd name="connsiteY9" fmla="*/ 2796130 h 2796130"/>
              <a:gd name="connsiteX10" fmla="*/ 643232 w 2286000"/>
              <a:gd name="connsiteY10" fmla="*/ 2388807 h 2796130"/>
              <a:gd name="connsiteX11" fmla="*/ 632868 w 2286000"/>
              <a:gd name="connsiteY11" fmla="*/ 2285999 h 2796130"/>
              <a:gd name="connsiteX12" fmla="*/ 1 w 2286000"/>
              <a:gd name="connsiteY12" fmla="*/ 2285999 h 2796130"/>
              <a:gd name="connsiteX13" fmla="*/ 1 w 2286000"/>
              <a:gd name="connsiteY13" fmla="*/ 1664282 h 2796130"/>
              <a:gd name="connsiteX14" fmla="*/ 510133 w 2286000"/>
              <a:gd name="connsiteY14" fmla="*/ 1154150 h 2796130"/>
              <a:gd name="connsiteX15" fmla="*/ 1 w 2286000"/>
              <a:gd name="connsiteY15" fmla="*/ 644018 h 2796130"/>
              <a:gd name="connsiteX16" fmla="*/ 1 w 2286000"/>
              <a:gd name="connsiteY16" fmla="*/ 11151 h 2796130"/>
              <a:gd name="connsiteX17" fmla="*/ 0 w 2286000"/>
              <a:gd name="connsiteY17" fmla="*/ 11151 h 279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86000" h="2796130">
                <a:moveTo>
                  <a:pt x="0" y="0"/>
                </a:moveTo>
                <a:lnTo>
                  <a:pt x="2286000" y="0"/>
                </a:lnTo>
                <a:lnTo>
                  <a:pt x="2286000" y="632866"/>
                </a:lnTo>
                <a:cubicBezTo>
                  <a:pt x="2004262" y="632866"/>
                  <a:pt x="1775868" y="861260"/>
                  <a:pt x="1775868" y="1142998"/>
                </a:cubicBezTo>
                <a:cubicBezTo>
                  <a:pt x="1775868" y="1424736"/>
                  <a:pt x="2004262" y="1653130"/>
                  <a:pt x="2286000" y="1653130"/>
                </a:cubicBezTo>
                <a:lnTo>
                  <a:pt x="2286000" y="2285998"/>
                </a:lnTo>
                <a:lnTo>
                  <a:pt x="2286000" y="2285999"/>
                </a:lnTo>
                <a:lnTo>
                  <a:pt x="1653132" y="2285999"/>
                </a:lnTo>
                <a:lnTo>
                  <a:pt x="1642768" y="2388807"/>
                </a:lnTo>
                <a:cubicBezTo>
                  <a:pt x="1595200" y="2621266"/>
                  <a:pt x="1389521" y="2796130"/>
                  <a:pt x="1143000" y="2796130"/>
                </a:cubicBezTo>
                <a:cubicBezTo>
                  <a:pt x="896479" y="2796130"/>
                  <a:pt x="690800" y="2621266"/>
                  <a:pt x="643232" y="2388807"/>
                </a:cubicBezTo>
                <a:lnTo>
                  <a:pt x="632868" y="2285999"/>
                </a:lnTo>
                <a:lnTo>
                  <a:pt x="1" y="2285999"/>
                </a:lnTo>
                <a:lnTo>
                  <a:pt x="1" y="1664282"/>
                </a:lnTo>
                <a:cubicBezTo>
                  <a:pt x="281739" y="1664282"/>
                  <a:pt x="510133" y="1435888"/>
                  <a:pt x="510133" y="1154150"/>
                </a:cubicBezTo>
                <a:cubicBezTo>
                  <a:pt x="510133" y="872412"/>
                  <a:pt x="281739" y="644018"/>
                  <a:pt x="1" y="644018"/>
                </a:cubicBezTo>
                <a:lnTo>
                  <a:pt x="1" y="11151"/>
                </a:lnTo>
                <a:lnTo>
                  <a:pt x="0" y="11151"/>
                </a:lnTo>
                <a:close/>
              </a:path>
            </a:pathLst>
          </a:custGeom>
          <a:ln w="12700">
            <a:noFill/>
          </a:ln>
          <a:effectLst>
            <a:outerShdw blurRad="76200" dist="50800" dir="5400000" sx="101000" sy="101000" algn="ctr" rotWithShape="0">
              <a:srgbClr val="000000">
                <a:alpha val="31000"/>
              </a:srgbClr>
            </a:outerShdw>
          </a:effectLst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id="{53BA1506-A500-4F46-9C24-ADA87755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8" b="66667"/>
          <a:stretch>
            <a:fillRect/>
          </a:stretch>
        </p:blipFill>
        <p:spPr>
          <a:xfrm>
            <a:off x="6290577" y="2742814"/>
            <a:ext cx="2022126" cy="1653204"/>
          </a:xfrm>
          <a:custGeom>
            <a:avLst/>
            <a:gdLst>
              <a:gd name="connsiteX0" fmla="*/ 510132 w 2796132"/>
              <a:gd name="connsiteY0" fmla="*/ 0 h 2285998"/>
              <a:gd name="connsiteX1" fmla="*/ 2796132 w 2796132"/>
              <a:gd name="connsiteY1" fmla="*/ 0 h 2285998"/>
              <a:gd name="connsiteX2" fmla="*/ 2796132 w 2796132"/>
              <a:gd name="connsiteY2" fmla="*/ 2285998 h 2285998"/>
              <a:gd name="connsiteX3" fmla="*/ 2163264 w 2796132"/>
              <a:gd name="connsiteY3" fmla="*/ 2285998 h 2285998"/>
              <a:gd name="connsiteX4" fmla="*/ 1653132 w 2796132"/>
              <a:gd name="connsiteY4" fmla="*/ 1775866 h 2285998"/>
              <a:gd name="connsiteX5" fmla="*/ 1143000 w 2796132"/>
              <a:gd name="connsiteY5" fmla="*/ 2285998 h 2285998"/>
              <a:gd name="connsiteX6" fmla="*/ 510132 w 2796132"/>
              <a:gd name="connsiteY6" fmla="*/ 2285998 h 2285998"/>
              <a:gd name="connsiteX7" fmla="*/ 510132 w 2796132"/>
              <a:gd name="connsiteY7" fmla="*/ 1653130 h 2285998"/>
              <a:gd name="connsiteX8" fmla="*/ 0 w 2796132"/>
              <a:gd name="connsiteY8" fmla="*/ 1142998 h 2285998"/>
              <a:gd name="connsiteX9" fmla="*/ 510132 w 2796132"/>
              <a:gd name="connsiteY9" fmla="*/ 632866 h 228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6132" h="2285998">
                <a:moveTo>
                  <a:pt x="510132" y="0"/>
                </a:moveTo>
                <a:lnTo>
                  <a:pt x="2796132" y="0"/>
                </a:lnTo>
                <a:lnTo>
                  <a:pt x="2796132" y="2285998"/>
                </a:lnTo>
                <a:lnTo>
                  <a:pt x="2163264" y="2285998"/>
                </a:lnTo>
                <a:cubicBezTo>
                  <a:pt x="2163264" y="2004260"/>
                  <a:pt x="1934870" y="1775866"/>
                  <a:pt x="1653132" y="1775866"/>
                </a:cubicBezTo>
                <a:cubicBezTo>
                  <a:pt x="1371394" y="1775866"/>
                  <a:pt x="1143000" y="2004260"/>
                  <a:pt x="1143000" y="2285998"/>
                </a:cubicBezTo>
                <a:lnTo>
                  <a:pt x="510132" y="2285998"/>
                </a:lnTo>
                <a:lnTo>
                  <a:pt x="510132" y="1653130"/>
                </a:lnTo>
                <a:cubicBezTo>
                  <a:pt x="228394" y="1653130"/>
                  <a:pt x="0" y="1424736"/>
                  <a:pt x="0" y="1142998"/>
                </a:cubicBezTo>
                <a:cubicBezTo>
                  <a:pt x="0" y="861260"/>
                  <a:pt x="228394" y="632866"/>
                  <a:pt x="510132" y="632866"/>
                </a:cubicBezTo>
                <a:close/>
              </a:path>
            </a:pathLst>
          </a:custGeom>
          <a:ln w="12700">
            <a:noFill/>
          </a:ln>
          <a:effectLst>
            <a:outerShdw blurRad="76200" dist="50800" dir="5400000" sx="101000" sy="101000" algn="ctr" rotWithShape="0">
              <a:srgbClr val="000000">
                <a:alpha val="31000"/>
              </a:srgbClr>
            </a:outerShdw>
          </a:effectLst>
        </p:spPr>
      </p:pic>
      <p:pic>
        <p:nvPicPr>
          <p:cNvPr id="135" name="Imagen 134">
            <a:extLst>
              <a:ext uri="{FF2B5EF4-FFF2-40B4-BE49-F238E27FC236}">
                <a16:creationId xmlns:a16="http://schemas.microsoft.com/office/drawing/2014/main" id="{DFB457F0-1E52-024D-BC10-0E05EB3B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5" r="66667" b="25895"/>
          <a:stretch>
            <a:fillRect/>
          </a:stretch>
        </p:blipFill>
        <p:spPr>
          <a:xfrm>
            <a:off x="9239022" y="2004973"/>
            <a:ext cx="1653205" cy="2391045"/>
          </a:xfrm>
          <a:custGeom>
            <a:avLst/>
            <a:gdLst>
              <a:gd name="connsiteX0" fmla="*/ 1105829 w 2285999"/>
              <a:gd name="connsiteY0" fmla="*/ 0 h 3306261"/>
              <a:gd name="connsiteX1" fmla="*/ 1615961 w 2285999"/>
              <a:gd name="connsiteY1" fmla="*/ 510132 h 3306261"/>
              <a:gd name="connsiteX2" fmla="*/ 1615961 w 2285999"/>
              <a:gd name="connsiteY2" fmla="*/ 510134 h 3306261"/>
              <a:gd name="connsiteX3" fmla="*/ 2285999 w 2285999"/>
              <a:gd name="connsiteY3" fmla="*/ 510134 h 3306261"/>
              <a:gd name="connsiteX4" fmla="*/ 2285999 w 2285999"/>
              <a:gd name="connsiteY4" fmla="*/ 1143001 h 3306261"/>
              <a:gd name="connsiteX5" fmla="*/ 1775867 w 2285999"/>
              <a:gd name="connsiteY5" fmla="*/ 1653133 h 3306261"/>
              <a:gd name="connsiteX6" fmla="*/ 2285999 w 2285999"/>
              <a:gd name="connsiteY6" fmla="*/ 2163265 h 3306261"/>
              <a:gd name="connsiteX7" fmla="*/ 2285999 w 2285999"/>
              <a:gd name="connsiteY7" fmla="*/ 2796134 h 3306261"/>
              <a:gd name="connsiteX8" fmla="*/ 1615962 w 2285999"/>
              <a:gd name="connsiteY8" fmla="*/ 2796134 h 3306261"/>
              <a:gd name="connsiteX9" fmla="*/ 1605598 w 2285999"/>
              <a:gd name="connsiteY9" fmla="*/ 2898939 h 3306261"/>
              <a:gd name="connsiteX10" fmla="*/ 1105830 w 2285999"/>
              <a:gd name="connsiteY10" fmla="*/ 3306261 h 3306261"/>
              <a:gd name="connsiteX11" fmla="*/ 606062 w 2285999"/>
              <a:gd name="connsiteY11" fmla="*/ 2898939 h 3306261"/>
              <a:gd name="connsiteX12" fmla="*/ 595699 w 2285999"/>
              <a:gd name="connsiteY12" fmla="*/ 2796134 h 3306261"/>
              <a:gd name="connsiteX13" fmla="*/ 0 w 2285999"/>
              <a:gd name="connsiteY13" fmla="*/ 2796134 h 3306261"/>
              <a:gd name="connsiteX14" fmla="*/ 0 w 2285999"/>
              <a:gd name="connsiteY14" fmla="*/ 510134 h 3306261"/>
              <a:gd name="connsiteX15" fmla="*/ 595697 w 2285999"/>
              <a:gd name="connsiteY15" fmla="*/ 510134 h 3306261"/>
              <a:gd name="connsiteX16" fmla="*/ 595697 w 2285999"/>
              <a:gd name="connsiteY16" fmla="*/ 510132 h 3306261"/>
              <a:gd name="connsiteX17" fmla="*/ 1105829 w 2285999"/>
              <a:gd name="connsiteY17" fmla="*/ 0 h 330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85999" h="3306261">
                <a:moveTo>
                  <a:pt x="1105829" y="0"/>
                </a:moveTo>
                <a:cubicBezTo>
                  <a:pt x="1387567" y="0"/>
                  <a:pt x="1615961" y="228394"/>
                  <a:pt x="1615961" y="510132"/>
                </a:cubicBezTo>
                <a:lnTo>
                  <a:pt x="1615961" y="510134"/>
                </a:lnTo>
                <a:lnTo>
                  <a:pt x="2285999" y="510134"/>
                </a:lnTo>
                <a:lnTo>
                  <a:pt x="2285999" y="1143001"/>
                </a:lnTo>
                <a:cubicBezTo>
                  <a:pt x="2004261" y="1143001"/>
                  <a:pt x="1775867" y="1371395"/>
                  <a:pt x="1775867" y="1653133"/>
                </a:cubicBezTo>
                <a:cubicBezTo>
                  <a:pt x="1775867" y="1934871"/>
                  <a:pt x="2004261" y="2163265"/>
                  <a:pt x="2285999" y="2163265"/>
                </a:cubicBezTo>
                <a:lnTo>
                  <a:pt x="2285999" y="2796134"/>
                </a:lnTo>
                <a:lnTo>
                  <a:pt x="1615962" y="2796134"/>
                </a:lnTo>
                <a:lnTo>
                  <a:pt x="1605598" y="2898939"/>
                </a:lnTo>
                <a:cubicBezTo>
                  <a:pt x="1558030" y="3131397"/>
                  <a:pt x="1352351" y="3306261"/>
                  <a:pt x="1105830" y="3306261"/>
                </a:cubicBezTo>
                <a:cubicBezTo>
                  <a:pt x="859310" y="3306261"/>
                  <a:pt x="653630" y="3131397"/>
                  <a:pt x="606062" y="2898939"/>
                </a:cubicBezTo>
                <a:lnTo>
                  <a:pt x="595699" y="2796134"/>
                </a:lnTo>
                <a:lnTo>
                  <a:pt x="0" y="2796134"/>
                </a:lnTo>
                <a:lnTo>
                  <a:pt x="0" y="510134"/>
                </a:lnTo>
                <a:lnTo>
                  <a:pt x="595697" y="510134"/>
                </a:lnTo>
                <a:lnTo>
                  <a:pt x="595697" y="510132"/>
                </a:lnTo>
                <a:cubicBezTo>
                  <a:pt x="595697" y="228394"/>
                  <a:pt x="824091" y="0"/>
                  <a:pt x="1105829" y="0"/>
                </a:cubicBezTo>
                <a:close/>
              </a:path>
            </a:pathLst>
          </a:custGeom>
          <a:ln w="12700">
            <a:noFill/>
          </a:ln>
          <a:effectLst>
            <a:outerShdw blurRad="76200" dist="50800" dir="5400000" sx="101000" sy="101000" algn="ctr" rotWithShape="0">
              <a:srgbClr val="000000">
                <a:alpha val="31000"/>
              </a:srgbClr>
            </a:outerShdw>
          </a:effectLst>
        </p:spPr>
      </p:pic>
      <p:pic>
        <p:nvPicPr>
          <p:cNvPr id="146" name="Imagen 145">
            <a:extLst>
              <a:ext uri="{FF2B5EF4-FFF2-40B4-BE49-F238E27FC236}">
                <a16:creationId xmlns:a16="http://schemas.microsoft.com/office/drawing/2014/main" id="{56DDD45D-690F-B947-8280-D49EF6F7F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8" t="33333" r="25895" b="33333"/>
          <a:stretch>
            <a:fillRect/>
          </a:stretch>
        </p:blipFill>
        <p:spPr>
          <a:xfrm>
            <a:off x="6928353" y="685800"/>
            <a:ext cx="2393360" cy="1653206"/>
          </a:xfrm>
          <a:custGeom>
            <a:avLst/>
            <a:gdLst>
              <a:gd name="connsiteX0" fmla="*/ 513329 w 3309461"/>
              <a:gd name="connsiteY0" fmla="*/ 0 h 2286000"/>
              <a:gd name="connsiteX1" fmla="*/ 1146196 w 3309461"/>
              <a:gd name="connsiteY1" fmla="*/ 0 h 2286000"/>
              <a:gd name="connsiteX2" fmla="*/ 1156560 w 3309461"/>
              <a:gd name="connsiteY2" fmla="*/ 102807 h 2286000"/>
              <a:gd name="connsiteX3" fmla="*/ 1656328 w 3309461"/>
              <a:gd name="connsiteY3" fmla="*/ 510130 h 2286000"/>
              <a:gd name="connsiteX4" fmla="*/ 2156096 w 3309461"/>
              <a:gd name="connsiteY4" fmla="*/ 102807 h 2286000"/>
              <a:gd name="connsiteX5" fmla="*/ 2166460 w 3309461"/>
              <a:gd name="connsiteY5" fmla="*/ 0 h 2286000"/>
              <a:gd name="connsiteX6" fmla="*/ 2799329 w 3309461"/>
              <a:gd name="connsiteY6" fmla="*/ 0 h 2286000"/>
              <a:gd name="connsiteX7" fmla="*/ 2799329 w 3309461"/>
              <a:gd name="connsiteY7" fmla="*/ 632867 h 2286000"/>
              <a:gd name="connsiteX8" fmla="*/ 3309461 w 3309461"/>
              <a:gd name="connsiteY8" fmla="*/ 1142999 h 2286000"/>
              <a:gd name="connsiteX9" fmla="*/ 2799329 w 3309461"/>
              <a:gd name="connsiteY9" fmla="*/ 1653131 h 2286000"/>
              <a:gd name="connsiteX10" fmla="*/ 2799329 w 3309461"/>
              <a:gd name="connsiteY10" fmla="*/ 2286000 h 2286000"/>
              <a:gd name="connsiteX11" fmla="*/ 2166460 w 3309461"/>
              <a:gd name="connsiteY11" fmla="*/ 2286000 h 2286000"/>
              <a:gd name="connsiteX12" fmla="*/ 2166461 w 3309461"/>
              <a:gd name="connsiteY12" fmla="*/ 2285995 h 2286000"/>
              <a:gd name="connsiteX13" fmla="*/ 1656329 w 3309461"/>
              <a:gd name="connsiteY13" fmla="*/ 1775863 h 2286000"/>
              <a:gd name="connsiteX14" fmla="*/ 1146197 w 3309461"/>
              <a:gd name="connsiteY14" fmla="*/ 2285995 h 2286000"/>
              <a:gd name="connsiteX15" fmla="*/ 1146198 w 3309461"/>
              <a:gd name="connsiteY15" fmla="*/ 2286000 h 2286000"/>
              <a:gd name="connsiteX16" fmla="*/ 513329 w 3309461"/>
              <a:gd name="connsiteY16" fmla="*/ 2286000 h 2286000"/>
              <a:gd name="connsiteX17" fmla="*/ 513329 w 3309461"/>
              <a:gd name="connsiteY17" fmla="*/ 1652809 h 2286000"/>
              <a:gd name="connsiteX18" fmla="*/ 510132 w 3309461"/>
              <a:gd name="connsiteY18" fmla="*/ 1653131 h 2286000"/>
              <a:gd name="connsiteX19" fmla="*/ 0 w 3309461"/>
              <a:gd name="connsiteY19" fmla="*/ 1142999 h 2286000"/>
              <a:gd name="connsiteX20" fmla="*/ 510132 w 3309461"/>
              <a:gd name="connsiteY20" fmla="*/ 632867 h 2286000"/>
              <a:gd name="connsiteX21" fmla="*/ 513329 w 3309461"/>
              <a:gd name="connsiteY21" fmla="*/ 63318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09461" h="2286000">
                <a:moveTo>
                  <a:pt x="513329" y="0"/>
                </a:moveTo>
                <a:lnTo>
                  <a:pt x="1146196" y="0"/>
                </a:lnTo>
                <a:lnTo>
                  <a:pt x="1156560" y="102807"/>
                </a:lnTo>
                <a:cubicBezTo>
                  <a:pt x="1204128" y="335266"/>
                  <a:pt x="1409807" y="510130"/>
                  <a:pt x="1656328" y="510130"/>
                </a:cubicBezTo>
                <a:cubicBezTo>
                  <a:pt x="1902849" y="510130"/>
                  <a:pt x="2108528" y="335266"/>
                  <a:pt x="2156096" y="102807"/>
                </a:cubicBezTo>
                <a:lnTo>
                  <a:pt x="2166460" y="0"/>
                </a:lnTo>
                <a:lnTo>
                  <a:pt x="2799329" y="0"/>
                </a:lnTo>
                <a:lnTo>
                  <a:pt x="2799329" y="632867"/>
                </a:lnTo>
                <a:cubicBezTo>
                  <a:pt x="3081067" y="632867"/>
                  <a:pt x="3309461" y="861261"/>
                  <a:pt x="3309461" y="1142999"/>
                </a:cubicBezTo>
                <a:cubicBezTo>
                  <a:pt x="3309461" y="1424737"/>
                  <a:pt x="3081067" y="1653131"/>
                  <a:pt x="2799329" y="1653131"/>
                </a:cubicBezTo>
                <a:lnTo>
                  <a:pt x="2799329" y="2286000"/>
                </a:lnTo>
                <a:lnTo>
                  <a:pt x="2166460" y="2286000"/>
                </a:lnTo>
                <a:lnTo>
                  <a:pt x="2166461" y="2285995"/>
                </a:lnTo>
                <a:cubicBezTo>
                  <a:pt x="2166461" y="2004257"/>
                  <a:pt x="1938067" y="1775863"/>
                  <a:pt x="1656329" y="1775863"/>
                </a:cubicBezTo>
                <a:cubicBezTo>
                  <a:pt x="1374591" y="1775863"/>
                  <a:pt x="1146197" y="2004257"/>
                  <a:pt x="1146197" y="2285995"/>
                </a:cubicBezTo>
                <a:lnTo>
                  <a:pt x="1146198" y="2286000"/>
                </a:lnTo>
                <a:lnTo>
                  <a:pt x="513329" y="2286000"/>
                </a:lnTo>
                <a:lnTo>
                  <a:pt x="513329" y="1652809"/>
                </a:lnTo>
                <a:lnTo>
                  <a:pt x="510132" y="1653131"/>
                </a:lnTo>
                <a:cubicBezTo>
                  <a:pt x="228394" y="1653131"/>
                  <a:pt x="0" y="1424737"/>
                  <a:pt x="0" y="1142999"/>
                </a:cubicBezTo>
                <a:cubicBezTo>
                  <a:pt x="0" y="861261"/>
                  <a:pt x="228394" y="632867"/>
                  <a:pt x="510132" y="632867"/>
                </a:cubicBezTo>
                <a:lnTo>
                  <a:pt x="513329" y="633189"/>
                </a:lnTo>
                <a:close/>
              </a:path>
            </a:pathLst>
          </a:custGeom>
          <a:ln w="12700">
            <a:noFill/>
          </a:ln>
          <a:effectLst>
            <a:outerShdw blurRad="76200" dist="50800" dir="5400000" sx="101000" sy="101000" algn="ctr" rotWithShape="0">
              <a:srgbClr val="000000">
                <a:alpha val="31000"/>
              </a:srgbClr>
            </a:outerShdw>
          </a:effectLst>
        </p:spPr>
      </p:pic>
      <p:pic>
        <p:nvPicPr>
          <p:cNvPr id="157" name="Imagen 156">
            <a:extLst>
              <a:ext uri="{FF2B5EF4-FFF2-40B4-BE49-F238E27FC236}">
                <a16:creationId xmlns:a16="http://schemas.microsoft.com/office/drawing/2014/main" id="{B1C08262-1E87-F94A-945E-14E430970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25895" b="25895"/>
          <a:stretch>
            <a:fillRect/>
          </a:stretch>
        </p:blipFill>
        <p:spPr>
          <a:xfrm>
            <a:off x="2471282" y="910950"/>
            <a:ext cx="1653205" cy="2391044"/>
          </a:xfrm>
          <a:custGeom>
            <a:avLst/>
            <a:gdLst>
              <a:gd name="connsiteX0" fmla="*/ 1142999 w 2285999"/>
              <a:gd name="connsiteY0" fmla="*/ 0 h 3306260"/>
              <a:gd name="connsiteX1" fmla="*/ 1653131 w 2285999"/>
              <a:gd name="connsiteY1" fmla="*/ 510132 h 3306260"/>
              <a:gd name="connsiteX2" fmla="*/ 1653131 w 2285999"/>
              <a:gd name="connsiteY2" fmla="*/ 510134 h 3306260"/>
              <a:gd name="connsiteX3" fmla="*/ 2285999 w 2285999"/>
              <a:gd name="connsiteY3" fmla="*/ 510134 h 3306260"/>
              <a:gd name="connsiteX4" fmla="*/ 2285999 w 2285999"/>
              <a:gd name="connsiteY4" fmla="*/ 2796134 h 3306260"/>
              <a:gd name="connsiteX5" fmla="*/ 1653130 w 2285999"/>
              <a:gd name="connsiteY5" fmla="*/ 2796134 h 3306260"/>
              <a:gd name="connsiteX6" fmla="*/ 1642767 w 2285999"/>
              <a:gd name="connsiteY6" fmla="*/ 2898938 h 3306260"/>
              <a:gd name="connsiteX7" fmla="*/ 1142999 w 2285999"/>
              <a:gd name="connsiteY7" fmla="*/ 3306260 h 3306260"/>
              <a:gd name="connsiteX8" fmla="*/ 643231 w 2285999"/>
              <a:gd name="connsiteY8" fmla="*/ 2898938 h 3306260"/>
              <a:gd name="connsiteX9" fmla="*/ 632868 w 2285999"/>
              <a:gd name="connsiteY9" fmla="*/ 2796134 h 3306260"/>
              <a:gd name="connsiteX10" fmla="*/ 0 w 2285999"/>
              <a:gd name="connsiteY10" fmla="*/ 2796134 h 3306260"/>
              <a:gd name="connsiteX11" fmla="*/ 0 w 2285999"/>
              <a:gd name="connsiteY11" fmla="*/ 2163265 h 3306260"/>
              <a:gd name="connsiteX12" fmla="*/ 510132 w 2285999"/>
              <a:gd name="connsiteY12" fmla="*/ 1653133 h 3306260"/>
              <a:gd name="connsiteX13" fmla="*/ 0 w 2285999"/>
              <a:gd name="connsiteY13" fmla="*/ 1143001 h 3306260"/>
              <a:gd name="connsiteX14" fmla="*/ 0 w 2285999"/>
              <a:gd name="connsiteY14" fmla="*/ 510134 h 3306260"/>
              <a:gd name="connsiteX15" fmla="*/ 632867 w 2285999"/>
              <a:gd name="connsiteY15" fmla="*/ 510134 h 3306260"/>
              <a:gd name="connsiteX16" fmla="*/ 632867 w 2285999"/>
              <a:gd name="connsiteY16" fmla="*/ 510132 h 3306260"/>
              <a:gd name="connsiteX17" fmla="*/ 1142999 w 2285999"/>
              <a:gd name="connsiteY17" fmla="*/ 0 h 330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85999" h="3306260">
                <a:moveTo>
                  <a:pt x="1142999" y="0"/>
                </a:moveTo>
                <a:cubicBezTo>
                  <a:pt x="1424737" y="0"/>
                  <a:pt x="1653131" y="228394"/>
                  <a:pt x="1653131" y="510132"/>
                </a:cubicBezTo>
                <a:lnTo>
                  <a:pt x="1653131" y="510134"/>
                </a:lnTo>
                <a:lnTo>
                  <a:pt x="2285999" y="510134"/>
                </a:lnTo>
                <a:lnTo>
                  <a:pt x="2285999" y="2796134"/>
                </a:lnTo>
                <a:lnTo>
                  <a:pt x="1653130" y="2796134"/>
                </a:lnTo>
                <a:lnTo>
                  <a:pt x="1642767" y="2898938"/>
                </a:lnTo>
                <a:cubicBezTo>
                  <a:pt x="1595199" y="3131396"/>
                  <a:pt x="1389520" y="3306260"/>
                  <a:pt x="1142999" y="3306260"/>
                </a:cubicBezTo>
                <a:cubicBezTo>
                  <a:pt x="896478" y="3306260"/>
                  <a:pt x="690799" y="3131396"/>
                  <a:pt x="643231" y="2898938"/>
                </a:cubicBezTo>
                <a:lnTo>
                  <a:pt x="632868" y="2796134"/>
                </a:lnTo>
                <a:lnTo>
                  <a:pt x="0" y="2796134"/>
                </a:lnTo>
                <a:lnTo>
                  <a:pt x="0" y="2163265"/>
                </a:lnTo>
                <a:cubicBezTo>
                  <a:pt x="281738" y="2163265"/>
                  <a:pt x="510132" y="1934871"/>
                  <a:pt x="510132" y="1653133"/>
                </a:cubicBezTo>
                <a:cubicBezTo>
                  <a:pt x="510132" y="1371395"/>
                  <a:pt x="281738" y="1143001"/>
                  <a:pt x="0" y="1143001"/>
                </a:cubicBezTo>
                <a:lnTo>
                  <a:pt x="0" y="510134"/>
                </a:lnTo>
                <a:lnTo>
                  <a:pt x="632867" y="510134"/>
                </a:lnTo>
                <a:lnTo>
                  <a:pt x="632867" y="510132"/>
                </a:lnTo>
                <a:cubicBezTo>
                  <a:pt x="632867" y="228394"/>
                  <a:pt x="861261" y="0"/>
                  <a:pt x="1142999" y="0"/>
                </a:cubicBezTo>
                <a:close/>
              </a:path>
            </a:pathLst>
          </a:custGeom>
          <a:ln w="12700">
            <a:noFill/>
          </a:ln>
          <a:effectLst>
            <a:outerShdw blurRad="76200" dist="50800" dir="5400000" sx="101000" sy="101000" algn="ctr" rotWithShape="0">
              <a:srgbClr val="000000">
                <a:alpha val="31000"/>
              </a:srgbClr>
            </a:outerShdw>
          </a:effectLst>
        </p:spPr>
      </p:pic>
      <p:pic>
        <p:nvPicPr>
          <p:cNvPr id="168" name="Imagen 167">
            <a:extLst>
              <a:ext uri="{FF2B5EF4-FFF2-40B4-BE49-F238E27FC236}">
                <a16:creationId xmlns:a16="http://schemas.microsoft.com/office/drawing/2014/main" id="{4127C610-6D8B-4846-A388-B02D3F886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7" r="59228"/>
          <a:stretch>
            <a:fillRect/>
          </a:stretch>
        </p:blipFill>
        <p:spPr>
          <a:xfrm>
            <a:off x="5235267" y="4572070"/>
            <a:ext cx="2022126" cy="1653206"/>
          </a:xfrm>
          <a:custGeom>
            <a:avLst/>
            <a:gdLst>
              <a:gd name="connsiteX0" fmla="*/ 2285999 w 2796131"/>
              <a:gd name="connsiteY0" fmla="*/ 0 h 2286000"/>
              <a:gd name="connsiteX1" fmla="*/ 2286000 w 2796131"/>
              <a:gd name="connsiteY1" fmla="*/ 0 h 2286000"/>
              <a:gd name="connsiteX2" fmla="*/ 2286000 w 2796131"/>
              <a:gd name="connsiteY2" fmla="*/ 632870 h 2286000"/>
              <a:gd name="connsiteX3" fmla="*/ 2388809 w 2796131"/>
              <a:gd name="connsiteY3" fmla="*/ 643234 h 2286000"/>
              <a:gd name="connsiteX4" fmla="*/ 2796131 w 2796131"/>
              <a:gd name="connsiteY4" fmla="*/ 1143002 h 2286000"/>
              <a:gd name="connsiteX5" fmla="*/ 2388809 w 2796131"/>
              <a:gd name="connsiteY5" fmla="*/ 1642770 h 2286000"/>
              <a:gd name="connsiteX6" fmla="*/ 2286000 w 2796131"/>
              <a:gd name="connsiteY6" fmla="*/ 1653134 h 2286000"/>
              <a:gd name="connsiteX7" fmla="*/ 2286000 w 2796131"/>
              <a:gd name="connsiteY7" fmla="*/ 2286000 h 2286000"/>
              <a:gd name="connsiteX8" fmla="*/ 0 w 2796131"/>
              <a:gd name="connsiteY8" fmla="*/ 2286000 h 2286000"/>
              <a:gd name="connsiteX9" fmla="*/ 0 w 2796131"/>
              <a:gd name="connsiteY9" fmla="*/ 1 h 2286000"/>
              <a:gd name="connsiteX10" fmla="*/ 595699 w 2796131"/>
              <a:gd name="connsiteY10" fmla="*/ 1 h 2286000"/>
              <a:gd name="connsiteX11" fmla="*/ 606062 w 2796131"/>
              <a:gd name="connsiteY11" fmla="*/ 102806 h 2286000"/>
              <a:gd name="connsiteX12" fmla="*/ 1105830 w 2796131"/>
              <a:gd name="connsiteY12" fmla="*/ 510128 h 2286000"/>
              <a:gd name="connsiteX13" fmla="*/ 1605598 w 2796131"/>
              <a:gd name="connsiteY13" fmla="*/ 102806 h 2286000"/>
              <a:gd name="connsiteX14" fmla="*/ 1615962 w 2796131"/>
              <a:gd name="connsiteY14" fmla="*/ 1 h 2286000"/>
              <a:gd name="connsiteX15" fmla="*/ 2285999 w 2796131"/>
              <a:gd name="connsiteY15" fmla="*/ 1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96131" h="2286000">
                <a:moveTo>
                  <a:pt x="2285999" y="0"/>
                </a:moveTo>
                <a:lnTo>
                  <a:pt x="2286000" y="0"/>
                </a:lnTo>
                <a:lnTo>
                  <a:pt x="2286000" y="632870"/>
                </a:lnTo>
                <a:lnTo>
                  <a:pt x="2388809" y="643234"/>
                </a:lnTo>
                <a:cubicBezTo>
                  <a:pt x="2621267" y="690802"/>
                  <a:pt x="2796131" y="896482"/>
                  <a:pt x="2796131" y="1143002"/>
                </a:cubicBezTo>
                <a:cubicBezTo>
                  <a:pt x="2796131" y="1389523"/>
                  <a:pt x="2621267" y="1595202"/>
                  <a:pt x="2388809" y="1642770"/>
                </a:cubicBezTo>
                <a:lnTo>
                  <a:pt x="2286000" y="1653134"/>
                </a:lnTo>
                <a:lnTo>
                  <a:pt x="2286000" y="2286000"/>
                </a:lnTo>
                <a:lnTo>
                  <a:pt x="0" y="2286000"/>
                </a:lnTo>
                <a:lnTo>
                  <a:pt x="0" y="1"/>
                </a:lnTo>
                <a:lnTo>
                  <a:pt x="595699" y="1"/>
                </a:lnTo>
                <a:lnTo>
                  <a:pt x="606062" y="102806"/>
                </a:lnTo>
                <a:cubicBezTo>
                  <a:pt x="653630" y="335264"/>
                  <a:pt x="859310" y="510128"/>
                  <a:pt x="1105830" y="510128"/>
                </a:cubicBezTo>
                <a:cubicBezTo>
                  <a:pt x="1352351" y="510128"/>
                  <a:pt x="1558030" y="335264"/>
                  <a:pt x="1605598" y="102806"/>
                </a:cubicBezTo>
                <a:lnTo>
                  <a:pt x="1615962" y="1"/>
                </a:lnTo>
                <a:lnTo>
                  <a:pt x="2285999" y="1"/>
                </a:lnTo>
                <a:close/>
              </a:path>
            </a:pathLst>
          </a:custGeom>
          <a:ln w="12700">
            <a:noFill/>
          </a:ln>
          <a:effectLst>
            <a:outerShdw blurRad="76200" dist="50800" dir="5400000" sx="101000" sy="101000" algn="ctr" rotWithShape="0">
              <a:srgbClr val="000000">
                <a:alpha val="31000"/>
              </a:srgbClr>
            </a:outerShdw>
          </a:effectLst>
        </p:spPr>
      </p:pic>
      <p:pic>
        <p:nvPicPr>
          <p:cNvPr id="179" name="Imagen 178">
            <a:extLst>
              <a:ext uri="{FF2B5EF4-FFF2-40B4-BE49-F238E27FC236}">
                <a16:creationId xmlns:a16="http://schemas.microsoft.com/office/drawing/2014/main" id="{665F3DDC-9A61-8140-B31C-2AA4AADC2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59228" r="33333"/>
          <a:stretch>
            <a:fillRect/>
          </a:stretch>
        </p:blipFill>
        <p:spPr>
          <a:xfrm>
            <a:off x="1066800" y="3802404"/>
            <a:ext cx="1653206" cy="2022130"/>
          </a:xfrm>
          <a:custGeom>
            <a:avLst/>
            <a:gdLst>
              <a:gd name="connsiteX0" fmla="*/ 1143000 w 2286000"/>
              <a:gd name="connsiteY0" fmla="*/ 0 h 2796137"/>
              <a:gd name="connsiteX1" fmla="*/ 1653132 w 2286000"/>
              <a:gd name="connsiteY1" fmla="*/ 510132 h 2796137"/>
              <a:gd name="connsiteX2" fmla="*/ 1653131 w 2286000"/>
              <a:gd name="connsiteY2" fmla="*/ 510137 h 2796137"/>
              <a:gd name="connsiteX3" fmla="*/ 2286000 w 2286000"/>
              <a:gd name="connsiteY3" fmla="*/ 510137 h 2796137"/>
              <a:gd name="connsiteX4" fmla="*/ 2286000 w 2286000"/>
              <a:gd name="connsiteY4" fmla="*/ 1143006 h 2796137"/>
              <a:gd name="connsiteX5" fmla="*/ 2285999 w 2286000"/>
              <a:gd name="connsiteY5" fmla="*/ 1143006 h 2796137"/>
              <a:gd name="connsiteX6" fmla="*/ 1775867 w 2286000"/>
              <a:gd name="connsiteY6" fmla="*/ 1653138 h 2796137"/>
              <a:gd name="connsiteX7" fmla="*/ 2285999 w 2286000"/>
              <a:gd name="connsiteY7" fmla="*/ 2163270 h 2796137"/>
              <a:gd name="connsiteX8" fmla="*/ 2286000 w 2286000"/>
              <a:gd name="connsiteY8" fmla="*/ 2163270 h 2796137"/>
              <a:gd name="connsiteX9" fmla="*/ 2286000 w 2286000"/>
              <a:gd name="connsiteY9" fmla="*/ 2796136 h 2796137"/>
              <a:gd name="connsiteX10" fmla="*/ 2286000 w 2286000"/>
              <a:gd name="connsiteY10" fmla="*/ 2796137 h 2796137"/>
              <a:gd name="connsiteX11" fmla="*/ 0 w 2286000"/>
              <a:gd name="connsiteY11" fmla="*/ 2796137 h 2796137"/>
              <a:gd name="connsiteX12" fmla="*/ 0 w 2286000"/>
              <a:gd name="connsiteY12" fmla="*/ 2796136 h 2796137"/>
              <a:gd name="connsiteX13" fmla="*/ 0 w 2286000"/>
              <a:gd name="connsiteY13" fmla="*/ 2163270 h 2796137"/>
              <a:gd name="connsiteX14" fmla="*/ 102809 w 2286000"/>
              <a:gd name="connsiteY14" fmla="*/ 2152906 h 2796137"/>
              <a:gd name="connsiteX15" fmla="*/ 510131 w 2286000"/>
              <a:gd name="connsiteY15" fmla="*/ 1653138 h 2796137"/>
              <a:gd name="connsiteX16" fmla="*/ 102809 w 2286000"/>
              <a:gd name="connsiteY16" fmla="*/ 1153370 h 2796137"/>
              <a:gd name="connsiteX17" fmla="*/ 0 w 2286000"/>
              <a:gd name="connsiteY17" fmla="*/ 1143006 h 2796137"/>
              <a:gd name="connsiteX18" fmla="*/ 0 w 2286000"/>
              <a:gd name="connsiteY18" fmla="*/ 510137 h 2796137"/>
              <a:gd name="connsiteX19" fmla="*/ 632869 w 2286000"/>
              <a:gd name="connsiteY19" fmla="*/ 510137 h 2796137"/>
              <a:gd name="connsiteX20" fmla="*/ 632868 w 2286000"/>
              <a:gd name="connsiteY20" fmla="*/ 510132 h 2796137"/>
              <a:gd name="connsiteX21" fmla="*/ 1143000 w 2286000"/>
              <a:gd name="connsiteY21" fmla="*/ 0 h 279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86000" h="2796137">
                <a:moveTo>
                  <a:pt x="1143000" y="0"/>
                </a:moveTo>
                <a:cubicBezTo>
                  <a:pt x="1424738" y="0"/>
                  <a:pt x="1653132" y="228394"/>
                  <a:pt x="1653132" y="510132"/>
                </a:cubicBezTo>
                <a:lnTo>
                  <a:pt x="1653131" y="510137"/>
                </a:lnTo>
                <a:lnTo>
                  <a:pt x="2286000" y="510137"/>
                </a:lnTo>
                <a:lnTo>
                  <a:pt x="2286000" y="1143006"/>
                </a:lnTo>
                <a:lnTo>
                  <a:pt x="2285999" y="1143006"/>
                </a:lnTo>
                <a:cubicBezTo>
                  <a:pt x="2004261" y="1143006"/>
                  <a:pt x="1775867" y="1371400"/>
                  <a:pt x="1775867" y="1653138"/>
                </a:cubicBezTo>
                <a:cubicBezTo>
                  <a:pt x="1775867" y="1934876"/>
                  <a:pt x="2004261" y="2163270"/>
                  <a:pt x="2285999" y="2163270"/>
                </a:cubicBezTo>
                <a:lnTo>
                  <a:pt x="2286000" y="2163270"/>
                </a:lnTo>
                <a:lnTo>
                  <a:pt x="2286000" y="2796136"/>
                </a:lnTo>
                <a:lnTo>
                  <a:pt x="2286000" y="2796137"/>
                </a:lnTo>
                <a:lnTo>
                  <a:pt x="0" y="2796137"/>
                </a:lnTo>
                <a:lnTo>
                  <a:pt x="0" y="2796136"/>
                </a:lnTo>
                <a:lnTo>
                  <a:pt x="0" y="2163270"/>
                </a:lnTo>
                <a:lnTo>
                  <a:pt x="102809" y="2152906"/>
                </a:lnTo>
                <a:cubicBezTo>
                  <a:pt x="335267" y="2105338"/>
                  <a:pt x="510131" y="1899659"/>
                  <a:pt x="510131" y="1653138"/>
                </a:cubicBezTo>
                <a:cubicBezTo>
                  <a:pt x="510131" y="1406618"/>
                  <a:pt x="335267" y="1200938"/>
                  <a:pt x="102809" y="1153370"/>
                </a:cubicBezTo>
                <a:lnTo>
                  <a:pt x="0" y="1143006"/>
                </a:lnTo>
                <a:lnTo>
                  <a:pt x="0" y="510137"/>
                </a:lnTo>
                <a:lnTo>
                  <a:pt x="632869" y="510137"/>
                </a:lnTo>
                <a:lnTo>
                  <a:pt x="632868" y="510132"/>
                </a:lnTo>
                <a:cubicBezTo>
                  <a:pt x="632868" y="228394"/>
                  <a:pt x="861262" y="0"/>
                  <a:pt x="1143000" y="0"/>
                </a:cubicBezTo>
                <a:close/>
              </a:path>
            </a:pathLst>
          </a:custGeom>
          <a:ln w="12700">
            <a:noFill/>
          </a:ln>
          <a:effectLst>
            <a:outerShdw blurRad="76200" dist="50800" dir="5400000" sx="101000" sy="101000" algn="ctr" rotWithShape="0">
              <a:srgbClr val="000000">
                <a:alpha val="31000"/>
              </a:srgbClr>
            </a:outerShdw>
          </a:effectLst>
        </p:spPr>
      </p:pic>
      <p:pic>
        <p:nvPicPr>
          <p:cNvPr id="190" name="Imagen 189">
            <a:extLst>
              <a:ext uri="{FF2B5EF4-FFF2-40B4-BE49-F238E27FC236}">
                <a16:creationId xmlns:a16="http://schemas.microsoft.com/office/drawing/2014/main" id="{B923C67D-EEE9-9242-8C5E-4BFA9334B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8" t="66667"/>
          <a:stretch>
            <a:fillRect/>
          </a:stretch>
        </p:blipFill>
        <p:spPr>
          <a:xfrm>
            <a:off x="7753600" y="4611835"/>
            <a:ext cx="2022128" cy="1653206"/>
          </a:xfrm>
          <a:custGeom>
            <a:avLst/>
            <a:gdLst>
              <a:gd name="connsiteX0" fmla="*/ 2796132 w 2796133"/>
              <a:gd name="connsiteY0" fmla="*/ 0 h 2286000"/>
              <a:gd name="connsiteX1" fmla="*/ 2796133 w 2796133"/>
              <a:gd name="connsiteY1" fmla="*/ 0 h 2286000"/>
              <a:gd name="connsiteX2" fmla="*/ 2796133 w 2796133"/>
              <a:gd name="connsiteY2" fmla="*/ 2286000 h 2286000"/>
              <a:gd name="connsiteX3" fmla="*/ 510133 w 2796133"/>
              <a:gd name="connsiteY3" fmla="*/ 2286000 h 2286000"/>
              <a:gd name="connsiteX4" fmla="*/ 510133 w 2796133"/>
              <a:gd name="connsiteY4" fmla="*/ 1653134 h 2286000"/>
              <a:gd name="connsiteX5" fmla="*/ 510132 w 2796133"/>
              <a:gd name="connsiteY5" fmla="*/ 1653134 h 2286000"/>
              <a:gd name="connsiteX6" fmla="*/ 0 w 2796133"/>
              <a:gd name="connsiteY6" fmla="*/ 1143002 h 2286000"/>
              <a:gd name="connsiteX7" fmla="*/ 510132 w 2796133"/>
              <a:gd name="connsiteY7" fmla="*/ 632870 h 2286000"/>
              <a:gd name="connsiteX8" fmla="*/ 510133 w 2796133"/>
              <a:gd name="connsiteY8" fmla="*/ 632870 h 2286000"/>
              <a:gd name="connsiteX9" fmla="*/ 510133 w 2796133"/>
              <a:gd name="connsiteY9" fmla="*/ 1 h 2286000"/>
              <a:gd name="connsiteX10" fmla="*/ 1143001 w 2796133"/>
              <a:gd name="connsiteY10" fmla="*/ 1 h 2286000"/>
              <a:gd name="connsiteX11" fmla="*/ 1153364 w 2796133"/>
              <a:gd name="connsiteY11" fmla="*/ 102805 h 2286000"/>
              <a:gd name="connsiteX12" fmla="*/ 1653132 w 2796133"/>
              <a:gd name="connsiteY12" fmla="*/ 510127 h 2286000"/>
              <a:gd name="connsiteX13" fmla="*/ 2152900 w 2796133"/>
              <a:gd name="connsiteY13" fmla="*/ 102805 h 2286000"/>
              <a:gd name="connsiteX14" fmla="*/ 2163263 w 2796133"/>
              <a:gd name="connsiteY14" fmla="*/ 1 h 2286000"/>
              <a:gd name="connsiteX15" fmla="*/ 2796132 w 2796133"/>
              <a:gd name="connsiteY15" fmla="*/ 1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96133" h="2286000">
                <a:moveTo>
                  <a:pt x="2796132" y="0"/>
                </a:moveTo>
                <a:lnTo>
                  <a:pt x="2796133" y="0"/>
                </a:lnTo>
                <a:lnTo>
                  <a:pt x="2796133" y="2286000"/>
                </a:lnTo>
                <a:lnTo>
                  <a:pt x="510133" y="2286000"/>
                </a:lnTo>
                <a:lnTo>
                  <a:pt x="510133" y="1653134"/>
                </a:lnTo>
                <a:lnTo>
                  <a:pt x="510132" y="1653134"/>
                </a:lnTo>
                <a:cubicBezTo>
                  <a:pt x="228394" y="1653134"/>
                  <a:pt x="0" y="1424740"/>
                  <a:pt x="0" y="1143002"/>
                </a:cubicBezTo>
                <a:cubicBezTo>
                  <a:pt x="0" y="861264"/>
                  <a:pt x="228394" y="632870"/>
                  <a:pt x="510132" y="632870"/>
                </a:cubicBezTo>
                <a:lnTo>
                  <a:pt x="510133" y="632870"/>
                </a:lnTo>
                <a:lnTo>
                  <a:pt x="510133" y="1"/>
                </a:lnTo>
                <a:lnTo>
                  <a:pt x="1143001" y="1"/>
                </a:lnTo>
                <a:lnTo>
                  <a:pt x="1153364" y="102805"/>
                </a:lnTo>
                <a:cubicBezTo>
                  <a:pt x="1200932" y="335263"/>
                  <a:pt x="1406611" y="510127"/>
                  <a:pt x="1653132" y="510127"/>
                </a:cubicBezTo>
                <a:cubicBezTo>
                  <a:pt x="1899653" y="510127"/>
                  <a:pt x="2105332" y="335263"/>
                  <a:pt x="2152900" y="102805"/>
                </a:cubicBezTo>
                <a:lnTo>
                  <a:pt x="2163263" y="1"/>
                </a:lnTo>
                <a:lnTo>
                  <a:pt x="2796132" y="1"/>
                </a:lnTo>
                <a:close/>
              </a:path>
            </a:pathLst>
          </a:custGeom>
          <a:ln w="12700">
            <a:noFill/>
          </a:ln>
          <a:effectLst>
            <a:outerShdw blurRad="76200" dist="50800" dir="5400000" sx="101000" sy="101000" algn="ctr" rotWithShape="0">
              <a:srgbClr val="000000">
                <a:alpha val="3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56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3673574"/>
            <a:ext cx="8676296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5287645">
              <a:lnSpc>
                <a:spcPts val="1920"/>
              </a:lnSpc>
            </a:pPr>
            <a:r>
              <a:rPr sz="1800" b="1" spc="-10" dirty="0" err="1">
                <a:solidFill>
                  <a:srgbClr val="51575A"/>
                </a:solidFill>
                <a:latin typeface="Arial Narrow"/>
                <a:cs typeface="Arial Narrow"/>
              </a:rPr>
              <a:t>Nuestros</a:t>
            </a:r>
            <a:r>
              <a:rPr sz="1800" b="1" spc="-5" dirty="0">
                <a:solidFill>
                  <a:srgbClr val="51575A"/>
                </a:solidFill>
                <a:latin typeface="Arial Narrow"/>
                <a:cs typeface="Arial Narrow"/>
              </a:rPr>
              <a:t> </a:t>
            </a:r>
            <a:r>
              <a:rPr sz="1800" b="1" spc="-5" dirty="0" err="1">
                <a:solidFill>
                  <a:srgbClr val="51575A"/>
                </a:solidFill>
                <a:latin typeface="Arial Narrow"/>
                <a:cs typeface="Arial Narrow"/>
              </a:rPr>
              <a:t>cemento</a:t>
            </a:r>
            <a:r>
              <a:rPr sz="1800" b="1" dirty="0" err="1">
                <a:solidFill>
                  <a:srgbClr val="51575A"/>
                </a:solidFill>
                <a:latin typeface="Arial Narrow"/>
                <a:cs typeface="Arial Narrow"/>
              </a:rPr>
              <a:t>s</a:t>
            </a:r>
            <a:r>
              <a:rPr sz="1800" b="1" dirty="0">
                <a:solidFill>
                  <a:srgbClr val="51575A"/>
                </a:solidFill>
                <a:latin typeface="Arial Narrow"/>
                <a:cs typeface="Arial Narrow"/>
              </a:rPr>
              <a:t> y</a:t>
            </a:r>
            <a:r>
              <a:rPr lang="es-ES" b="1" dirty="0">
                <a:solidFill>
                  <a:srgbClr val="51575A"/>
                </a:solidFill>
                <a:latin typeface="Arial Narrow"/>
                <a:cs typeface="Arial Narrow"/>
              </a:rPr>
              <a:t> </a:t>
            </a:r>
            <a:r>
              <a:rPr sz="1800" b="1" spc="-15" dirty="0" err="1">
                <a:solidFill>
                  <a:srgbClr val="51575A"/>
                </a:solidFill>
                <a:latin typeface="Arial Narrow"/>
                <a:cs typeface="Arial Narrow"/>
              </a:rPr>
              <a:t>concret</a:t>
            </a:r>
            <a:r>
              <a:rPr sz="1800" b="1" spc="-10" dirty="0" err="1">
                <a:solidFill>
                  <a:srgbClr val="51575A"/>
                </a:solidFill>
                <a:latin typeface="Arial Narrow"/>
                <a:cs typeface="Arial Narrow"/>
              </a:rPr>
              <a:t>o</a:t>
            </a:r>
            <a:r>
              <a:rPr sz="1800" b="1" dirty="0">
                <a:solidFill>
                  <a:srgbClr val="51575A"/>
                </a:solidFill>
                <a:latin typeface="Arial Narrow"/>
                <a:cs typeface="Arial Narrow"/>
              </a:rPr>
              <a:t> </a:t>
            </a:r>
            <a:r>
              <a:rPr sz="1800" b="1" spc="-5" dirty="0">
                <a:solidFill>
                  <a:srgbClr val="51575A"/>
                </a:solidFill>
                <a:latin typeface="Arial Narrow"/>
                <a:cs typeface="Arial Narrow"/>
              </a:rPr>
              <a:t>verde</a:t>
            </a:r>
            <a:r>
              <a:rPr sz="1800" b="1" dirty="0">
                <a:solidFill>
                  <a:srgbClr val="51575A"/>
                </a:solidFill>
                <a:latin typeface="Arial Narrow"/>
                <a:cs typeface="Arial Narrow"/>
              </a:rPr>
              <a:t>s además de</a:t>
            </a:r>
            <a:r>
              <a:rPr sz="1800" b="1" spc="-5" dirty="0">
                <a:solidFill>
                  <a:srgbClr val="51575A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51575A"/>
                </a:solidFill>
                <a:latin typeface="Arial Narrow"/>
                <a:cs typeface="Arial Narrow"/>
              </a:rPr>
              <a:t>reducir</a:t>
            </a:r>
            <a:r>
              <a:rPr sz="1800" b="1" spc="-5" dirty="0">
                <a:solidFill>
                  <a:srgbClr val="51575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51575A"/>
                </a:solidFill>
                <a:latin typeface="Arial Narrow"/>
                <a:cs typeface="Arial Narrow"/>
              </a:rPr>
              <a:t>las </a:t>
            </a:r>
            <a:r>
              <a:rPr sz="1800" b="1" spc="-5" dirty="0">
                <a:solidFill>
                  <a:srgbClr val="51575A"/>
                </a:solidFill>
                <a:latin typeface="Arial Narrow"/>
                <a:cs typeface="Arial Narrow"/>
              </a:rPr>
              <a:t>emisiones </a:t>
            </a:r>
            <a:r>
              <a:rPr sz="1800" b="1" dirty="0">
                <a:solidFill>
                  <a:srgbClr val="51575A"/>
                </a:solidFill>
                <a:latin typeface="Arial Narrow"/>
                <a:cs typeface="Arial Narrow"/>
              </a:rPr>
              <a:t>de</a:t>
            </a:r>
            <a:r>
              <a:rPr sz="1800" b="1" spc="-5" dirty="0">
                <a:solidFill>
                  <a:srgbClr val="51575A"/>
                </a:solidFill>
                <a:latin typeface="Arial Narrow"/>
                <a:cs typeface="Arial Narrow"/>
              </a:rPr>
              <a:t> </a:t>
            </a:r>
            <a:r>
              <a:rPr sz="1800" b="1" spc="-15" dirty="0">
                <a:solidFill>
                  <a:srgbClr val="51575A"/>
                </a:solidFill>
                <a:latin typeface="Arial Narrow"/>
                <a:cs typeface="Arial Narrow"/>
              </a:rPr>
              <a:t>carbon</a:t>
            </a:r>
            <a:r>
              <a:rPr sz="1800" b="1" spc="-10" dirty="0">
                <a:solidFill>
                  <a:srgbClr val="51575A"/>
                </a:solidFill>
                <a:latin typeface="Arial Narrow"/>
                <a:cs typeface="Arial Narrow"/>
              </a:rPr>
              <a:t>o</a:t>
            </a:r>
            <a:r>
              <a:rPr sz="1800" b="1" dirty="0">
                <a:solidFill>
                  <a:srgbClr val="51575A"/>
                </a:solidFill>
                <a:latin typeface="Arial Narrow"/>
                <a:cs typeface="Arial Narrow"/>
              </a:rPr>
              <a:t> y </a:t>
            </a:r>
            <a:r>
              <a:rPr sz="1800" b="1" spc="-5" dirty="0">
                <a:solidFill>
                  <a:srgbClr val="51575A"/>
                </a:solidFill>
                <a:latin typeface="Arial Narrow"/>
                <a:cs typeface="Arial Narrow"/>
              </a:rPr>
              <a:t>e</a:t>
            </a:r>
            <a:r>
              <a:rPr sz="1800" b="1" dirty="0">
                <a:solidFill>
                  <a:srgbClr val="51575A"/>
                </a:solidFill>
                <a:latin typeface="Arial Narrow"/>
                <a:cs typeface="Arial Narrow"/>
              </a:rPr>
              <a:t>l </a:t>
            </a:r>
            <a:endParaRPr lang="es-ES" sz="1800" b="1" dirty="0">
              <a:solidFill>
                <a:srgbClr val="51575A"/>
              </a:solidFill>
              <a:latin typeface="Arial Narrow"/>
              <a:cs typeface="Arial Narrow"/>
            </a:endParaRPr>
          </a:p>
          <a:p>
            <a:pPr marL="143510" marR="5287645">
              <a:lnSpc>
                <a:spcPts val="1920"/>
              </a:lnSpc>
            </a:pPr>
            <a:r>
              <a:rPr sz="1800" b="1" spc="-5" dirty="0" err="1">
                <a:solidFill>
                  <a:srgbClr val="51575A"/>
                </a:solidFill>
                <a:latin typeface="Arial Narrow"/>
                <a:cs typeface="Arial Narrow"/>
              </a:rPr>
              <a:t>consumo</a:t>
            </a:r>
            <a:r>
              <a:rPr sz="1800" b="1" spc="-5" dirty="0">
                <a:solidFill>
                  <a:srgbClr val="51575A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51575A"/>
                </a:solidFill>
                <a:latin typeface="Arial Narrow"/>
                <a:cs typeface="Arial Narrow"/>
              </a:rPr>
              <a:t>de</a:t>
            </a:r>
            <a:r>
              <a:rPr sz="1800" b="1" spc="-5" dirty="0">
                <a:solidFill>
                  <a:srgbClr val="51575A"/>
                </a:solidFill>
                <a:latin typeface="Arial Narrow"/>
                <a:cs typeface="Arial Narrow"/>
              </a:rPr>
              <a:t> </a:t>
            </a:r>
            <a:r>
              <a:rPr sz="1800" b="1" spc="-15" dirty="0">
                <a:solidFill>
                  <a:srgbClr val="51575A"/>
                </a:solidFill>
                <a:latin typeface="Arial Narrow"/>
                <a:cs typeface="Arial Narrow"/>
              </a:rPr>
              <a:t>energí</a:t>
            </a:r>
            <a:r>
              <a:rPr sz="1800" b="1" spc="-10" dirty="0">
                <a:solidFill>
                  <a:srgbClr val="51575A"/>
                </a:solidFill>
                <a:latin typeface="Arial Narrow"/>
                <a:cs typeface="Arial Narrow"/>
              </a:rPr>
              <a:t>a</a:t>
            </a:r>
            <a:r>
              <a:rPr sz="1800" b="1" dirty="0">
                <a:solidFill>
                  <a:srgbClr val="51575A"/>
                </a:solidFill>
                <a:latin typeface="Arial Narrow"/>
                <a:cs typeface="Arial Narrow"/>
              </a:rPr>
              <a:t> </a:t>
            </a:r>
            <a:r>
              <a:rPr sz="1800" b="1" spc="-10" dirty="0" err="1">
                <a:solidFill>
                  <a:srgbClr val="51575A"/>
                </a:solidFill>
                <a:latin typeface="Arial Narrow"/>
                <a:cs typeface="Arial Narrow"/>
              </a:rPr>
              <a:t>incorporada</a:t>
            </a:r>
            <a:r>
              <a:rPr sz="1800" b="1" spc="-10" dirty="0">
                <a:solidFill>
                  <a:srgbClr val="51575A"/>
                </a:solidFill>
                <a:latin typeface="Arial Narrow"/>
                <a:cs typeface="Arial Narrow"/>
              </a:rPr>
              <a:t>,</a:t>
            </a:r>
            <a:endParaRPr sz="1800" dirty="0">
              <a:latin typeface="Arial Narrow"/>
              <a:cs typeface="Arial Narrow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B0BE974-36A1-CC41-9945-F4D2EDBF4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59246"/>
            <a:ext cx="7858717" cy="166015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E419270-D0C3-F749-A660-DA9FE3969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21078"/>
            <a:ext cx="4068888" cy="83819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954D97F-4C67-BE44-82FB-2BDEF8999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07" y="4618432"/>
            <a:ext cx="2619386" cy="56316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765FEBA-AFEB-8848-ABB2-3A428152E2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98" y="5257800"/>
            <a:ext cx="1605864" cy="13609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9D424F-9DAD-5B47-91F9-F80C24706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83" y="2267188"/>
            <a:ext cx="1833234" cy="23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90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29</Words>
  <Application>Microsoft Macintosh PowerPoint</Application>
  <PresentationFormat>Panorámica</PresentationFormat>
  <Paragraphs>3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 Narrow</vt:lpstr>
      <vt:lpstr>Calibri</vt:lpstr>
      <vt:lpstr>Integral CF Bold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Pasatiempos newsroom</dc:title>
  <cp:lastModifiedBy>Microsoft Office User</cp:lastModifiedBy>
  <cp:revision>16</cp:revision>
  <dcterms:created xsi:type="dcterms:W3CDTF">2021-04-08T15:31:21Z</dcterms:created>
  <dcterms:modified xsi:type="dcterms:W3CDTF">2021-04-08T22:42:56Z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2021-04-08T00:00:00Z</vt:filetime>
  </property>
  <property fmtid="{D5CDD505-2E9C-101B-9397-08002B2CF9AE}" pid="3" name="LastSaved">
    <vt:filetime>2021-04-08T00:00:00Z</vt:filetime>
  </property>
</Properties>
</file>