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04100" cy="14535150"/>
  <p:notesSz cx="20104100" cy="145351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58" d="100"/>
          <a:sy n="58" d="100"/>
        </p:scale>
        <p:origin x="576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505896"/>
            <a:ext cx="17088486" cy="3052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139684"/>
            <a:ext cx="14072870" cy="3633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81406"/>
            <a:ext cx="1809369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43084"/>
            <a:ext cx="18093690" cy="95931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81406"/>
            <a:ext cx="1809369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81406"/>
            <a:ext cx="1809369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17">
            <a:extLst>
              <a:ext uri="{FF2B5EF4-FFF2-40B4-BE49-F238E27FC236}">
                <a16:creationId xmlns:a16="http://schemas.microsoft.com/office/drawing/2014/main" id="{83E0374A-D7BB-C047-AD00-A4749590525E}"/>
              </a:ext>
            </a:extLst>
          </p:cNvPr>
          <p:cNvSpPr/>
          <p:nvPr/>
        </p:nvSpPr>
        <p:spPr>
          <a:xfrm>
            <a:off x="676486" y="694920"/>
            <a:ext cx="18733135" cy="10542270"/>
          </a:xfrm>
          <a:custGeom>
            <a:avLst/>
            <a:gdLst/>
            <a:ahLst/>
            <a:cxnLst/>
            <a:rect l="l" t="t" r="r" b="b"/>
            <a:pathLst>
              <a:path w="18733135" h="10542270">
                <a:moveTo>
                  <a:pt x="18732671" y="10541756"/>
                </a:moveTo>
                <a:lnTo>
                  <a:pt x="0" y="10541756"/>
                </a:lnTo>
                <a:lnTo>
                  <a:pt x="0" y="0"/>
                </a:lnTo>
                <a:lnTo>
                  <a:pt x="18732671" y="0"/>
                </a:lnTo>
                <a:lnTo>
                  <a:pt x="18732671" y="10541756"/>
                </a:lnTo>
                <a:close/>
              </a:path>
            </a:pathLst>
          </a:custGeom>
          <a:solidFill>
            <a:srgbClr val="FFFFFF"/>
          </a:solidFill>
          <a:effectLst>
            <a:outerShdw blurRad="457200" algn="ctr" rotWithShape="0">
              <a:prstClr val="black">
                <a:alpha val="18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D45B8D7-38AB-4B4A-B664-E0720BB2E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11915775"/>
            <a:ext cx="18745200" cy="1912634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:a16="http://schemas.microsoft.com/office/drawing/2014/main" id="{3E30D27E-EEDB-4141-9C0A-5B8F147ED066}"/>
              </a:ext>
            </a:extLst>
          </p:cNvPr>
          <p:cNvSpPr/>
          <p:nvPr/>
        </p:nvSpPr>
        <p:spPr>
          <a:xfrm>
            <a:off x="676479" y="694920"/>
            <a:ext cx="18733135" cy="10542270"/>
          </a:xfrm>
          <a:custGeom>
            <a:avLst/>
            <a:gdLst/>
            <a:ahLst/>
            <a:cxnLst/>
            <a:rect l="l" t="t" r="r" b="b"/>
            <a:pathLst>
              <a:path w="18733135" h="10542270">
                <a:moveTo>
                  <a:pt x="18732678" y="10541756"/>
                </a:moveTo>
                <a:lnTo>
                  <a:pt x="0" y="10541756"/>
                </a:lnTo>
                <a:lnTo>
                  <a:pt x="0" y="0"/>
                </a:lnTo>
                <a:lnTo>
                  <a:pt x="18732678" y="0"/>
                </a:lnTo>
                <a:lnTo>
                  <a:pt x="18732678" y="10541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50">
            <a:extLst>
              <a:ext uri="{FF2B5EF4-FFF2-40B4-BE49-F238E27FC236}">
                <a16:creationId xmlns:a16="http://schemas.microsoft.com/office/drawing/2014/main" id="{58AFF5BD-44FD-774D-B5E6-DBBDF39D7719}"/>
              </a:ext>
            </a:extLst>
          </p:cNvPr>
          <p:cNvSpPr/>
          <p:nvPr/>
        </p:nvSpPr>
        <p:spPr>
          <a:xfrm>
            <a:off x="676479" y="2263417"/>
            <a:ext cx="11012439" cy="8033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51">
            <a:extLst>
              <a:ext uri="{FF2B5EF4-FFF2-40B4-BE49-F238E27FC236}">
                <a16:creationId xmlns:a16="http://schemas.microsoft.com/office/drawing/2014/main" id="{49E00C2D-183D-4F41-A766-E57D48823086}"/>
              </a:ext>
            </a:extLst>
          </p:cNvPr>
          <p:cNvSpPr/>
          <p:nvPr/>
        </p:nvSpPr>
        <p:spPr>
          <a:xfrm>
            <a:off x="676479" y="2263416"/>
            <a:ext cx="11012805" cy="8034020"/>
          </a:xfrm>
          <a:custGeom>
            <a:avLst/>
            <a:gdLst/>
            <a:ahLst/>
            <a:cxnLst/>
            <a:rect l="l" t="t" r="r" b="b"/>
            <a:pathLst>
              <a:path w="11012805" h="8034020">
                <a:moveTo>
                  <a:pt x="8886487" y="0"/>
                </a:moveTo>
                <a:lnTo>
                  <a:pt x="0" y="3088965"/>
                </a:lnTo>
                <a:lnTo>
                  <a:pt x="0" y="5363161"/>
                </a:lnTo>
                <a:lnTo>
                  <a:pt x="5830535" y="8033963"/>
                </a:lnTo>
                <a:lnTo>
                  <a:pt x="11012440" y="489602"/>
                </a:lnTo>
                <a:lnTo>
                  <a:pt x="8886487" y="0"/>
                </a:lnTo>
                <a:close/>
              </a:path>
            </a:pathLst>
          </a:custGeom>
          <a:solidFill>
            <a:srgbClr val="9A9A9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52">
            <a:extLst>
              <a:ext uri="{FF2B5EF4-FFF2-40B4-BE49-F238E27FC236}">
                <a16:creationId xmlns:a16="http://schemas.microsoft.com/office/drawing/2014/main" id="{F190840C-62B3-904E-9D06-4C5BA32471D1}"/>
              </a:ext>
            </a:extLst>
          </p:cNvPr>
          <p:cNvSpPr/>
          <p:nvPr/>
        </p:nvSpPr>
        <p:spPr>
          <a:xfrm>
            <a:off x="5860665" y="694927"/>
            <a:ext cx="7254240" cy="10542270"/>
          </a:xfrm>
          <a:custGeom>
            <a:avLst/>
            <a:gdLst/>
            <a:ahLst/>
            <a:cxnLst/>
            <a:rect l="l" t="t" r="r" b="b"/>
            <a:pathLst>
              <a:path w="7254240" h="10542270">
                <a:moveTo>
                  <a:pt x="0" y="10541750"/>
                </a:moveTo>
                <a:lnTo>
                  <a:pt x="7253936" y="0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53">
            <a:extLst>
              <a:ext uri="{FF2B5EF4-FFF2-40B4-BE49-F238E27FC236}">
                <a16:creationId xmlns:a16="http://schemas.microsoft.com/office/drawing/2014/main" id="{0AFFD52C-EC2D-384B-A524-7311DF7C62D6}"/>
              </a:ext>
            </a:extLst>
          </p:cNvPr>
          <p:cNvSpPr/>
          <p:nvPr/>
        </p:nvSpPr>
        <p:spPr>
          <a:xfrm>
            <a:off x="676479" y="694928"/>
            <a:ext cx="13375640" cy="4652645"/>
          </a:xfrm>
          <a:custGeom>
            <a:avLst/>
            <a:gdLst/>
            <a:ahLst/>
            <a:cxnLst/>
            <a:rect l="l" t="t" r="r" b="b"/>
            <a:pathLst>
              <a:path w="13375640" h="4652645">
                <a:moveTo>
                  <a:pt x="13375637" y="0"/>
                </a:moveTo>
                <a:lnTo>
                  <a:pt x="0" y="4652110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54">
            <a:extLst>
              <a:ext uri="{FF2B5EF4-FFF2-40B4-BE49-F238E27FC236}">
                <a16:creationId xmlns:a16="http://schemas.microsoft.com/office/drawing/2014/main" id="{D50C46DC-7F86-9945-BA18-729062019215}"/>
              </a:ext>
            </a:extLst>
          </p:cNvPr>
          <p:cNvSpPr/>
          <p:nvPr/>
        </p:nvSpPr>
        <p:spPr>
          <a:xfrm>
            <a:off x="2911921" y="694927"/>
            <a:ext cx="16497300" cy="3868420"/>
          </a:xfrm>
          <a:custGeom>
            <a:avLst/>
            <a:gdLst/>
            <a:ahLst/>
            <a:cxnLst/>
            <a:rect l="l" t="t" r="r" b="b"/>
            <a:pathLst>
              <a:path w="16497300" h="3868420">
                <a:moveTo>
                  <a:pt x="0" y="0"/>
                </a:moveTo>
                <a:lnTo>
                  <a:pt x="16497237" y="3868393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55">
            <a:extLst>
              <a:ext uri="{FF2B5EF4-FFF2-40B4-BE49-F238E27FC236}">
                <a16:creationId xmlns:a16="http://schemas.microsoft.com/office/drawing/2014/main" id="{6DC7CA55-4551-1045-94B9-97DE719D0C64}"/>
              </a:ext>
            </a:extLst>
          </p:cNvPr>
          <p:cNvSpPr/>
          <p:nvPr/>
        </p:nvSpPr>
        <p:spPr>
          <a:xfrm>
            <a:off x="17105879" y="2198306"/>
            <a:ext cx="2303780" cy="9038590"/>
          </a:xfrm>
          <a:custGeom>
            <a:avLst/>
            <a:gdLst/>
            <a:ahLst/>
            <a:cxnLst/>
            <a:rect l="l" t="t" r="r" b="b"/>
            <a:pathLst>
              <a:path w="2303780" h="9038590">
                <a:moveTo>
                  <a:pt x="0" y="9038370"/>
                </a:moveTo>
                <a:lnTo>
                  <a:pt x="2303279" y="3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56">
            <a:extLst>
              <a:ext uri="{FF2B5EF4-FFF2-40B4-BE49-F238E27FC236}">
                <a16:creationId xmlns:a16="http://schemas.microsoft.com/office/drawing/2014/main" id="{22250D99-1C42-1948-AB7E-0E3A374B6177}"/>
              </a:ext>
            </a:extLst>
          </p:cNvPr>
          <p:cNvSpPr/>
          <p:nvPr/>
        </p:nvSpPr>
        <p:spPr>
          <a:xfrm>
            <a:off x="676479" y="7624305"/>
            <a:ext cx="7879715" cy="3612515"/>
          </a:xfrm>
          <a:custGeom>
            <a:avLst/>
            <a:gdLst/>
            <a:ahLst/>
            <a:cxnLst/>
            <a:rect l="l" t="t" r="r" b="b"/>
            <a:pathLst>
              <a:path w="7879715" h="3612515">
                <a:moveTo>
                  <a:pt x="7879347" y="3612372"/>
                </a:moveTo>
                <a:lnTo>
                  <a:pt x="0" y="0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57">
            <a:extLst>
              <a:ext uri="{FF2B5EF4-FFF2-40B4-BE49-F238E27FC236}">
                <a16:creationId xmlns:a16="http://schemas.microsoft.com/office/drawing/2014/main" id="{00009E68-6582-FA45-9F20-E863DB0F108C}"/>
              </a:ext>
            </a:extLst>
          </p:cNvPr>
          <p:cNvSpPr/>
          <p:nvPr/>
        </p:nvSpPr>
        <p:spPr>
          <a:xfrm>
            <a:off x="676479" y="4863754"/>
            <a:ext cx="18733135" cy="4660265"/>
          </a:xfrm>
          <a:custGeom>
            <a:avLst/>
            <a:gdLst/>
            <a:ahLst/>
            <a:cxnLst/>
            <a:rect l="l" t="t" r="r" b="b"/>
            <a:pathLst>
              <a:path w="18733135" h="4660265">
                <a:moveTo>
                  <a:pt x="18732678" y="0"/>
                </a:moveTo>
                <a:lnTo>
                  <a:pt x="0" y="4659733"/>
                </a:lnTo>
              </a:path>
            </a:pathLst>
          </a:custGeom>
          <a:ln w="13844">
            <a:solidFill>
              <a:srgbClr val="CDCED2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58">
            <a:extLst>
              <a:ext uri="{FF2B5EF4-FFF2-40B4-BE49-F238E27FC236}">
                <a16:creationId xmlns:a16="http://schemas.microsoft.com/office/drawing/2014/main" id="{AE70A5F2-93B0-8749-94E3-077FA93D678A}"/>
              </a:ext>
            </a:extLst>
          </p:cNvPr>
          <p:cNvSpPr/>
          <p:nvPr/>
        </p:nvSpPr>
        <p:spPr>
          <a:xfrm>
            <a:off x="17692003" y="4160665"/>
            <a:ext cx="1148080" cy="271780"/>
          </a:xfrm>
          <a:custGeom>
            <a:avLst/>
            <a:gdLst/>
            <a:ahLst/>
            <a:cxnLst/>
            <a:rect l="l" t="t" r="r" b="b"/>
            <a:pathLst>
              <a:path w="1148080" h="271779">
                <a:moveTo>
                  <a:pt x="1147910" y="271421"/>
                </a:moveTo>
                <a:lnTo>
                  <a:pt x="0" y="0"/>
                </a:lnTo>
              </a:path>
            </a:pathLst>
          </a:custGeom>
          <a:ln w="27689">
            <a:solidFill>
              <a:srgbClr val="B1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59">
            <a:extLst>
              <a:ext uri="{FF2B5EF4-FFF2-40B4-BE49-F238E27FC236}">
                <a16:creationId xmlns:a16="http://schemas.microsoft.com/office/drawing/2014/main" id="{EE7A7092-AB5C-7A45-8EDB-AAAE3EAD04E6}"/>
              </a:ext>
            </a:extLst>
          </p:cNvPr>
          <p:cNvSpPr/>
          <p:nvPr/>
        </p:nvSpPr>
        <p:spPr>
          <a:xfrm>
            <a:off x="2943544" y="702341"/>
            <a:ext cx="1209675" cy="283845"/>
          </a:xfrm>
          <a:custGeom>
            <a:avLst/>
            <a:gdLst/>
            <a:ahLst/>
            <a:cxnLst/>
            <a:rect l="l" t="t" r="r" b="b"/>
            <a:pathLst>
              <a:path w="1209675" h="283844">
                <a:moveTo>
                  <a:pt x="0" y="0"/>
                </a:moveTo>
                <a:lnTo>
                  <a:pt x="1209575" y="283632"/>
                </a:lnTo>
              </a:path>
            </a:pathLst>
          </a:custGeom>
          <a:ln w="27689">
            <a:solidFill>
              <a:srgbClr val="B1C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60">
            <a:extLst>
              <a:ext uri="{FF2B5EF4-FFF2-40B4-BE49-F238E27FC236}">
                <a16:creationId xmlns:a16="http://schemas.microsoft.com/office/drawing/2014/main" id="{4E4858C3-3DF4-E947-92BC-B10F07BCB1D0}"/>
              </a:ext>
            </a:extLst>
          </p:cNvPr>
          <p:cNvSpPr/>
          <p:nvPr/>
        </p:nvSpPr>
        <p:spPr>
          <a:xfrm>
            <a:off x="7493400" y="8507214"/>
            <a:ext cx="249554" cy="248920"/>
          </a:xfrm>
          <a:custGeom>
            <a:avLst/>
            <a:gdLst/>
            <a:ahLst/>
            <a:cxnLst/>
            <a:rect l="l" t="t" r="r" b="b"/>
            <a:pathLst>
              <a:path w="249554" h="248920">
                <a:moveTo>
                  <a:pt x="118361" y="0"/>
                </a:moveTo>
                <a:lnTo>
                  <a:pt x="78128" y="8825"/>
                </a:lnTo>
                <a:lnTo>
                  <a:pt x="43934" y="30077"/>
                </a:lnTo>
                <a:lnTo>
                  <a:pt x="18110" y="61939"/>
                </a:lnTo>
                <a:lnTo>
                  <a:pt x="2987" y="102594"/>
                </a:lnTo>
                <a:lnTo>
                  <a:pt x="0" y="133685"/>
                </a:lnTo>
                <a:lnTo>
                  <a:pt x="1762" y="147298"/>
                </a:lnTo>
                <a:lnTo>
                  <a:pt x="15611" y="184799"/>
                </a:lnTo>
                <a:lnTo>
                  <a:pt x="41109" y="215554"/>
                </a:lnTo>
                <a:lnTo>
                  <a:pt x="76721" y="237326"/>
                </a:lnTo>
                <a:lnTo>
                  <a:pt x="120911" y="247880"/>
                </a:lnTo>
                <a:lnTo>
                  <a:pt x="137283" y="248519"/>
                </a:lnTo>
                <a:lnTo>
                  <a:pt x="151505" y="246212"/>
                </a:lnTo>
                <a:lnTo>
                  <a:pt x="190270" y="230334"/>
                </a:lnTo>
                <a:lnTo>
                  <a:pt x="221166" y="203032"/>
                </a:lnTo>
                <a:lnTo>
                  <a:pt x="241603" y="166897"/>
                </a:lnTo>
                <a:lnTo>
                  <a:pt x="248991" y="124518"/>
                </a:lnTo>
                <a:lnTo>
                  <a:pt x="248949" y="121255"/>
                </a:lnTo>
                <a:lnTo>
                  <a:pt x="240812" y="80200"/>
                </a:lnTo>
                <a:lnTo>
                  <a:pt x="220008" y="45218"/>
                </a:lnTo>
                <a:lnTo>
                  <a:pt x="188609" y="18726"/>
                </a:lnTo>
                <a:lnTo>
                  <a:pt x="148687" y="3139"/>
                </a:lnTo>
                <a:lnTo>
                  <a:pt x="118361" y="0"/>
                </a:lnTo>
                <a:close/>
              </a:path>
            </a:pathLst>
          </a:custGeom>
          <a:solidFill>
            <a:srgbClr val="007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61">
            <a:extLst>
              <a:ext uri="{FF2B5EF4-FFF2-40B4-BE49-F238E27FC236}">
                <a16:creationId xmlns:a16="http://schemas.microsoft.com/office/drawing/2014/main" id="{EF151817-B959-074B-99FB-34DD7DE7C1D3}"/>
              </a:ext>
            </a:extLst>
          </p:cNvPr>
          <p:cNvSpPr/>
          <p:nvPr/>
        </p:nvSpPr>
        <p:spPr>
          <a:xfrm>
            <a:off x="8861816" y="6557552"/>
            <a:ext cx="249554" cy="248920"/>
          </a:xfrm>
          <a:custGeom>
            <a:avLst/>
            <a:gdLst/>
            <a:ahLst/>
            <a:cxnLst/>
            <a:rect l="l" t="t" r="r" b="b"/>
            <a:pathLst>
              <a:path w="249554" h="248920">
                <a:moveTo>
                  <a:pt x="118362" y="0"/>
                </a:moveTo>
                <a:lnTo>
                  <a:pt x="78129" y="8826"/>
                </a:lnTo>
                <a:lnTo>
                  <a:pt x="43936" y="30079"/>
                </a:lnTo>
                <a:lnTo>
                  <a:pt x="18111" y="61941"/>
                </a:lnTo>
                <a:lnTo>
                  <a:pt x="2987" y="102596"/>
                </a:lnTo>
                <a:lnTo>
                  <a:pt x="0" y="133687"/>
                </a:lnTo>
                <a:lnTo>
                  <a:pt x="1762" y="147299"/>
                </a:lnTo>
                <a:lnTo>
                  <a:pt x="15611" y="184799"/>
                </a:lnTo>
                <a:lnTo>
                  <a:pt x="41110" y="215553"/>
                </a:lnTo>
                <a:lnTo>
                  <a:pt x="76723" y="237325"/>
                </a:lnTo>
                <a:lnTo>
                  <a:pt x="120914" y="247880"/>
                </a:lnTo>
                <a:lnTo>
                  <a:pt x="137285" y="248519"/>
                </a:lnTo>
                <a:lnTo>
                  <a:pt x="151508" y="246213"/>
                </a:lnTo>
                <a:lnTo>
                  <a:pt x="190274" y="230336"/>
                </a:lnTo>
                <a:lnTo>
                  <a:pt x="221172" y="203035"/>
                </a:lnTo>
                <a:lnTo>
                  <a:pt x="241610" y="166901"/>
                </a:lnTo>
                <a:lnTo>
                  <a:pt x="248998" y="124525"/>
                </a:lnTo>
                <a:lnTo>
                  <a:pt x="248956" y="121250"/>
                </a:lnTo>
                <a:lnTo>
                  <a:pt x="240816" y="80195"/>
                </a:lnTo>
                <a:lnTo>
                  <a:pt x="220011" y="45214"/>
                </a:lnTo>
                <a:lnTo>
                  <a:pt x="188611" y="18724"/>
                </a:lnTo>
                <a:lnTo>
                  <a:pt x="148689" y="3139"/>
                </a:lnTo>
                <a:lnTo>
                  <a:pt x="118362" y="0"/>
                </a:lnTo>
                <a:close/>
              </a:path>
            </a:pathLst>
          </a:custGeom>
          <a:solidFill>
            <a:srgbClr val="009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62">
            <a:extLst>
              <a:ext uri="{FF2B5EF4-FFF2-40B4-BE49-F238E27FC236}">
                <a16:creationId xmlns:a16="http://schemas.microsoft.com/office/drawing/2014/main" id="{926FCFE9-4709-284A-9972-70705A5CBBA1}"/>
              </a:ext>
            </a:extLst>
          </p:cNvPr>
          <p:cNvSpPr/>
          <p:nvPr/>
        </p:nvSpPr>
        <p:spPr>
          <a:xfrm>
            <a:off x="10215346" y="4607890"/>
            <a:ext cx="249554" cy="248920"/>
          </a:xfrm>
          <a:custGeom>
            <a:avLst/>
            <a:gdLst/>
            <a:ahLst/>
            <a:cxnLst/>
            <a:rect l="l" t="t" r="r" b="b"/>
            <a:pathLst>
              <a:path w="249554" h="248920">
                <a:moveTo>
                  <a:pt x="118352" y="0"/>
                </a:moveTo>
                <a:lnTo>
                  <a:pt x="78121" y="8829"/>
                </a:lnTo>
                <a:lnTo>
                  <a:pt x="43929" y="30084"/>
                </a:lnTo>
                <a:lnTo>
                  <a:pt x="18108" y="61949"/>
                </a:lnTo>
                <a:lnTo>
                  <a:pt x="2986" y="102605"/>
                </a:lnTo>
                <a:lnTo>
                  <a:pt x="0" y="133696"/>
                </a:lnTo>
                <a:lnTo>
                  <a:pt x="1762" y="147307"/>
                </a:lnTo>
                <a:lnTo>
                  <a:pt x="15612" y="184805"/>
                </a:lnTo>
                <a:lnTo>
                  <a:pt x="41111" y="215559"/>
                </a:lnTo>
                <a:lnTo>
                  <a:pt x="76724" y="237331"/>
                </a:lnTo>
                <a:lnTo>
                  <a:pt x="120917" y="247886"/>
                </a:lnTo>
                <a:lnTo>
                  <a:pt x="137289" y="248525"/>
                </a:lnTo>
                <a:lnTo>
                  <a:pt x="151512" y="246218"/>
                </a:lnTo>
                <a:lnTo>
                  <a:pt x="190276" y="230339"/>
                </a:lnTo>
                <a:lnTo>
                  <a:pt x="221172" y="203035"/>
                </a:lnTo>
                <a:lnTo>
                  <a:pt x="241610" y="166900"/>
                </a:lnTo>
                <a:lnTo>
                  <a:pt x="248998" y="124524"/>
                </a:lnTo>
                <a:lnTo>
                  <a:pt x="248955" y="121243"/>
                </a:lnTo>
                <a:lnTo>
                  <a:pt x="240814" y="80192"/>
                </a:lnTo>
                <a:lnTo>
                  <a:pt x="220007" y="45214"/>
                </a:lnTo>
                <a:lnTo>
                  <a:pt x="188606" y="18724"/>
                </a:lnTo>
                <a:lnTo>
                  <a:pt x="148682" y="3139"/>
                </a:lnTo>
                <a:lnTo>
                  <a:pt x="118352" y="0"/>
                </a:lnTo>
                <a:close/>
              </a:path>
            </a:pathLst>
          </a:custGeom>
          <a:solidFill>
            <a:srgbClr val="00B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63">
            <a:extLst>
              <a:ext uri="{FF2B5EF4-FFF2-40B4-BE49-F238E27FC236}">
                <a16:creationId xmlns:a16="http://schemas.microsoft.com/office/drawing/2014/main" id="{F0C7A00D-23B8-4241-909B-71090FF8D710}"/>
              </a:ext>
            </a:extLst>
          </p:cNvPr>
          <p:cNvSpPr/>
          <p:nvPr/>
        </p:nvSpPr>
        <p:spPr>
          <a:xfrm>
            <a:off x="11529646" y="2658233"/>
            <a:ext cx="249554" cy="248920"/>
          </a:xfrm>
          <a:custGeom>
            <a:avLst/>
            <a:gdLst/>
            <a:ahLst/>
            <a:cxnLst/>
            <a:rect l="l" t="t" r="r" b="b"/>
            <a:pathLst>
              <a:path w="249554" h="248919">
                <a:moveTo>
                  <a:pt x="118361" y="0"/>
                </a:moveTo>
                <a:lnTo>
                  <a:pt x="78128" y="8825"/>
                </a:lnTo>
                <a:lnTo>
                  <a:pt x="43934" y="30077"/>
                </a:lnTo>
                <a:lnTo>
                  <a:pt x="18110" y="61939"/>
                </a:lnTo>
                <a:lnTo>
                  <a:pt x="2987" y="102594"/>
                </a:lnTo>
                <a:lnTo>
                  <a:pt x="0" y="133685"/>
                </a:lnTo>
                <a:lnTo>
                  <a:pt x="1762" y="147298"/>
                </a:lnTo>
                <a:lnTo>
                  <a:pt x="15611" y="184799"/>
                </a:lnTo>
                <a:lnTo>
                  <a:pt x="41109" y="215554"/>
                </a:lnTo>
                <a:lnTo>
                  <a:pt x="76721" y="237326"/>
                </a:lnTo>
                <a:lnTo>
                  <a:pt x="120911" y="247880"/>
                </a:lnTo>
                <a:lnTo>
                  <a:pt x="137283" y="248519"/>
                </a:lnTo>
                <a:lnTo>
                  <a:pt x="151505" y="246212"/>
                </a:lnTo>
                <a:lnTo>
                  <a:pt x="190270" y="230334"/>
                </a:lnTo>
                <a:lnTo>
                  <a:pt x="221166" y="203032"/>
                </a:lnTo>
                <a:lnTo>
                  <a:pt x="241603" y="166897"/>
                </a:lnTo>
                <a:lnTo>
                  <a:pt x="248991" y="124518"/>
                </a:lnTo>
                <a:lnTo>
                  <a:pt x="248949" y="121255"/>
                </a:lnTo>
                <a:lnTo>
                  <a:pt x="240812" y="80200"/>
                </a:lnTo>
                <a:lnTo>
                  <a:pt x="220008" y="45218"/>
                </a:lnTo>
                <a:lnTo>
                  <a:pt x="188609" y="18726"/>
                </a:lnTo>
                <a:lnTo>
                  <a:pt x="148687" y="3139"/>
                </a:lnTo>
                <a:lnTo>
                  <a:pt x="118361" y="0"/>
                </a:lnTo>
                <a:close/>
              </a:path>
            </a:pathLst>
          </a:custGeom>
          <a:solidFill>
            <a:srgbClr val="29B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64">
            <a:extLst>
              <a:ext uri="{FF2B5EF4-FFF2-40B4-BE49-F238E27FC236}">
                <a16:creationId xmlns:a16="http://schemas.microsoft.com/office/drawing/2014/main" id="{60D12DE3-F4B0-5242-9AF5-D7CF367905EF}"/>
              </a:ext>
            </a:extLst>
          </p:cNvPr>
          <p:cNvSpPr/>
          <p:nvPr/>
        </p:nvSpPr>
        <p:spPr>
          <a:xfrm>
            <a:off x="17971242" y="1388567"/>
            <a:ext cx="2132965" cy="466090"/>
          </a:xfrm>
          <a:custGeom>
            <a:avLst/>
            <a:gdLst/>
            <a:ahLst/>
            <a:cxnLst/>
            <a:rect l="l" t="t" r="r" b="b"/>
            <a:pathLst>
              <a:path w="2132965" h="466089">
                <a:moveTo>
                  <a:pt x="2132857" y="0"/>
                </a:moveTo>
                <a:lnTo>
                  <a:pt x="232766" y="0"/>
                </a:lnTo>
                <a:lnTo>
                  <a:pt x="213675" y="771"/>
                </a:lnTo>
                <a:lnTo>
                  <a:pt x="159193" y="11866"/>
                </a:lnTo>
                <a:lnTo>
                  <a:pt x="110153" y="34873"/>
                </a:lnTo>
                <a:lnTo>
                  <a:pt x="68174" y="68174"/>
                </a:lnTo>
                <a:lnTo>
                  <a:pt x="34873" y="110153"/>
                </a:lnTo>
                <a:lnTo>
                  <a:pt x="11866" y="159193"/>
                </a:lnTo>
                <a:lnTo>
                  <a:pt x="771" y="213675"/>
                </a:lnTo>
                <a:lnTo>
                  <a:pt x="0" y="232766"/>
                </a:lnTo>
                <a:lnTo>
                  <a:pt x="771" y="251856"/>
                </a:lnTo>
                <a:lnTo>
                  <a:pt x="11866" y="306336"/>
                </a:lnTo>
                <a:lnTo>
                  <a:pt x="34873" y="355374"/>
                </a:lnTo>
                <a:lnTo>
                  <a:pt x="68174" y="397352"/>
                </a:lnTo>
                <a:lnTo>
                  <a:pt x="110153" y="430653"/>
                </a:lnTo>
                <a:lnTo>
                  <a:pt x="159193" y="453659"/>
                </a:lnTo>
                <a:lnTo>
                  <a:pt x="213675" y="464754"/>
                </a:lnTo>
                <a:lnTo>
                  <a:pt x="232766" y="465526"/>
                </a:lnTo>
                <a:lnTo>
                  <a:pt x="2132857" y="465526"/>
                </a:lnTo>
                <a:lnTo>
                  <a:pt x="2132857" y="0"/>
                </a:lnTo>
              </a:path>
            </a:pathLst>
          </a:custGeom>
          <a:solidFill>
            <a:srgbClr val="B1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375977" y="1488560"/>
            <a:ext cx="249872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001749"/>
                </a:solidFill>
                <a:latin typeface="TradeGothicLTStd-Bd2"/>
                <a:cs typeface="TradeGothicLTStd-Bd2"/>
              </a:rPr>
              <a:t>LOREM IPSUM DOLOR</a:t>
            </a:r>
            <a:endParaRPr sz="1900">
              <a:latin typeface="TradeGothicLTStd-Bd2"/>
              <a:cs typeface="TradeGothicLTStd-Bd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63462" y="1386365"/>
            <a:ext cx="91821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001749"/>
                </a:solidFill>
                <a:latin typeface="Trebuchet MS"/>
                <a:cs typeface="Trebuchet MS"/>
              </a:rPr>
              <a:t>2022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72278" y="2514948"/>
            <a:ext cx="4890135" cy="14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0"/>
              </a:lnSpc>
            </a:pPr>
            <a:r>
              <a:rPr sz="4250" b="1" spc="10" dirty="0">
                <a:solidFill>
                  <a:srgbClr val="29B83E"/>
                </a:solidFill>
                <a:latin typeface="Trebuchet MS"/>
                <a:cs typeface="Trebuchet MS"/>
              </a:rPr>
              <a:t>2022</a:t>
            </a:r>
            <a:endParaRPr sz="4250">
              <a:latin typeface="Trebuchet MS"/>
              <a:cs typeface="Trebuchet MS"/>
            </a:endParaRPr>
          </a:p>
          <a:p>
            <a:pPr marL="46355">
              <a:lnSpc>
                <a:spcPts val="2340"/>
              </a:lnSpc>
            </a:pP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sit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amet,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consectetuer</a:t>
            </a:r>
            <a:endParaRPr sz="2100">
              <a:latin typeface="Trade Gothic LT Std Light"/>
              <a:cs typeface="Trade Gothic LT Std Light"/>
            </a:endParaRPr>
          </a:p>
          <a:p>
            <a:pPr marL="46355" marR="5080">
              <a:lnSpc>
                <a:spcPct val="101200"/>
              </a:lnSpc>
            </a:pP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elit,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sed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diam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nonummy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nibh euismod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tincidunt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ut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laoreet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dolore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magna</a:t>
            </a:r>
            <a:endParaRPr sz="2100">
              <a:latin typeface="Trade Gothic LT Std Light"/>
              <a:cs typeface="Trade Gothic LT Std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0320" y="4405838"/>
            <a:ext cx="5667375" cy="155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10" dirty="0">
                <a:solidFill>
                  <a:srgbClr val="00B97E"/>
                </a:solidFill>
                <a:latin typeface="Trebuchet MS"/>
                <a:cs typeface="Trebuchet MS"/>
              </a:rPr>
              <a:t>2021</a:t>
            </a:r>
            <a:endParaRPr sz="4250" dirty="0">
              <a:latin typeface="Trebuchet MS"/>
              <a:cs typeface="Trebuchet MS"/>
            </a:endParaRPr>
          </a:p>
          <a:p>
            <a:pPr marL="28575" marR="5080">
              <a:lnSpc>
                <a:spcPct val="101200"/>
              </a:lnSpc>
              <a:spcBef>
                <a:spcPts val="114"/>
              </a:spcBef>
            </a:pP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sit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amet,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consectetuer adipiscing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elit,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sed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diam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nonummy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nibh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euismod tincidunt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ut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laoreet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dolore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magna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aliquam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erat.</a:t>
            </a:r>
            <a:endParaRPr sz="2100" dirty="0">
              <a:latin typeface="Trade Gothic LT Std Light"/>
              <a:cs typeface="Trade Gothic LT Std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7361" y="6355326"/>
            <a:ext cx="6990080" cy="154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10" dirty="0">
                <a:solidFill>
                  <a:srgbClr val="0098D7"/>
                </a:solidFill>
                <a:latin typeface="Trebuchet MS"/>
                <a:cs typeface="Trebuchet MS"/>
              </a:rPr>
              <a:t>2020</a:t>
            </a:r>
            <a:endParaRPr sz="4250" dirty="0">
              <a:latin typeface="Trebuchet MS"/>
              <a:cs typeface="Trebuchet MS"/>
            </a:endParaRPr>
          </a:p>
          <a:p>
            <a:pPr marL="46990" marR="5080">
              <a:lnSpc>
                <a:spcPct val="101200"/>
              </a:lnSpc>
              <a:spcBef>
                <a:spcPts val="50"/>
              </a:spcBef>
            </a:pP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sit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amet,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consectetuer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elit,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sed diam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nonummy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nibh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euismod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tincidunt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ut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laoreet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dolore magna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aliquam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erat.</a:t>
            </a:r>
            <a:endParaRPr sz="2100" dirty="0">
              <a:latin typeface="Trade Gothic LT Std Light"/>
              <a:cs typeface="Trade Gothic LT Std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7512" y="8304814"/>
            <a:ext cx="5995670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5095"/>
              </a:lnSpc>
            </a:pPr>
            <a:r>
              <a:rPr sz="4250" b="1" spc="10" dirty="0">
                <a:solidFill>
                  <a:srgbClr val="0073C7"/>
                </a:solidFill>
                <a:latin typeface="Trebuchet MS"/>
                <a:cs typeface="Trebuchet MS"/>
              </a:rPr>
              <a:t>2019</a:t>
            </a:r>
            <a:endParaRPr sz="4250">
              <a:latin typeface="Trebuchet MS"/>
              <a:cs typeface="Trebuchet MS"/>
            </a:endParaRPr>
          </a:p>
          <a:p>
            <a:pPr marL="12700" marR="5080">
              <a:lnSpc>
                <a:spcPts val="2550"/>
              </a:lnSpc>
              <a:spcBef>
                <a:spcPts val="50"/>
              </a:spcBef>
            </a:pP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sit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amet,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consectetuer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elit,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sed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diam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nonummy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nibh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euismod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tincidunt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ut laoreet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dolore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magna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aliquam</a:t>
            </a:r>
            <a:r>
              <a:rPr sz="2100" spc="5" dirty="0">
                <a:solidFill>
                  <a:srgbClr val="908E94"/>
                </a:solidFill>
                <a:latin typeface="Trade Gothic LT Std Light"/>
                <a:cs typeface="Trade Gothic LT Std Light"/>
              </a:rPr>
              <a:t> erat.</a:t>
            </a:r>
            <a:endParaRPr sz="2100">
              <a:latin typeface="Trade Gothic LT Std Light"/>
              <a:cs typeface="Trade Gothic LT Std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3161" y="3051769"/>
            <a:ext cx="4834255" cy="159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330"/>
              </a:lnSpc>
            </a:pPr>
            <a:r>
              <a:rPr sz="6000" b="1" spc="-10" dirty="0">
                <a:solidFill>
                  <a:srgbClr val="001749"/>
                </a:solidFill>
                <a:latin typeface="Trebuchet MS"/>
                <a:cs typeface="Trebuchet MS"/>
              </a:rPr>
              <a:t>IPSU</a:t>
            </a:r>
            <a:r>
              <a:rPr sz="6000" b="1" spc="-5" dirty="0">
                <a:solidFill>
                  <a:srgbClr val="001749"/>
                </a:solidFill>
                <a:latin typeface="Trebuchet MS"/>
                <a:cs typeface="Trebuchet MS"/>
              </a:rPr>
              <a:t>M</a:t>
            </a:r>
            <a:r>
              <a:rPr sz="6000" b="1" spc="10" dirty="0">
                <a:solidFill>
                  <a:srgbClr val="001749"/>
                </a:solidFill>
                <a:latin typeface="Trebuchet MS"/>
                <a:cs typeface="Trebuchet MS"/>
              </a:rPr>
              <a:t> </a:t>
            </a:r>
            <a:r>
              <a:rPr sz="6000" b="1" spc="-5" dirty="0">
                <a:solidFill>
                  <a:srgbClr val="001749"/>
                </a:solidFill>
                <a:latin typeface="Trebuchet MS"/>
                <a:cs typeface="Trebuchet MS"/>
              </a:rPr>
              <a:t>DOLOR </a:t>
            </a:r>
            <a:r>
              <a:rPr sz="6000" b="1" spc="-10" dirty="0">
                <a:solidFill>
                  <a:srgbClr val="B1CA00"/>
                </a:solidFill>
                <a:latin typeface="Trebuchet MS"/>
                <a:cs typeface="Trebuchet MS"/>
              </a:rPr>
              <a:t>SI</a:t>
            </a:r>
            <a:r>
              <a:rPr sz="6000" b="1" spc="-5" dirty="0">
                <a:solidFill>
                  <a:srgbClr val="B1CA00"/>
                </a:solidFill>
                <a:latin typeface="Trebuchet MS"/>
                <a:cs typeface="Trebuchet MS"/>
              </a:rPr>
              <a:t>T</a:t>
            </a:r>
            <a:r>
              <a:rPr sz="6000" b="1" spc="-440" dirty="0">
                <a:solidFill>
                  <a:srgbClr val="B1CA00"/>
                </a:solidFill>
                <a:latin typeface="Trebuchet MS"/>
                <a:cs typeface="Trebuchet MS"/>
              </a:rPr>
              <a:t> </a:t>
            </a:r>
            <a:r>
              <a:rPr sz="6000" b="1" spc="-10" dirty="0">
                <a:solidFill>
                  <a:srgbClr val="B1CA00"/>
                </a:solidFill>
                <a:latin typeface="Trebuchet MS"/>
                <a:cs typeface="Trebuchet MS"/>
              </a:rPr>
              <a:t>AMET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722122" y="7852291"/>
            <a:ext cx="4382135" cy="3384550"/>
          </a:xfrm>
          <a:custGeom>
            <a:avLst/>
            <a:gdLst/>
            <a:ahLst/>
            <a:cxnLst/>
            <a:rect l="l" t="t" r="r" b="b"/>
            <a:pathLst>
              <a:path w="4382134" h="3384550">
                <a:moveTo>
                  <a:pt x="4381977" y="0"/>
                </a:moveTo>
                <a:lnTo>
                  <a:pt x="1226030" y="0"/>
                </a:lnTo>
                <a:lnTo>
                  <a:pt x="1125476" y="4064"/>
                </a:lnTo>
                <a:lnTo>
                  <a:pt x="1027162" y="16046"/>
                </a:lnTo>
                <a:lnTo>
                  <a:pt x="931401" y="35631"/>
                </a:lnTo>
                <a:lnTo>
                  <a:pt x="838510" y="62503"/>
                </a:lnTo>
                <a:lnTo>
                  <a:pt x="748804" y="96347"/>
                </a:lnTo>
                <a:lnTo>
                  <a:pt x="662599" y="136847"/>
                </a:lnTo>
                <a:lnTo>
                  <a:pt x="580210" y="183687"/>
                </a:lnTo>
                <a:lnTo>
                  <a:pt x="501953" y="236553"/>
                </a:lnTo>
                <a:lnTo>
                  <a:pt x="428143" y="295127"/>
                </a:lnTo>
                <a:lnTo>
                  <a:pt x="359096" y="359096"/>
                </a:lnTo>
                <a:lnTo>
                  <a:pt x="295127" y="428143"/>
                </a:lnTo>
                <a:lnTo>
                  <a:pt x="236553" y="501953"/>
                </a:lnTo>
                <a:lnTo>
                  <a:pt x="183687" y="580210"/>
                </a:lnTo>
                <a:lnTo>
                  <a:pt x="136847" y="662599"/>
                </a:lnTo>
                <a:lnTo>
                  <a:pt x="96347" y="748804"/>
                </a:lnTo>
                <a:lnTo>
                  <a:pt x="62503" y="838510"/>
                </a:lnTo>
                <a:lnTo>
                  <a:pt x="35631" y="931401"/>
                </a:lnTo>
                <a:lnTo>
                  <a:pt x="16046" y="1027162"/>
                </a:lnTo>
                <a:lnTo>
                  <a:pt x="4064" y="1125476"/>
                </a:lnTo>
                <a:lnTo>
                  <a:pt x="0" y="1226030"/>
                </a:lnTo>
                <a:lnTo>
                  <a:pt x="0" y="3384386"/>
                </a:lnTo>
                <a:lnTo>
                  <a:pt x="4381977" y="3384386"/>
                </a:lnTo>
                <a:lnTo>
                  <a:pt x="4381977" y="0"/>
                </a:lnTo>
              </a:path>
            </a:pathLst>
          </a:custGeom>
          <a:solidFill>
            <a:srgbClr val="00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381083" y="8629721"/>
            <a:ext cx="2499995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0"/>
              </a:lnSpc>
            </a:pPr>
            <a:r>
              <a:rPr sz="2100" b="1" spc="15" dirty="0">
                <a:solidFill>
                  <a:srgbClr val="FFFFFF"/>
                </a:solidFill>
                <a:latin typeface="TradeGothicLTStd-Bd2"/>
                <a:cs typeface="TradeGothicLTStd-Bd2"/>
              </a:rPr>
              <a:t>ER</a:t>
            </a:r>
            <a:r>
              <a:rPr sz="2100" b="1" spc="-105" dirty="0">
                <a:solidFill>
                  <a:srgbClr val="FFFFFF"/>
                </a:solidFill>
                <a:latin typeface="TradeGothicLTStd-Bd2"/>
                <a:cs typeface="TradeGothicLTStd-Bd2"/>
              </a:rPr>
              <a:t>A</a:t>
            </a:r>
            <a:r>
              <a:rPr sz="2100" b="1" spc="10" dirty="0">
                <a:solidFill>
                  <a:srgbClr val="FFFFFF"/>
                </a:solidFill>
                <a:latin typeface="TradeGothicLTStd-Bd2"/>
                <a:cs typeface="TradeGothicLTStd-Bd2"/>
              </a:rPr>
              <a:t>T</a:t>
            </a:r>
            <a:r>
              <a:rPr sz="2100" b="1" spc="5" dirty="0">
                <a:solidFill>
                  <a:srgbClr val="FFFFFF"/>
                </a:solidFill>
                <a:latin typeface="TradeGothicLTStd-Bd2"/>
                <a:cs typeface="TradeGothicLTStd-Bd2"/>
              </a:rPr>
              <a:t> </a:t>
            </a:r>
            <a:r>
              <a:rPr sz="2100" b="1" spc="15" dirty="0">
                <a:solidFill>
                  <a:srgbClr val="FFFFFF"/>
                </a:solidFill>
                <a:latin typeface="TradeGothicLTStd-Bd2"/>
                <a:cs typeface="TradeGothicLTStd-Bd2"/>
              </a:rPr>
              <a:t>VOLUT</a:t>
            </a:r>
            <a:r>
              <a:rPr sz="2100" b="1" spc="-65" dirty="0">
                <a:solidFill>
                  <a:srgbClr val="FFFFFF"/>
                </a:solidFill>
                <a:latin typeface="TradeGothicLTStd-Bd2"/>
                <a:cs typeface="TradeGothicLTStd-Bd2"/>
              </a:rPr>
              <a:t>P</a:t>
            </a:r>
            <a:r>
              <a:rPr sz="2100" b="1" spc="-105" dirty="0">
                <a:solidFill>
                  <a:srgbClr val="FFFFFF"/>
                </a:solidFill>
                <a:latin typeface="TradeGothicLTStd-Bd2"/>
                <a:cs typeface="TradeGothicLTStd-Bd2"/>
              </a:rPr>
              <a:t>A</a:t>
            </a:r>
            <a:r>
              <a:rPr sz="2100" b="1" spc="10" dirty="0">
                <a:solidFill>
                  <a:srgbClr val="FFFFFF"/>
                </a:solidFill>
                <a:latin typeface="TradeGothicLTStd-Bd2"/>
                <a:cs typeface="TradeGothicLTStd-Bd2"/>
              </a:rPr>
              <a:t>T</a:t>
            </a:r>
            <a:endParaRPr sz="2100">
              <a:latin typeface="TradeGothicLTStd-Bd2"/>
              <a:cs typeface="TradeGothicLTStd-Bd2"/>
            </a:endParaRPr>
          </a:p>
          <a:p>
            <a:pPr marL="12700" marR="5080">
              <a:lnSpc>
                <a:spcPts val="2550"/>
              </a:lnSpc>
              <a:spcBef>
                <a:spcPts val="45"/>
              </a:spcBef>
            </a:pPr>
            <a:r>
              <a:rPr sz="2100" spc="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spc="5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spc="5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spc="5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sit</a:t>
            </a:r>
            <a:r>
              <a:rPr sz="2100" spc="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amet,</a:t>
            </a:r>
            <a:r>
              <a:rPr sz="2100" spc="5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consectetuer</a:t>
            </a:r>
            <a:endParaRPr sz="2100">
              <a:latin typeface="Trade Gothic LT Std Light"/>
              <a:cs typeface="Trade Gothic LT St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81083" y="9692014"/>
            <a:ext cx="1841500" cy="913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65"/>
              </a:lnSpc>
            </a:pPr>
            <a:r>
              <a:rPr sz="4650" b="1" spc="5" dirty="0">
                <a:solidFill>
                  <a:srgbClr val="B1CA00"/>
                </a:solidFill>
                <a:latin typeface="Trebuchet MS"/>
                <a:cs typeface="Trebuchet MS"/>
              </a:rPr>
              <a:t>25</a:t>
            </a:r>
            <a:endParaRPr sz="4650" dirty="0">
              <a:latin typeface="Trebuchet MS"/>
              <a:cs typeface="Trebuchet MS"/>
            </a:endParaRPr>
          </a:p>
          <a:p>
            <a:pPr marL="12700">
              <a:lnSpc>
                <a:spcPts val="2925"/>
              </a:lnSpc>
            </a:pPr>
            <a:r>
              <a:rPr sz="2950" b="1" spc="5" dirty="0">
                <a:solidFill>
                  <a:srgbClr val="B1CA00"/>
                </a:solidFill>
                <a:latin typeface="Trebuchet MS"/>
                <a:cs typeface="Trebuchet MS"/>
              </a:rPr>
              <a:t>NONUMMY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6595" y="1989713"/>
            <a:ext cx="577850" cy="775335"/>
          </a:xfrm>
          <a:custGeom>
            <a:avLst/>
            <a:gdLst/>
            <a:ahLst/>
            <a:cxnLst/>
            <a:rect l="l" t="t" r="r" b="b"/>
            <a:pathLst>
              <a:path w="577850" h="775335">
                <a:moveTo>
                  <a:pt x="335506" y="0"/>
                </a:moveTo>
                <a:lnTo>
                  <a:pt x="241961" y="0"/>
                </a:lnTo>
                <a:lnTo>
                  <a:pt x="197569" y="13844"/>
                </a:lnTo>
                <a:lnTo>
                  <a:pt x="156156" y="27689"/>
                </a:lnTo>
                <a:lnTo>
                  <a:pt x="118321" y="55379"/>
                </a:lnTo>
                <a:lnTo>
                  <a:pt x="84663" y="83069"/>
                </a:lnTo>
                <a:lnTo>
                  <a:pt x="55782" y="117681"/>
                </a:lnTo>
                <a:lnTo>
                  <a:pt x="43319" y="131526"/>
                </a:lnTo>
                <a:lnTo>
                  <a:pt x="22725" y="173060"/>
                </a:lnTo>
                <a:lnTo>
                  <a:pt x="8406" y="214595"/>
                </a:lnTo>
                <a:lnTo>
                  <a:pt x="958" y="263052"/>
                </a:lnTo>
                <a:lnTo>
                  <a:pt x="0" y="283819"/>
                </a:lnTo>
                <a:lnTo>
                  <a:pt x="539" y="304586"/>
                </a:lnTo>
                <a:lnTo>
                  <a:pt x="2136" y="318431"/>
                </a:lnTo>
                <a:lnTo>
                  <a:pt x="4760" y="339198"/>
                </a:lnTo>
                <a:lnTo>
                  <a:pt x="8379" y="353043"/>
                </a:lnTo>
                <a:lnTo>
                  <a:pt x="12962" y="373810"/>
                </a:lnTo>
                <a:lnTo>
                  <a:pt x="18476" y="387655"/>
                </a:lnTo>
                <a:lnTo>
                  <a:pt x="24892" y="401500"/>
                </a:lnTo>
                <a:lnTo>
                  <a:pt x="32176" y="415345"/>
                </a:lnTo>
                <a:lnTo>
                  <a:pt x="40299" y="429190"/>
                </a:lnTo>
                <a:lnTo>
                  <a:pt x="49228" y="449957"/>
                </a:lnTo>
                <a:lnTo>
                  <a:pt x="58932" y="456879"/>
                </a:lnTo>
                <a:lnTo>
                  <a:pt x="69380" y="470724"/>
                </a:lnTo>
                <a:lnTo>
                  <a:pt x="80540" y="484569"/>
                </a:lnTo>
                <a:lnTo>
                  <a:pt x="92381" y="498414"/>
                </a:lnTo>
                <a:lnTo>
                  <a:pt x="104871" y="505336"/>
                </a:lnTo>
                <a:lnTo>
                  <a:pt x="117979" y="519181"/>
                </a:lnTo>
                <a:lnTo>
                  <a:pt x="131673" y="526104"/>
                </a:lnTo>
                <a:lnTo>
                  <a:pt x="145923" y="533026"/>
                </a:lnTo>
                <a:lnTo>
                  <a:pt x="160695" y="546871"/>
                </a:lnTo>
                <a:lnTo>
                  <a:pt x="175961" y="553793"/>
                </a:lnTo>
                <a:lnTo>
                  <a:pt x="175961" y="657630"/>
                </a:lnTo>
                <a:lnTo>
                  <a:pt x="177569" y="671475"/>
                </a:lnTo>
                <a:lnTo>
                  <a:pt x="198814" y="706087"/>
                </a:lnTo>
                <a:lnTo>
                  <a:pt x="223064" y="719931"/>
                </a:lnTo>
                <a:lnTo>
                  <a:pt x="231257" y="726854"/>
                </a:lnTo>
                <a:lnTo>
                  <a:pt x="257873" y="768388"/>
                </a:lnTo>
                <a:lnTo>
                  <a:pt x="270706" y="775311"/>
                </a:lnTo>
                <a:lnTo>
                  <a:pt x="299409" y="775311"/>
                </a:lnTo>
                <a:lnTo>
                  <a:pt x="312360" y="768388"/>
                </a:lnTo>
                <a:lnTo>
                  <a:pt x="323341" y="761466"/>
                </a:lnTo>
                <a:lnTo>
                  <a:pt x="331854" y="754544"/>
                </a:lnTo>
                <a:lnTo>
                  <a:pt x="334628" y="747621"/>
                </a:lnTo>
                <a:lnTo>
                  <a:pt x="276547" y="747621"/>
                </a:lnTo>
                <a:lnTo>
                  <a:pt x="266271" y="733776"/>
                </a:lnTo>
                <a:lnTo>
                  <a:pt x="262436" y="726854"/>
                </a:lnTo>
                <a:lnTo>
                  <a:pt x="262408" y="719931"/>
                </a:lnTo>
                <a:lnTo>
                  <a:pt x="353129" y="719931"/>
                </a:lnTo>
                <a:lnTo>
                  <a:pt x="365438" y="713009"/>
                </a:lnTo>
                <a:lnTo>
                  <a:pt x="376062" y="706087"/>
                </a:lnTo>
                <a:lnTo>
                  <a:pt x="384642" y="692242"/>
                </a:lnTo>
                <a:lnTo>
                  <a:pt x="239315" y="692242"/>
                </a:lnTo>
                <a:lnTo>
                  <a:pt x="225945" y="685319"/>
                </a:lnTo>
                <a:lnTo>
                  <a:pt x="215314" y="678397"/>
                </a:lnTo>
                <a:lnTo>
                  <a:pt x="275332" y="671475"/>
                </a:lnTo>
                <a:lnTo>
                  <a:pt x="283930" y="671475"/>
                </a:lnTo>
                <a:lnTo>
                  <a:pt x="290907" y="664552"/>
                </a:lnTo>
                <a:lnTo>
                  <a:pt x="290907" y="643785"/>
                </a:lnTo>
                <a:lnTo>
                  <a:pt x="283930" y="636862"/>
                </a:lnTo>
                <a:lnTo>
                  <a:pt x="207111" y="636862"/>
                </a:lnTo>
                <a:lnTo>
                  <a:pt x="207111" y="616095"/>
                </a:lnTo>
                <a:lnTo>
                  <a:pt x="283930" y="616095"/>
                </a:lnTo>
                <a:lnTo>
                  <a:pt x="290907" y="609173"/>
                </a:lnTo>
                <a:lnTo>
                  <a:pt x="290907" y="588405"/>
                </a:lnTo>
                <a:lnTo>
                  <a:pt x="283930" y="581483"/>
                </a:lnTo>
                <a:lnTo>
                  <a:pt x="207111" y="581483"/>
                </a:lnTo>
                <a:lnTo>
                  <a:pt x="207111" y="560716"/>
                </a:lnTo>
                <a:lnTo>
                  <a:pt x="394763" y="560716"/>
                </a:lnTo>
                <a:lnTo>
                  <a:pt x="394799" y="553793"/>
                </a:lnTo>
                <a:lnTo>
                  <a:pt x="410594" y="546871"/>
                </a:lnTo>
                <a:lnTo>
                  <a:pt x="425888" y="539948"/>
                </a:lnTo>
                <a:lnTo>
                  <a:pt x="258684" y="539948"/>
                </a:lnTo>
                <a:lnTo>
                  <a:pt x="257181" y="533026"/>
                </a:lnTo>
                <a:lnTo>
                  <a:pt x="209875" y="533026"/>
                </a:lnTo>
                <a:lnTo>
                  <a:pt x="193764" y="526104"/>
                </a:lnTo>
                <a:lnTo>
                  <a:pt x="178165" y="519181"/>
                </a:lnTo>
                <a:lnTo>
                  <a:pt x="163121" y="512259"/>
                </a:lnTo>
                <a:lnTo>
                  <a:pt x="148672" y="498414"/>
                </a:lnTo>
                <a:lnTo>
                  <a:pt x="134859" y="491492"/>
                </a:lnTo>
                <a:lnTo>
                  <a:pt x="97645" y="456879"/>
                </a:lnTo>
                <a:lnTo>
                  <a:pt x="67625" y="415345"/>
                </a:lnTo>
                <a:lnTo>
                  <a:pt x="45905" y="373810"/>
                </a:lnTo>
                <a:lnTo>
                  <a:pt x="40700" y="353043"/>
                </a:lnTo>
                <a:lnTo>
                  <a:pt x="36580" y="339198"/>
                </a:lnTo>
                <a:lnTo>
                  <a:pt x="33587" y="318431"/>
                </a:lnTo>
                <a:lnTo>
                  <a:pt x="31761" y="304586"/>
                </a:lnTo>
                <a:lnTo>
                  <a:pt x="31143" y="283819"/>
                </a:lnTo>
                <a:lnTo>
                  <a:pt x="32000" y="263052"/>
                </a:lnTo>
                <a:lnTo>
                  <a:pt x="34523" y="242284"/>
                </a:lnTo>
                <a:lnTo>
                  <a:pt x="38645" y="221517"/>
                </a:lnTo>
                <a:lnTo>
                  <a:pt x="44300" y="207672"/>
                </a:lnTo>
                <a:lnTo>
                  <a:pt x="51421" y="186905"/>
                </a:lnTo>
                <a:lnTo>
                  <a:pt x="59942" y="166138"/>
                </a:lnTo>
                <a:lnTo>
                  <a:pt x="69794" y="152293"/>
                </a:lnTo>
                <a:lnTo>
                  <a:pt x="80912" y="131526"/>
                </a:lnTo>
                <a:lnTo>
                  <a:pt x="121193" y="89991"/>
                </a:lnTo>
                <a:lnTo>
                  <a:pt x="153149" y="69224"/>
                </a:lnTo>
                <a:lnTo>
                  <a:pt x="170458" y="55379"/>
                </a:lnTo>
                <a:lnTo>
                  <a:pt x="188566" y="48456"/>
                </a:lnTo>
                <a:lnTo>
                  <a:pt x="207404" y="41534"/>
                </a:lnTo>
                <a:lnTo>
                  <a:pt x="226907" y="34612"/>
                </a:lnTo>
                <a:lnTo>
                  <a:pt x="247007" y="34612"/>
                </a:lnTo>
                <a:lnTo>
                  <a:pt x="267638" y="27689"/>
                </a:lnTo>
                <a:lnTo>
                  <a:pt x="421311" y="27689"/>
                </a:lnTo>
                <a:lnTo>
                  <a:pt x="401015" y="20767"/>
                </a:lnTo>
                <a:lnTo>
                  <a:pt x="379898" y="13844"/>
                </a:lnTo>
                <a:lnTo>
                  <a:pt x="335506" y="0"/>
                </a:lnTo>
                <a:close/>
              </a:path>
              <a:path w="577850" h="775335">
                <a:moveTo>
                  <a:pt x="339496" y="719931"/>
                </a:moveTo>
                <a:lnTo>
                  <a:pt x="308345" y="719931"/>
                </a:lnTo>
                <a:lnTo>
                  <a:pt x="308345" y="726854"/>
                </a:lnTo>
                <a:lnTo>
                  <a:pt x="304100" y="740699"/>
                </a:lnTo>
                <a:lnTo>
                  <a:pt x="293247" y="747621"/>
                </a:lnTo>
                <a:lnTo>
                  <a:pt x="334628" y="747621"/>
                </a:lnTo>
                <a:lnTo>
                  <a:pt x="337403" y="740699"/>
                </a:lnTo>
                <a:lnTo>
                  <a:pt x="339491" y="726854"/>
                </a:lnTo>
                <a:lnTo>
                  <a:pt x="339496" y="719931"/>
                </a:lnTo>
                <a:close/>
              </a:path>
              <a:path w="577850" h="775335">
                <a:moveTo>
                  <a:pt x="394763" y="560716"/>
                </a:moveTo>
                <a:lnTo>
                  <a:pt x="207111" y="560716"/>
                </a:lnTo>
                <a:lnTo>
                  <a:pt x="219178" y="567638"/>
                </a:lnTo>
                <a:lnTo>
                  <a:pt x="358586" y="567638"/>
                </a:lnTo>
                <a:lnTo>
                  <a:pt x="363648" y="657630"/>
                </a:lnTo>
                <a:lnTo>
                  <a:pt x="360520" y="671475"/>
                </a:lnTo>
                <a:lnTo>
                  <a:pt x="352101" y="685319"/>
                </a:lnTo>
                <a:lnTo>
                  <a:pt x="339840" y="692242"/>
                </a:lnTo>
                <a:lnTo>
                  <a:pt x="384642" y="692242"/>
                </a:lnTo>
                <a:lnTo>
                  <a:pt x="390817" y="678397"/>
                </a:lnTo>
                <a:lnTo>
                  <a:pt x="394229" y="664552"/>
                </a:lnTo>
                <a:lnTo>
                  <a:pt x="394763" y="560716"/>
                </a:lnTo>
                <a:close/>
              </a:path>
              <a:path w="577850" h="775335">
                <a:moveTo>
                  <a:pt x="335529" y="567638"/>
                </a:moveTo>
                <a:lnTo>
                  <a:pt x="243903" y="567638"/>
                </a:lnTo>
                <a:lnTo>
                  <a:pt x="256538" y="574561"/>
                </a:lnTo>
                <a:lnTo>
                  <a:pt x="323313" y="574561"/>
                </a:lnTo>
                <a:lnTo>
                  <a:pt x="335529" y="567638"/>
                </a:lnTo>
                <a:close/>
              </a:path>
              <a:path w="577850" h="775335">
                <a:moveTo>
                  <a:pt x="421311" y="27689"/>
                </a:moveTo>
                <a:lnTo>
                  <a:pt x="309829" y="27689"/>
                </a:lnTo>
                <a:lnTo>
                  <a:pt x="330460" y="34612"/>
                </a:lnTo>
                <a:lnTo>
                  <a:pt x="350561" y="34612"/>
                </a:lnTo>
                <a:lnTo>
                  <a:pt x="370064" y="41534"/>
                </a:lnTo>
                <a:lnTo>
                  <a:pt x="388902" y="48456"/>
                </a:lnTo>
                <a:lnTo>
                  <a:pt x="407009" y="55379"/>
                </a:lnTo>
                <a:lnTo>
                  <a:pt x="424318" y="69224"/>
                </a:lnTo>
                <a:lnTo>
                  <a:pt x="440762" y="76146"/>
                </a:lnTo>
                <a:lnTo>
                  <a:pt x="470788" y="103836"/>
                </a:lnTo>
                <a:lnTo>
                  <a:pt x="507671" y="152293"/>
                </a:lnTo>
                <a:lnTo>
                  <a:pt x="517524" y="166138"/>
                </a:lnTo>
                <a:lnTo>
                  <a:pt x="526043" y="186905"/>
                </a:lnTo>
                <a:lnTo>
                  <a:pt x="533164" y="207672"/>
                </a:lnTo>
                <a:lnTo>
                  <a:pt x="538818" y="221517"/>
                </a:lnTo>
                <a:lnTo>
                  <a:pt x="542940" y="242284"/>
                </a:lnTo>
                <a:lnTo>
                  <a:pt x="545462" y="263052"/>
                </a:lnTo>
                <a:lnTo>
                  <a:pt x="546317" y="283819"/>
                </a:lnTo>
                <a:lnTo>
                  <a:pt x="545462" y="304586"/>
                </a:lnTo>
                <a:lnTo>
                  <a:pt x="538818" y="346121"/>
                </a:lnTo>
                <a:lnTo>
                  <a:pt x="526043" y="387655"/>
                </a:lnTo>
                <a:lnTo>
                  <a:pt x="517524" y="401500"/>
                </a:lnTo>
                <a:lnTo>
                  <a:pt x="507671" y="422267"/>
                </a:lnTo>
                <a:lnTo>
                  <a:pt x="496554" y="436112"/>
                </a:lnTo>
                <a:lnTo>
                  <a:pt x="484237" y="449957"/>
                </a:lnTo>
                <a:lnTo>
                  <a:pt x="470788" y="470724"/>
                </a:lnTo>
                <a:lnTo>
                  <a:pt x="456274" y="477647"/>
                </a:lnTo>
                <a:lnTo>
                  <a:pt x="440762" y="491492"/>
                </a:lnTo>
                <a:lnTo>
                  <a:pt x="424318" y="505336"/>
                </a:lnTo>
                <a:lnTo>
                  <a:pt x="407009" y="512259"/>
                </a:lnTo>
                <a:lnTo>
                  <a:pt x="388902" y="526104"/>
                </a:lnTo>
                <a:lnTo>
                  <a:pt x="370064" y="533026"/>
                </a:lnTo>
                <a:lnTo>
                  <a:pt x="350561" y="533026"/>
                </a:lnTo>
                <a:lnTo>
                  <a:pt x="330460" y="539948"/>
                </a:lnTo>
                <a:lnTo>
                  <a:pt x="425888" y="539948"/>
                </a:lnTo>
                <a:lnTo>
                  <a:pt x="440649" y="533026"/>
                </a:lnTo>
                <a:lnTo>
                  <a:pt x="454842" y="519181"/>
                </a:lnTo>
                <a:lnTo>
                  <a:pt x="468435" y="512259"/>
                </a:lnTo>
                <a:lnTo>
                  <a:pt x="481394" y="498414"/>
                </a:lnTo>
                <a:lnTo>
                  <a:pt x="493685" y="491492"/>
                </a:lnTo>
                <a:lnTo>
                  <a:pt x="505275" y="477647"/>
                </a:lnTo>
                <a:lnTo>
                  <a:pt x="535502" y="436112"/>
                </a:lnTo>
                <a:lnTo>
                  <a:pt x="558214" y="387655"/>
                </a:lnTo>
                <a:lnTo>
                  <a:pt x="563957" y="373810"/>
                </a:lnTo>
                <a:lnTo>
                  <a:pt x="568732" y="353043"/>
                </a:lnTo>
                <a:lnTo>
                  <a:pt x="572504" y="339198"/>
                </a:lnTo>
                <a:lnTo>
                  <a:pt x="575239" y="318431"/>
                </a:lnTo>
                <a:lnTo>
                  <a:pt x="576905" y="304586"/>
                </a:lnTo>
                <a:lnTo>
                  <a:pt x="577468" y="283819"/>
                </a:lnTo>
                <a:lnTo>
                  <a:pt x="576509" y="263052"/>
                </a:lnTo>
                <a:lnTo>
                  <a:pt x="569062" y="214595"/>
                </a:lnTo>
                <a:lnTo>
                  <a:pt x="554742" y="173060"/>
                </a:lnTo>
                <a:lnTo>
                  <a:pt x="534148" y="131526"/>
                </a:lnTo>
                <a:lnTo>
                  <a:pt x="521686" y="117681"/>
                </a:lnTo>
                <a:lnTo>
                  <a:pt x="507879" y="96913"/>
                </a:lnTo>
                <a:lnTo>
                  <a:pt x="492804" y="83069"/>
                </a:lnTo>
                <a:lnTo>
                  <a:pt x="476535" y="69224"/>
                </a:lnTo>
                <a:lnTo>
                  <a:pt x="459146" y="55379"/>
                </a:lnTo>
                <a:lnTo>
                  <a:pt x="440714" y="41534"/>
                </a:lnTo>
                <a:lnTo>
                  <a:pt x="421311" y="27689"/>
                </a:lnTo>
                <a:close/>
              </a:path>
              <a:path w="577850" h="775335">
                <a:moveTo>
                  <a:pt x="269171" y="249207"/>
                </a:moveTo>
                <a:lnTo>
                  <a:pt x="252986" y="249207"/>
                </a:lnTo>
                <a:lnTo>
                  <a:pt x="226979" y="276896"/>
                </a:lnTo>
                <a:lnTo>
                  <a:pt x="178986" y="276896"/>
                </a:lnTo>
                <a:lnTo>
                  <a:pt x="173067" y="283819"/>
                </a:lnTo>
                <a:lnTo>
                  <a:pt x="171952" y="290741"/>
                </a:lnTo>
                <a:lnTo>
                  <a:pt x="226460" y="533026"/>
                </a:lnTo>
                <a:lnTo>
                  <a:pt x="257181" y="533026"/>
                </a:lnTo>
                <a:lnTo>
                  <a:pt x="207610" y="304586"/>
                </a:lnTo>
                <a:lnTo>
                  <a:pt x="241523" y="304586"/>
                </a:lnTo>
                <a:lnTo>
                  <a:pt x="261079" y="283819"/>
                </a:lnTo>
                <a:lnTo>
                  <a:pt x="302342" y="283819"/>
                </a:lnTo>
                <a:lnTo>
                  <a:pt x="269171" y="249207"/>
                </a:lnTo>
                <a:close/>
              </a:path>
              <a:path w="577850" h="775335">
                <a:moveTo>
                  <a:pt x="398475" y="276896"/>
                </a:moveTo>
                <a:lnTo>
                  <a:pt x="347671" y="276896"/>
                </a:lnTo>
                <a:lnTo>
                  <a:pt x="322245" y="304586"/>
                </a:lnTo>
                <a:lnTo>
                  <a:pt x="369851" y="304586"/>
                </a:lnTo>
                <a:lnTo>
                  <a:pt x="338575" y="449957"/>
                </a:lnTo>
                <a:lnTo>
                  <a:pt x="343864" y="456879"/>
                </a:lnTo>
                <a:lnTo>
                  <a:pt x="368978" y="456879"/>
                </a:lnTo>
                <a:lnTo>
                  <a:pt x="405508" y="290741"/>
                </a:lnTo>
                <a:lnTo>
                  <a:pt x="404387" y="283819"/>
                </a:lnTo>
                <a:lnTo>
                  <a:pt x="398475" y="276896"/>
                </a:lnTo>
                <a:close/>
              </a:path>
              <a:path w="577850" h="775335">
                <a:moveTo>
                  <a:pt x="302342" y="283819"/>
                </a:moveTo>
                <a:lnTo>
                  <a:pt x="261079" y="283819"/>
                </a:lnTo>
                <a:lnTo>
                  <a:pt x="317316" y="346121"/>
                </a:lnTo>
                <a:lnTo>
                  <a:pt x="327181" y="346121"/>
                </a:lnTo>
                <a:lnTo>
                  <a:pt x="362208" y="304586"/>
                </a:lnTo>
                <a:lnTo>
                  <a:pt x="322245" y="304586"/>
                </a:lnTo>
                <a:lnTo>
                  <a:pt x="302342" y="283819"/>
                </a:lnTo>
                <a:close/>
              </a:path>
            </a:pathLst>
          </a:custGeom>
          <a:solidFill>
            <a:srgbClr val="B1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2843" y="2457537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30" h="43180">
                <a:moveTo>
                  <a:pt x="14301" y="0"/>
                </a:moveTo>
                <a:lnTo>
                  <a:pt x="5987" y="5288"/>
                </a:lnTo>
                <a:lnTo>
                  <a:pt x="0" y="32133"/>
                </a:lnTo>
                <a:lnTo>
                  <a:pt x="5281" y="40461"/>
                </a:lnTo>
                <a:lnTo>
                  <a:pt x="14820" y="42593"/>
                </a:lnTo>
                <a:lnTo>
                  <a:pt x="15963" y="42711"/>
                </a:lnTo>
                <a:lnTo>
                  <a:pt x="24221" y="42711"/>
                </a:lnTo>
                <a:lnTo>
                  <a:pt x="30652" y="37782"/>
                </a:lnTo>
                <a:lnTo>
                  <a:pt x="36391" y="12079"/>
                </a:lnTo>
                <a:lnTo>
                  <a:pt x="31102" y="3751"/>
                </a:lnTo>
                <a:lnTo>
                  <a:pt x="14301" y="0"/>
                </a:lnTo>
                <a:close/>
              </a:path>
            </a:pathLst>
          </a:custGeom>
          <a:solidFill>
            <a:srgbClr val="B1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4383" y="7890547"/>
            <a:ext cx="2895600" cy="1779270"/>
          </a:xfrm>
          <a:custGeom>
            <a:avLst/>
            <a:gdLst/>
            <a:ahLst/>
            <a:cxnLst/>
            <a:rect l="l" t="t" r="r" b="b"/>
            <a:pathLst>
              <a:path w="2895600" h="1779270">
                <a:moveTo>
                  <a:pt x="2028927" y="0"/>
                </a:moveTo>
                <a:lnTo>
                  <a:pt x="0" y="511317"/>
                </a:lnTo>
                <a:lnTo>
                  <a:pt x="1120311" y="1778792"/>
                </a:lnTo>
                <a:lnTo>
                  <a:pt x="2895531" y="663064"/>
                </a:lnTo>
                <a:lnTo>
                  <a:pt x="2028927" y="0"/>
                </a:lnTo>
                <a:close/>
              </a:path>
            </a:pathLst>
          </a:custGeom>
          <a:solidFill>
            <a:srgbClr val="B1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8F23DE7-D642-E342-B43D-7F63B12197F3}"/>
              </a:ext>
            </a:extLst>
          </p:cNvPr>
          <p:cNvGrpSpPr/>
          <p:nvPr/>
        </p:nvGrpSpPr>
        <p:grpSpPr>
          <a:xfrm>
            <a:off x="2780642" y="8280635"/>
            <a:ext cx="746852" cy="782288"/>
            <a:chOff x="2780642" y="8280635"/>
            <a:chExt cx="746852" cy="782288"/>
          </a:xfrm>
        </p:grpSpPr>
        <p:sp>
          <p:nvSpPr>
            <p:cNvPr id="15" name="object 15"/>
            <p:cNvSpPr/>
            <p:nvPr/>
          </p:nvSpPr>
          <p:spPr>
            <a:xfrm>
              <a:off x="2873220" y="8280635"/>
              <a:ext cx="145415" cy="202565"/>
            </a:xfrm>
            <a:custGeom>
              <a:avLst/>
              <a:gdLst/>
              <a:ahLst/>
              <a:cxnLst/>
              <a:rect l="l" t="t" r="r" b="b"/>
              <a:pathLst>
                <a:path w="145414" h="202565">
                  <a:moveTo>
                    <a:pt x="54233" y="0"/>
                  </a:moveTo>
                  <a:lnTo>
                    <a:pt x="18345" y="13423"/>
                  </a:lnTo>
                  <a:lnTo>
                    <a:pt x="0" y="47985"/>
                  </a:lnTo>
                  <a:lnTo>
                    <a:pt x="1249" y="82806"/>
                  </a:lnTo>
                  <a:lnTo>
                    <a:pt x="4987" y="140116"/>
                  </a:lnTo>
                  <a:lnTo>
                    <a:pt x="18709" y="176741"/>
                  </a:lnTo>
                  <a:lnTo>
                    <a:pt x="50898" y="199608"/>
                  </a:lnTo>
                  <a:lnTo>
                    <a:pt x="63135" y="202544"/>
                  </a:lnTo>
                  <a:lnTo>
                    <a:pt x="79060" y="202211"/>
                  </a:lnTo>
                  <a:lnTo>
                    <a:pt x="123387" y="179149"/>
                  </a:lnTo>
                  <a:lnTo>
                    <a:pt x="128816" y="171559"/>
                  </a:lnTo>
                  <a:lnTo>
                    <a:pt x="77847" y="171559"/>
                  </a:lnTo>
                  <a:lnTo>
                    <a:pt x="65521" y="171365"/>
                  </a:lnTo>
                  <a:lnTo>
                    <a:pt x="50351" y="162618"/>
                  </a:lnTo>
                  <a:lnTo>
                    <a:pt x="41180" y="153281"/>
                  </a:lnTo>
                  <a:lnTo>
                    <a:pt x="36821" y="143310"/>
                  </a:lnTo>
                  <a:lnTo>
                    <a:pt x="33314" y="95757"/>
                  </a:lnTo>
                  <a:lnTo>
                    <a:pt x="49145" y="92567"/>
                  </a:lnTo>
                  <a:lnTo>
                    <a:pt x="62544" y="88249"/>
                  </a:lnTo>
                  <a:lnTo>
                    <a:pt x="73678" y="83168"/>
                  </a:lnTo>
                  <a:lnTo>
                    <a:pt x="82713" y="77690"/>
                  </a:lnTo>
                  <a:lnTo>
                    <a:pt x="88347" y="76285"/>
                  </a:lnTo>
                  <a:lnTo>
                    <a:pt x="143656" y="76285"/>
                  </a:lnTo>
                  <a:lnTo>
                    <a:pt x="144694" y="60400"/>
                  </a:lnTo>
                  <a:lnTo>
                    <a:pt x="48044" y="60400"/>
                  </a:lnTo>
                  <a:lnTo>
                    <a:pt x="30738" y="56230"/>
                  </a:lnTo>
                  <a:lnTo>
                    <a:pt x="30309" y="49668"/>
                  </a:lnTo>
                  <a:lnTo>
                    <a:pt x="32545" y="43403"/>
                  </a:lnTo>
                  <a:lnTo>
                    <a:pt x="41544" y="33795"/>
                  </a:lnTo>
                  <a:lnTo>
                    <a:pt x="47650" y="31150"/>
                  </a:lnTo>
                  <a:lnTo>
                    <a:pt x="139356" y="31150"/>
                  </a:lnTo>
                  <a:lnTo>
                    <a:pt x="134148" y="22073"/>
                  </a:lnTo>
                  <a:lnTo>
                    <a:pt x="123016" y="11690"/>
                  </a:lnTo>
                  <a:lnTo>
                    <a:pt x="111751" y="4771"/>
                  </a:lnTo>
                  <a:lnTo>
                    <a:pt x="100326" y="990"/>
                  </a:lnTo>
                  <a:lnTo>
                    <a:pt x="54233" y="0"/>
                  </a:lnTo>
                  <a:close/>
                </a:path>
                <a:path w="145414" h="202565">
                  <a:moveTo>
                    <a:pt x="143656" y="76285"/>
                  </a:moveTo>
                  <a:lnTo>
                    <a:pt x="88347" y="76285"/>
                  </a:lnTo>
                  <a:lnTo>
                    <a:pt x="90444" y="77538"/>
                  </a:lnTo>
                  <a:lnTo>
                    <a:pt x="97166" y="81013"/>
                  </a:lnTo>
                  <a:lnTo>
                    <a:pt x="103479" y="83276"/>
                  </a:lnTo>
                  <a:lnTo>
                    <a:pt x="111835" y="85574"/>
                  </a:lnTo>
                  <a:lnTo>
                    <a:pt x="108408" y="138088"/>
                  </a:lnTo>
                  <a:lnTo>
                    <a:pt x="105169" y="150920"/>
                  </a:lnTo>
                  <a:lnTo>
                    <a:pt x="97662" y="161582"/>
                  </a:lnTo>
                  <a:lnTo>
                    <a:pt x="89704" y="167488"/>
                  </a:lnTo>
                  <a:lnTo>
                    <a:pt x="77847" y="171559"/>
                  </a:lnTo>
                  <a:lnTo>
                    <a:pt x="128816" y="171559"/>
                  </a:lnTo>
                  <a:lnTo>
                    <a:pt x="130940" y="168589"/>
                  </a:lnTo>
                  <a:lnTo>
                    <a:pt x="136175" y="157016"/>
                  </a:lnTo>
                  <a:lnTo>
                    <a:pt x="139053" y="144624"/>
                  </a:lnTo>
                  <a:lnTo>
                    <a:pt x="143656" y="76285"/>
                  </a:lnTo>
                  <a:close/>
                </a:path>
                <a:path w="145414" h="202565">
                  <a:moveTo>
                    <a:pt x="139356" y="31150"/>
                  </a:moveTo>
                  <a:lnTo>
                    <a:pt x="79092" y="31150"/>
                  </a:lnTo>
                  <a:lnTo>
                    <a:pt x="74647" y="43009"/>
                  </a:lnTo>
                  <a:lnTo>
                    <a:pt x="70885" y="47281"/>
                  </a:lnTo>
                  <a:lnTo>
                    <a:pt x="62391" y="53745"/>
                  </a:lnTo>
                  <a:lnTo>
                    <a:pt x="48044" y="60400"/>
                  </a:lnTo>
                  <a:lnTo>
                    <a:pt x="144694" y="60400"/>
                  </a:lnTo>
                  <a:lnTo>
                    <a:pt x="144834" y="58259"/>
                  </a:lnTo>
                  <a:lnTo>
                    <a:pt x="144588" y="53662"/>
                  </a:lnTo>
                  <a:lnTo>
                    <a:pt x="113780" y="53662"/>
                  </a:lnTo>
                  <a:lnTo>
                    <a:pt x="109938" y="52409"/>
                  </a:lnTo>
                  <a:lnTo>
                    <a:pt x="107951" y="51516"/>
                  </a:lnTo>
                  <a:lnTo>
                    <a:pt x="106338" y="50685"/>
                  </a:lnTo>
                  <a:lnTo>
                    <a:pt x="105265" y="50056"/>
                  </a:lnTo>
                  <a:lnTo>
                    <a:pt x="108913" y="40343"/>
                  </a:lnTo>
                  <a:lnTo>
                    <a:pt x="142642" y="40343"/>
                  </a:lnTo>
                  <a:lnTo>
                    <a:pt x="140518" y="33176"/>
                  </a:lnTo>
                  <a:lnTo>
                    <a:pt x="139356" y="31150"/>
                  </a:lnTo>
                  <a:close/>
                </a:path>
                <a:path w="145414" h="202565">
                  <a:moveTo>
                    <a:pt x="142642" y="40343"/>
                  </a:moveTo>
                  <a:lnTo>
                    <a:pt x="108913" y="40343"/>
                  </a:lnTo>
                  <a:lnTo>
                    <a:pt x="111890" y="44199"/>
                  </a:lnTo>
                  <a:lnTo>
                    <a:pt x="113579" y="48803"/>
                  </a:lnTo>
                  <a:lnTo>
                    <a:pt x="113780" y="53662"/>
                  </a:lnTo>
                  <a:lnTo>
                    <a:pt x="144588" y="53662"/>
                  </a:lnTo>
                  <a:lnTo>
                    <a:pt x="144146" y="45419"/>
                  </a:lnTo>
                  <a:lnTo>
                    <a:pt x="142642" y="40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80642" y="8492858"/>
              <a:ext cx="330200" cy="134620"/>
            </a:xfrm>
            <a:custGeom>
              <a:avLst/>
              <a:gdLst/>
              <a:ahLst/>
              <a:cxnLst/>
              <a:rect l="l" t="t" r="r" b="b"/>
              <a:pathLst>
                <a:path w="330200" h="134620">
                  <a:moveTo>
                    <a:pt x="128237" y="0"/>
                  </a:moveTo>
                  <a:lnTo>
                    <a:pt x="99869" y="0"/>
                  </a:lnTo>
                  <a:lnTo>
                    <a:pt x="93570" y="595"/>
                  </a:lnTo>
                  <a:lnTo>
                    <a:pt x="50061" y="17107"/>
                  </a:lnTo>
                  <a:lnTo>
                    <a:pt x="21971" y="45361"/>
                  </a:lnTo>
                  <a:lnTo>
                    <a:pt x="6818" y="82818"/>
                  </a:lnTo>
                  <a:lnTo>
                    <a:pt x="0" y="120443"/>
                  </a:lnTo>
                  <a:lnTo>
                    <a:pt x="1239" y="125115"/>
                  </a:lnTo>
                  <a:lnTo>
                    <a:pt x="7157" y="132204"/>
                  </a:lnTo>
                  <a:lnTo>
                    <a:pt x="11532" y="134253"/>
                  </a:lnTo>
                  <a:lnTo>
                    <a:pt x="318099" y="134253"/>
                  </a:lnTo>
                  <a:lnTo>
                    <a:pt x="322481" y="132204"/>
                  </a:lnTo>
                  <a:lnTo>
                    <a:pt x="328399" y="125115"/>
                  </a:lnTo>
                  <a:lnTo>
                    <a:pt x="329631" y="120443"/>
                  </a:lnTo>
                  <a:lnTo>
                    <a:pt x="326492" y="103102"/>
                  </a:lnTo>
                  <a:lnTo>
                    <a:pt x="34805" y="103102"/>
                  </a:lnTo>
                  <a:lnTo>
                    <a:pt x="37443" y="88523"/>
                  </a:lnTo>
                  <a:lnTo>
                    <a:pt x="55581" y="52933"/>
                  </a:lnTo>
                  <a:lnTo>
                    <a:pt x="90076" y="33021"/>
                  </a:lnTo>
                  <a:lnTo>
                    <a:pt x="101801" y="31150"/>
                  </a:lnTo>
                  <a:lnTo>
                    <a:pt x="161714" y="31150"/>
                  </a:lnTo>
                  <a:lnTo>
                    <a:pt x="132204" y="1640"/>
                  </a:lnTo>
                  <a:lnTo>
                    <a:pt x="128237" y="0"/>
                  </a:lnTo>
                  <a:close/>
                </a:path>
                <a:path w="330200" h="134620">
                  <a:moveTo>
                    <a:pt x="295991" y="31150"/>
                  </a:moveTo>
                  <a:lnTo>
                    <a:pt x="227837" y="31150"/>
                  </a:lnTo>
                  <a:lnTo>
                    <a:pt x="232198" y="31566"/>
                  </a:lnTo>
                  <a:lnTo>
                    <a:pt x="236463" y="32362"/>
                  </a:lnTo>
                  <a:lnTo>
                    <a:pt x="271895" y="50751"/>
                  </a:lnTo>
                  <a:lnTo>
                    <a:pt x="291557" y="85415"/>
                  </a:lnTo>
                  <a:lnTo>
                    <a:pt x="294839" y="103102"/>
                  </a:lnTo>
                  <a:lnTo>
                    <a:pt x="326492" y="103102"/>
                  </a:lnTo>
                  <a:lnTo>
                    <a:pt x="314403" y="57143"/>
                  </a:lnTo>
                  <a:lnTo>
                    <a:pt x="299658" y="34850"/>
                  </a:lnTo>
                  <a:lnTo>
                    <a:pt x="295991" y="31150"/>
                  </a:lnTo>
                  <a:close/>
                </a:path>
                <a:path w="330200" h="134620">
                  <a:moveTo>
                    <a:pt x="161714" y="31150"/>
                  </a:moveTo>
                  <a:lnTo>
                    <a:pt x="117653" y="31150"/>
                  </a:lnTo>
                  <a:lnTo>
                    <a:pt x="159887" y="73391"/>
                  </a:lnTo>
                  <a:lnTo>
                    <a:pt x="169751" y="73391"/>
                  </a:lnTo>
                  <a:lnTo>
                    <a:pt x="208877" y="34259"/>
                  </a:lnTo>
                  <a:lnTo>
                    <a:pt x="164822" y="34259"/>
                  </a:lnTo>
                  <a:lnTo>
                    <a:pt x="161714" y="31150"/>
                  </a:lnTo>
                  <a:close/>
                </a:path>
                <a:path w="330200" h="134620">
                  <a:moveTo>
                    <a:pt x="229769" y="0"/>
                  </a:moveTo>
                  <a:lnTo>
                    <a:pt x="201400" y="0"/>
                  </a:lnTo>
                  <a:lnTo>
                    <a:pt x="197441" y="1640"/>
                  </a:lnTo>
                  <a:lnTo>
                    <a:pt x="164822" y="34259"/>
                  </a:lnTo>
                  <a:lnTo>
                    <a:pt x="208877" y="34259"/>
                  </a:lnTo>
                  <a:lnTo>
                    <a:pt x="211985" y="31150"/>
                  </a:lnTo>
                  <a:lnTo>
                    <a:pt x="295991" y="31150"/>
                  </a:lnTo>
                  <a:lnTo>
                    <a:pt x="255622" y="5256"/>
                  </a:lnTo>
                  <a:lnTo>
                    <a:pt x="236068" y="595"/>
                  </a:lnTo>
                  <a:lnTo>
                    <a:pt x="229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89867" y="8716079"/>
              <a:ext cx="145415" cy="202565"/>
            </a:xfrm>
            <a:custGeom>
              <a:avLst/>
              <a:gdLst/>
              <a:ahLst/>
              <a:cxnLst/>
              <a:rect l="l" t="t" r="r" b="b"/>
              <a:pathLst>
                <a:path w="145414" h="202565">
                  <a:moveTo>
                    <a:pt x="90250" y="0"/>
                  </a:moveTo>
                  <a:lnTo>
                    <a:pt x="54232" y="0"/>
                  </a:lnTo>
                  <a:lnTo>
                    <a:pt x="41264" y="1572"/>
                  </a:lnTo>
                  <a:lnTo>
                    <a:pt x="9024" y="24916"/>
                  </a:lnTo>
                  <a:lnTo>
                    <a:pt x="0" y="47985"/>
                  </a:lnTo>
                  <a:lnTo>
                    <a:pt x="1255" y="82806"/>
                  </a:lnTo>
                  <a:lnTo>
                    <a:pt x="4993" y="140116"/>
                  </a:lnTo>
                  <a:lnTo>
                    <a:pt x="18710" y="176743"/>
                  </a:lnTo>
                  <a:lnTo>
                    <a:pt x="50907" y="199610"/>
                  </a:lnTo>
                  <a:lnTo>
                    <a:pt x="63141" y="202545"/>
                  </a:lnTo>
                  <a:lnTo>
                    <a:pt x="79065" y="202212"/>
                  </a:lnTo>
                  <a:lnTo>
                    <a:pt x="123390" y="179148"/>
                  </a:lnTo>
                  <a:lnTo>
                    <a:pt x="128817" y="171557"/>
                  </a:lnTo>
                  <a:lnTo>
                    <a:pt x="77852" y="171557"/>
                  </a:lnTo>
                  <a:lnTo>
                    <a:pt x="65523" y="171362"/>
                  </a:lnTo>
                  <a:lnTo>
                    <a:pt x="50356" y="162617"/>
                  </a:lnTo>
                  <a:lnTo>
                    <a:pt x="41185" y="153280"/>
                  </a:lnTo>
                  <a:lnTo>
                    <a:pt x="36823" y="143310"/>
                  </a:lnTo>
                  <a:lnTo>
                    <a:pt x="33306" y="95757"/>
                  </a:lnTo>
                  <a:lnTo>
                    <a:pt x="49140" y="92567"/>
                  </a:lnTo>
                  <a:lnTo>
                    <a:pt x="62539" y="88249"/>
                  </a:lnTo>
                  <a:lnTo>
                    <a:pt x="73672" y="83168"/>
                  </a:lnTo>
                  <a:lnTo>
                    <a:pt x="82705" y="77690"/>
                  </a:lnTo>
                  <a:lnTo>
                    <a:pt x="88346" y="76285"/>
                  </a:lnTo>
                  <a:lnTo>
                    <a:pt x="143655" y="76285"/>
                  </a:lnTo>
                  <a:lnTo>
                    <a:pt x="144699" y="60400"/>
                  </a:lnTo>
                  <a:lnTo>
                    <a:pt x="48040" y="60400"/>
                  </a:lnTo>
                  <a:lnTo>
                    <a:pt x="30731" y="56230"/>
                  </a:lnTo>
                  <a:lnTo>
                    <a:pt x="30308" y="49661"/>
                  </a:lnTo>
                  <a:lnTo>
                    <a:pt x="32551" y="43403"/>
                  </a:lnTo>
                  <a:lnTo>
                    <a:pt x="41550" y="33795"/>
                  </a:lnTo>
                  <a:lnTo>
                    <a:pt x="47656" y="31150"/>
                  </a:lnTo>
                  <a:lnTo>
                    <a:pt x="139359" y="31150"/>
                  </a:lnTo>
                  <a:lnTo>
                    <a:pt x="134148" y="22066"/>
                  </a:lnTo>
                  <a:lnTo>
                    <a:pt x="123014" y="11685"/>
                  </a:lnTo>
                  <a:lnTo>
                    <a:pt x="111747" y="4768"/>
                  </a:lnTo>
                  <a:lnTo>
                    <a:pt x="100322" y="989"/>
                  </a:lnTo>
                  <a:lnTo>
                    <a:pt x="90250" y="0"/>
                  </a:lnTo>
                  <a:close/>
                </a:path>
                <a:path w="145414" h="202565">
                  <a:moveTo>
                    <a:pt x="143655" y="76285"/>
                  </a:moveTo>
                  <a:lnTo>
                    <a:pt x="88346" y="76285"/>
                  </a:lnTo>
                  <a:lnTo>
                    <a:pt x="90437" y="77538"/>
                  </a:lnTo>
                  <a:lnTo>
                    <a:pt x="97172" y="81013"/>
                  </a:lnTo>
                  <a:lnTo>
                    <a:pt x="103478" y="83276"/>
                  </a:lnTo>
                  <a:lnTo>
                    <a:pt x="111827" y="85574"/>
                  </a:lnTo>
                  <a:lnTo>
                    <a:pt x="108407" y="138088"/>
                  </a:lnTo>
                  <a:lnTo>
                    <a:pt x="105168" y="150922"/>
                  </a:lnTo>
                  <a:lnTo>
                    <a:pt x="97662" y="161584"/>
                  </a:lnTo>
                  <a:lnTo>
                    <a:pt x="89710" y="167488"/>
                  </a:lnTo>
                  <a:lnTo>
                    <a:pt x="77852" y="171557"/>
                  </a:lnTo>
                  <a:lnTo>
                    <a:pt x="128817" y="171557"/>
                  </a:lnTo>
                  <a:lnTo>
                    <a:pt x="130940" y="168587"/>
                  </a:lnTo>
                  <a:lnTo>
                    <a:pt x="136173" y="157013"/>
                  </a:lnTo>
                  <a:lnTo>
                    <a:pt x="139051" y="144621"/>
                  </a:lnTo>
                  <a:lnTo>
                    <a:pt x="143655" y="76285"/>
                  </a:lnTo>
                  <a:close/>
                </a:path>
                <a:path w="145414" h="202565">
                  <a:moveTo>
                    <a:pt x="139359" y="31150"/>
                  </a:moveTo>
                  <a:lnTo>
                    <a:pt x="79091" y="31150"/>
                  </a:lnTo>
                  <a:lnTo>
                    <a:pt x="74640" y="43009"/>
                  </a:lnTo>
                  <a:lnTo>
                    <a:pt x="70884" y="47281"/>
                  </a:lnTo>
                  <a:lnTo>
                    <a:pt x="62391" y="53745"/>
                  </a:lnTo>
                  <a:lnTo>
                    <a:pt x="48040" y="60400"/>
                  </a:lnTo>
                  <a:lnTo>
                    <a:pt x="144699" y="60400"/>
                  </a:lnTo>
                  <a:lnTo>
                    <a:pt x="144840" y="58259"/>
                  </a:lnTo>
                  <a:lnTo>
                    <a:pt x="144591" y="53662"/>
                  </a:lnTo>
                  <a:lnTo>
                    <a:pt x="113779" y="53662"/>
                  </a:lnTo>
                  <a:lnTo>
                    <a:pt x="109937" y="52409"/>
                  </a:lnTo>
                  <a:lnTo>
                    <a:pt x="107957" y="51516"/>
                  </a:lnTo>
                  <a:lnTo>
                    <a:pt x="106337" y="50679"/>
                  </a:lnTo>
                  <a:lnTo>
                    <a:pt x="105770" y="50353"/>
                  </a:lnTo>
                  <a:lnTo>
                    <a:pt x="105271" y="50049"/>
                  </a:lnTo>
                  <a:lnTo>
                    <a:pt x="108906" y="40343"/>
                  </a:lnTo>
                  <a:lnTo>
                    <a:pt x="142643" y="40343"/>
                  </a:lnTo>
                  <a:lnTo>
                    <a:pt x="140518" y="33170"/>
                  </a:lnTo>
                  <a:lnTo>
                    <a:pt x="139359" y="31150"/>
                  </a:lnTo>
                  <a:close/>
                </a:path>
                <a:path w="145414" h="202565">
                  <a:moveTo>
                    <a:pt x="142643" y="40343"/>
                  </a:moveTo>
                  <a:lnTo>
                    <a:pt x="108906" y="40343"/>
                  </a:lnTo>
                  <a:lnTo>
                    <a:pt x="111896" y="44199"/>
                  </a:lnTo>
                  <a:lnTo>
                    <a:pt x="113578" y="48803"/>
                  </a:lnTo>
                  <a:lnTo>
                    <a:pt x="113779" y="53662"/>
                  </a:lnTo>
                  <a:lnTo>
                    <a:pt x="144591" y="53662"/>
                  </a:lnTo>
                  <a:lnTo>
                    <a:pt x="144145" y="45416"/>
                  </a:lnTo>
                  <a:lnTo>
                    <a:pt x="142643" y="40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7294" y="8928303"/>
              <a:ext cx="330200" cy="134620"/>
            </a:xfrm>
            <a:custGeom>
              <a:avLst/>
              <a:gdLst/>
              <a:ahLst/>
              <a:cxnLst/>
              <a:rect l="l" t="t" r="r" b="b"/>
              <a:pathLst>
                <a:path w="330200" h="134620">
                  <a:moveTo>
                    <a:pt x="128230" y="0"/>
                  </a:moveTo>
                  <a:lnTo>
                    <a:pt x="99876" y="0"/>
                  </a:lnTo>
                  <a:lnTo>
                    <a:pt x="93577" y="588"/>
                  </a:lnTo>
                  <a:lnTo>
                    <a:pt x="50052" y="17107"/>
                  </a:lnTo>
                  <a:lnTo>
                    <a:pt x="21966" y="45361"/>
                  </a:lnTo>
                  <a:lnTo>
                    <a:pt x="6811" y="82818"/>
                  </a:lnTo>
                  <a:lnTo>
                    <a:pt x="0" y="120436"/>
                  </a:lnTo>
                  <a:lnTo>
                    <a:pt x="1232" y="125115"/>
                  </a:lnTo>
                  <a:lnTo>
                    <a:pt x="7150" y="132197"/>
                  </a:lnTo>
                  <a:lnTo>
                    <a:pt x="11532" y="134246"/>
                  </a:lnTo>
                  <a:lnTo>
                    <a:pt x="318099" y="134246"/>
                  </a:lnTo>
                  <a:lnTo>
                    <a:pt x="322481" y="132197"/>
                  </a:lnTo>
                  <a:lnTo>
                    <a:pt x="328392" y="125108"/>
                  </a:lnTo>
                  <a:lnTo>
                    <a:pt x="329631" y="120436"/>
                  </a:lnTo>
                  <a:lnTo>
                    <a:pt x="326488" y="103095"/>
                  </a:lnTo>
                  <a:lnTo>
                    <a:pt x="34792" y="103095"/>
                  </a:lnTo>
                  <a:lnTo>
                    <a:pt x="37436" y="88523"/>
                  </a:lnTo>
                  <a:lnTo>
                    <a:pt x="55575" y="52931"/>
                  </a:lnTo>
                  <a:lnTo>
                    <a:pt x="90068" y="33020"/>
                  </a:lnTo>
                  <a:lnTo>
                    <a:pt x="101801" y="31150"/>
                  </a:lnTo>
                  <a:lnTo>
                    <a:pt x="161707" y="31150"/>
                  </a:lnTo>
                  <a:lnTo>
                    <a:pt x="132197" y="1640"/>
                  </a:lnTo>
                  <a:lnTo>
                    <a:pt x="128230" y="0"/>
                  </a:lnTo>
                  <a:close/>
                </a:path>
                <a:path w="330200" h="134620">
                  <a:moveTo>
                    <a:pt x="295985" y="31150"/>
                  </a:moveTo>
                  <a:lnTo>
                    <a:pt x="227823" y="31150"/>
                  </a:lnTo>
                  <a:lnTo>
                    <a:pt x="232184" y="31559"/>
                  </a:lnTo>
                  <a:lnTo>
                    <a:pt x="236456" y="32362"/>
                  </a:lnTo>
                  <a:lnTo>
                    <a:pt x="271886" y="50751"/>
                  </a:lnTo>
                  <a:lnTo>
                    <a:pt x="291550" y="85415"/>
                  </a:lnTo>
                  <a:lnTo>
                    <a:pt x="294832" y="103095"/>
                  </a:lnTo>
                  <a:lnTo>
                    <a:pt x="326488" y="103095"/>
                  </a:lnTo>
                  <a:lnTo>
                    <a:pt x="314397" y="57144"/>
                  </a:lnTo>
                  <a:lnTo>
                    <a:pt x="299654" y="34852"/>
                  </a:lnTo>
                  <a:lnTo>
                    <a:pt x="295985" y="31150"/>
                  </a:lnTo>
                  <a:close/>
                </a:path>
                <a:path w="330200" h="134620">
                  <a:moveTo>
                    <a:pt x="161707" y="31150"/>
                  </a:moveTo>
                  <a:lnTo>
                    <a:pt x="117646" y="31150"/>
                  </a:lnTo>
                  <a:lnTo>
                    <a:pt x="156723" y="70221"/>
                  </a:lnTo>
                  <a:lnTo>
                    <a:pt x="160683" y="71868"/>
                  </a:lnTo>
                  <a:lnTo>
                    <a:pt x="168941" y="71868"/>
                  </a:lnTo>
                  <a:lnTo>
                    <a:pt x="172908" y="70221"/>
                  </a:lnTo>
                  <a:lnTo>
                    <a:pt x="208870" y="34259"/>
                  </a:lnTo>
                  <a:lnTo>
                    <a:pt x="164815" y="34259"/>
                  </a:lnTo>
                  <a:lnTo>
                    <a:pt x="161707" y="31150"/>
                  </a:lnTo>
                  <a:close/>
                </a:path>
                <a:path w="330200" h="134620">
                  <a:moveTo>
                    <a:pt x="229748" y="0"/>
                  </a:moveTo>
                  <a:lnTo>
                    <a:pt x="201400" y="0"/>
                  </a:lnTo>
                  <a:lnTo>
                    <a:pt x="197434" y="1640"/>
                  </a:lnTo>
                  <a:lnTo>
                    <a:pt x="164815" y="34259"/>
                  </a:lnTo>
                  <a:lnTo>
                    <a:pt x="208870" y="34259"/>
                  </a:lnTo>
                  <a:lnTo>
                    <a:pt x="211978" y="31150"/>
                  </a:lnTo>
                  <a:lnTo>
                    <a:pt x="295985" y="31150"/>
                  </a:lnTo>
                  <a:lnTo>
                    <a:pt x="255617" y="5257"/>
                  </a:lnTo>
                  <a:lnTo>
                    <a:pt x="236054" y="588"/>
                  </a:lnTo>
                  <a:lnTo>
                    <a:pt x="22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37986" y="8654024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59">
                  <a:moveTo>
                    <a:pt x="23764" y="0"/>
                  </a:moveTo>
                  <a:lnTo>
                    <a:pt x="6603" y="892"/>
                  </a:lnTo>
                  <a:lnTo>
                    <a:pt x="0" y="8209"/>
                  </a:lnTo>
                  <a:lnTo>
                    <a:pt x="692" y="21909"/>
                  </a:lnTo>
                  <a:lnTo>
                    <a:pt x="810" y="26561"/>
                  </a:lnTo>
                  <a:lnTo>
                    <a:pt x="823" y="40807"/>
                  </a:lnTo>
                  <a:lnTo>
                    <a:pt x="7801" y="47785"/>
                  </a:lnTo>
                  <a:lnTo>
                    <a:pt x="25003" y="47785"/>
                  </a:lnTo>
                  <a:lnTo>
                    <a:pt x="31974" y="40807"/>
                  </a:lnTo>
                  <a:lnTo>
                    <a:pt x="31974" y="26561"/>
                  </a:lnTo>
                  <a:lnTo>
                    <a:pt x="31829" y="20843"/>
                  </a:lnTo>
                  <a:lnTo>
                    <a:pt x="31109" y="6631"/>
                  </a:lnTo>
                  <a:lnTo>
                    <a:pt x="23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6791" y="8320714"/>
              <a:ext cx="351155" cy="287020"/>
            </a:xfrm>
            <a:custGeom>
              <a:avLst/>
              <a:gdLst/>
              <a:ahLst/>
              <a:cxnLst/>
              <a:rect l="l" t="t" r="r" b="b"/>
              <a:pathLst>
                <a:path w="351154" h="287020">
                  <a:moveTo>
                    <a:pt x="173955" y="68483"/>
                  </a:moveTo>
                  <a:lnTo>
                    <a:pt x="54133" y="68483"/>
                  </a:lnTo>
                  <a:lnTo>
                    <a:pt x="72343" y="70224"/>
                  </a:lnTo>
                  <a:lnTo>
                    <a:pt x="90253" y="73040"/>
                  </a:lnTo>
                  <a:lnTo>
                    <a:pt x="141797" y="87658"/>
                  </a:lnTo>
                  <a:lnTo>
                    <a:pt x="189279" y="110955"/>
                  </a:lnTo>
                  <a:lnTo>
                    <a:pt x="231688" y="142190"/>
                  </a:lnTo>
                  <a:lnTo>
                    <a:pt x="268014" y="180622"/>
                  </a:lnTo>
                  <a:lnTo>
                    <a:pt x="297244" y="225508"/>
                  </a:lnTo>
                  <a:lnTo>
                    <a:pt x="318369" y="276107"/>
                  </a:lnTo>
                  <a:lnTo>
                    <a:pt x="320459" y="282760"/>
                  </a:lnTo>
                  <a:lnTo>
                    <a:pt x="326592" y="287017"/>
                  </a:lnTo>
                  <a:lnTo>
                    <a:pt x="334768" y="287017"/>
                  </a:lnTo>
                  <a:lnTo>
                    <a:pt x="336346" y="286782"/>
                  </a:lnTo>
                  <a:lnTo>
                    <a:pt x="346107" y="283715"/>
                  </a:lnTo>
                  <a:lnTo>
                    <a:pt x="350662" y="274965"/>
                  </a:lnTo>
                  <a:lnTo>
                    <a:pt x="348087" y="266762"/>
                  </a:lnTo>
                  <a:lnTo>
                    <a:pt x="334302" y="230687"/>
                  </a:lnTo>
                  <a:lnTo>
                    <a:pt x="316333" y="196465"/>
                  </a:lnTo>
                  <a:lnTo>
                    <a:pt x="294486" y="164528"/>
                  </a:lnTo>
                  <a:lnTo>
                    <a:pt x="269067" y="135307"/>
                  </a:lnTo>
                  <a:lnTo>
                    <a:pt x="240383" y="109233"/>
                  </a:lnTo>
                  <a:lnTo>
                    <a:pt x="205248" y="85413"/>
                  </a:lnTo>
                  <a:lnTo>
                    <a:pt x="181845" y="72338"/>
                  </a:lnTo>
                  <a:lnTo>
                    <a:pt x="173955" y="68483"/>
                  </a:lnTo>
                  <a:close/>
                </a:path>
                <a:path w="351154" h="287020">
                  <a:moveTo>
                    <a:pt x="58397" y="0"/>
                  </a:moveTo>
                  <a:lnTo>
                    <a:pt x="48533" y="0"/>
                  </a:lnTo>
                  <a:lnTo>
                    <a:pt x="0" y="48540"/>
                  </a:lnTo>
                  <a:lnTo>
                    <a:pt x="0" y="58404"/>
                  </a:lnTo>
                  <a:lnTo>
                    <a:pt x="45494" y="103891"/>
                  </a:lnTo>
                  <a:lnTo>
                    <a:pt x="49481" y="105421"/>
                  </a:lnTo>
                  <a:lnTo>
                    <a:pt x="57449" y="105421"/>
                  </a:lnTo>
                  <a:lnTo>
                    <a:pt x="61443" y="103891"/>
                  </a:lnTo>
                  <a:lnTo>
                    <a:pt x="70560" y="94774"/>
                  </a:lnTo>
                  <a:lnTo>
                    <a:pt x="70560" y="84910"/>
                  </a:lnTo>
                  <a:lnTo>
                    <a:pt x="54133" y="68483"/>
                  </a:lnTo>
                  <a:lnTo>
                    <a:pt x="173955" y="68483"/>
                  </a:lnTo>
                  <a:lnTo>
                    <a:pt x="134842" y="52592"/>
                  </a:lnTo>
                  <a:lnTo>
                    <a:pt x="87215" y="40906"/>
                  </a:lnTo>
                  <a:lnTo>
                    <a:pt x="63032" y="37906"/>
                  </a:lnTo>
                  <a:lnTo>
                    <a:pt x="64482" y="28118"/>
                  </a:lnTo>
                  <a:lnTo>
                    <a:pt x="70560" y="22034"/>
                  </a:lnTo>
                  <a:lnTo>
                    <a:pt x="70560" y="12169"/>
                  </a:lnTo>
                  <a:lnTo>
                    <a:pt x="583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12275" y="8670657"/>
              <a:ext cx="356235" cy="378460"/>
            </a:xfrm>
            <a:custGeom>
              <a:avLst/>
              <a:gdLst/>
              <a:ahLst/>
              <a:cxnLst/>
              <a:rect l="l" t="t" r="r" b="b"/>
              <a:pathLst>
                <a:path w="356235" h="378459">
                  <a:moveTo>
                    <a:pt x="24180" y="0"/>
                  </a:moveTo>
                  <a:lnTo>
                    <a:pt x="6970" y="0"/>
                  </a:lnTo>
                  <a:lnTo>
                    <a:pt x="0" y="6977"/>
                  </a:lnTo>
                  <a:lnTo>
                    <a:pt x="0" y="15575"/>
                  </a:lnTo>
                  <a:lnTo>
                    <a:pt x="977" y="41052"/>
                  </a:lnTo>
                  <a:lnTo>
                    <a:pt x="8577" y="90357"/>
                  </a:lnTo>
                  <a:lnTo>
                    <a:pt x="23225" y="136983"/>
                  </a:lnTo>
                  <a:lnTo>
                    <a:pt x="44344" y="180352"/>
                  </a:lnTo>
                  <a:lnTo>
                    <a:pt x="71357" y="219890"/>
                  </a:lnTo>
                  <a:lnTo>
                    <a:pt x="103687" y="255019"/>
                  </a:lnTo>
                  <a:lnTo>
                    <a:pt x="140758" y="285164"/>
                  </a:lnTo>
                  <a:lnTo>
                    <a:pt x="181993" y="309748"/>
                  </a:lnTo>
                  <a:lnTo>
                    <a:pt x="226815" y="328194"/>
                  </a:lnTo>
                  <a:lnTo>
                    <a:pt x="274647" y="339927"/>
                  </a:lnTo>
                  <a:lnTo>
                    <a:pt x="299512" y="343096"/>
                  </a:lnTo>
                  <a:lnTo>
                    <a:pt x="285113" y="357494"/>
                  </a:lnTo>
                  <a:lnTo>
                    <a:pt x="285113" y="367359"/>
                  </a:lnTo>
                  <a:lnTo>
                    <a:pt x="294244" y="376482"/>
                  </a:lnTo>
                  <a:lnTo>
                    <a:pt x="298224" y="377998"/>
                  </a:lnTo>
                  <a:lnTo>
                    <a:pt x="306199" y="377998"/>
                  </a:lnTo>
                  <a:lnTo>
                    <a:pt x="310186" y="376482"/>
                  </a:lnTo>
                  <a:lnTo>
                    <a:pt x="355681" y="330988"/>
                  </a:lnTo>
                  <a:lnTo>
                    <a:pt x="355681" y="321124"/>
                  </a:lnTo>
                  <a:lnTo>
                    <a:pt x="346655" y="312097"/>
                  </a:lnTo>
                  <a:lnTo>
                    <a:pt x="302599" y="312097"/>
                  </a:lnTo>
                  <a:lnTo>
                    <a:pt x="280068" y="309249"/>
                  </a:lnTo>
                  <a:lnTo>
                    <a:pt x="236723" y="298659"/>
                  </a:lnTo>
                  <a:lnTo>
                    <a:pt x="196103" y="281980"/>
                  </a:lnTo>
                  <a:lnTo>
                    <a:pt x="158733" y="259736"/>
                  </a:lnTo>
                  <a:lnTo>
                    <a:pt x="125134" y="232447"/>
                  </a:lnTo>
                  <a:lnTo>
                    <a:pt x="95829" y="200636"/>
                  </a:lnTo>
                  <a:lnTo>
                    <a:pt x="71346" y="164832"/>
                  </a:lnTo>
                  <a:lnTo>
                    <a:pt x="52204" y="125551"/>
                  </a:lnTo>
                  <a:lnTo>
                    <a:pt x="38926" y="83317"/>
                  </a:lnTo>
                  <a:lnTo>
                    <a:pt x="32036" y="38654"/>
                  </a:lnTo>
                  <a:lnTo>
                    <a:pt x="31150" y="15575"/>
                  </a:lnTo>
                  <a:lnTo>
                    <a:pt x="31150" y="6977"/>
                  </a:lnTo>
                  <a:lnTo>
                    <a:pt x="24180" y="0"/>
                  </a:lnTo>
                  <a:close/>
                </a:path>
                <a:path w="356235" h="378459">
                  <a:moveTo>
                    <a:pt x="307147" y="272591"/>
                  </a:moveTo>
                  <a:lnTo>
                    <a:pt x="297283" y="272591"/>
                  </a:lnTo>
                  <a:lnTo>
                    <a:pt x="285113" y="284753"/>
                  </a:lnTo>
                  <a:lnTo>
                    <a:pt x="285113" y="294618"/>
                  </a:lnTo>
                  <a:lnTo>
                    <a:pt x="302599" y="312097"/>
                  </a:lnTo>
                  <a:lnTo>
                    <a:pt x="346655" y="312097"/>
                  </a:lnTo>
                  <a:lnTo>
                    <a:pt x="307147" y="2725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112</Words>
  <Application>Microsoft Macintosh PowerPoint</Application>
  <PresentationFormat>Personalizado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Trade Gothic LT Std Light</vt:lpstr>
      <vt:lpstr>TradeGothicLTStd-Bd2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Infografia</dc:title>
  <cp:lastModifiedBy>Microsoft Office User</cp:lastModifiedBy>
  <cp:revision>1</cp:revision>
  <dcterms:created xsi:type="dcterms:W3CDTF">2022-09-01T15:15:39Z</dcterms:created>
  <dcterms:modified xsi:type="dcterms:W3CDTF">2022-09-01T20:17:24Z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2022-09-01T00:00:00Z</vt:filetime>
  </property>
</Properties>
</file>