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0104100" cy="14535150"/>
  <p:notesSz cx="20104100" cy="145351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9"/>
    <p:restoredTop sz="94714"/>
  </p:normalViewPr>
  <p:slideViewPr>
    <p:cSldViewPr>
      <p:cViewPr varScale="1">
        <p:scale>
          <a:sx n="69" d="100"/>
          <a:sy n="69" d="100"/>
        </p:scale>
        <p:origin x="272" y="3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505896"/>
            <a:ext cx="17088486" cy="3052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139684"/>
            <a:ext cx="14072870" cy="3633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81406"/>
            <a:ext cx="18093690" cy="232562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43084"/>
            <a:ext cx="18093690" cy="95931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81406"/>
            <a:ext cx="18093690" cy="232562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43084"/>
            <a:ext cx="8745284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43084"/>
            <a:ext cx="8745284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81406"/>
            <a:ext cx="18093690" cy="232562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k object 17">
            <a:extLst>
              <a:ext uri="{FF2B5EF4-FFF2-40B4-BE49-F238E27FC236}">
                <a16:creationId xmlns:a16="http://schemas.microsoft.com/office/drawing/2014/main" id="{BD306266-AAD6-C549-99AC-A1C185B8A19C}"/>
              </a:ext>
            </a:extLst>
          </p:cNvPr>
          <p:cNvSpPr/>
          <p:nvPr/>
        </p:nvSpPr>
        <p:spPr>
          <a:xfrm>
            <a:off x="676486" y="694920"/>
            <a:ext cx="18733135" cy="10542270"/>
          </a:xfrm>
          <a:custGeom>
            <a:avLst/>
            <a:gdLst/>
            <a:ahLst/>
            <a:cxnLst/>
            <a:rect l="l" t="t" r="r" b="b"/>
            <a:pathLst>
              <a:path w="18733135" h="10542270">
                <a:moveTo>
                  <a:pt x="18732671" y="10541756"/>
                </a:moveTo>
                <a:lnTo>
                  <a:pt x="0" y="10541756"/>
                </a:lnTo>
                <a:lnTo>
                  <a:pt x="0" y="0"/>
                </a:lnTo>
                <a:lnTo>
                  <a:pt x="18732671" y="0"/>
                </a:lnTo>
                <a:lnTo>
                  <a:pt x="18732671" y="10541756"/>
                </a:lnTo>
                <a:close/>
              </a:path>
            </a:pathLst>
          </a:custGeom>
          <a:solidFill>
            <a:srgbClr val="FFFFFF"/>
          </a:solidFill>
          <a:effectLst>
            <a:outerShdw blurRad="457200" algn="ctr" rotWithShape="0">
              <a:prstClr val="black">
                <a:alpha val="18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BED997A-2F73-D340-8C25-224B94DEE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11915775"/>
            <a:ext cx="18745200" cy="1912634"/>
          </a:xfrm>
          <a:prstGeom prst="rect">
            <a:avLst/>
          </a:prstGeom>
        </p:spPr>
      </p:pic>
      <p:sp>
        <p:nvSpPr>
          <p:cNvPr id="30" name="bk object 17">
            <a:extLst>
              <a:ext uri="{FF2B5EF4-FFF2-40B4-BE49-F238E27FC236}">
                <a16:creationId xmlns:a16="http://schemas.microsoft.com/office/drawing/2014/main" id="{8B3FE1E8-47AA-0241-A9A4-F80D25B85D89}"/>
              </a:ext>
            </a:extLst>
          </p:cNvPr>
          <p:cNvSpPr/>
          <p:nvPr/>
        </p:nvSpPr>
        <p:spPr>
          <a:xfrm>
            <a:off x="676486" y="694920"/>
            <a:ext cx="18733135" cy="10542270"/>
          </a:xfrm>
          <a:custGeom>
            <a:avLst/>
            <a:gdLst/>
            <a:ahLst/>
            <a:cxnLst/>
            <a:rect l="l" t="t" r="r" b="b"/>
            <a:pathLst>
              <a:path w="18733135" h="10542270">
                <a:moveTo>
                  <a:pt x="18732671" y="10541756"/>
                </a:moveTo>
                <a:lnTo>
                  <a:pt x="0" y="10541756"/>
                </a:lnTo>
                <a:lnTo>
                  <a:pt x="0" y="0"/>
                </a:lnTo>
                <a:lnTo>
                  <a:pt x="18732671" y="0"/>
                </a:lnTo>
                <a:lnTo>
                  <a:pt x="18732671" y="10541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50">
            <a:extLst>
              <a:ext uri="{FF2B5EF4-FFF2-40B4-BE49-F238E27FC236}">
                <a16:creationId xmlns:a16="http://schemas.microsoft.com/office/drawing/2014/main" id="{85F7D745-3C05-B547-A8EF-A942F252EF33}"/>
              </a:ext>
            </a:extLst>
          </p:cNvPr>
          <p:cNvSpPr/>
          <p:nvPr/>
        </p:nvSpPr>
        <p:spPr>
          <a:xfrm>
            <a:off x="663258" y="694926"/>
            <a:ext cx="10055860" cy="10542270"/>
          </a:xfrm>
          <a:custGeom>
            <a:avLst/>
            <a:gdLst/>
            <a:ahLst/>
            <a:cxnLst/>
            <a:rect l="l" t="t" r="r" b="b"/>
            <a:pathLst>
              <a:path w="10055860" h="10542270">
                <a:moveTo>
                  <a:pt x="6472089" y="0"/>
                </a:moveTo>
                <a:lnTo>
                  <a:pt x="0" y="0"/>
                </a:lnTo>
                <a:lnTo>
                  <a:pt x="0" y="10541750"/>
                </a:lnTo>
                <a:lnTo>
                  <a:pt x="6757008" y="10541750"/>
                </a:lnTo>
                <a:lnTo>
                  <a:pt x="10055380" y="1202860"/>
                </a:lnTo>
                <a:lnTo>
                  <a:pt x="6472089" y="0"/>
                </a:lnTo>
                <a:close/>
              </a:path>
            </a:pathLst>
          </a:custGeom>
          <a:solidFill>
            <a:srgbClr val="001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51">
            <a:extLst>
              <a:ext uri="{FF2B5EF4-FFF2-40B4-BE49-F238E27FC236}">
                <a16:creationId xmlns:a16="http://schemas.microsoft.com/office/drawing/2014/main" id="{A4616540-A693-2841-BEFD-7A2DC3614D08}"/>
              </a:ext>
            </a:extLst>
          </p:cNvPr>
          <p:cNvSpPr/>
          <p:nvPr/>
        </p:nvSpPr>
        <p:spPr>
          <a:xfrm>
            <a:off x="7426029" y="1897794"/>
            <a:ext cx="5542280" cy="9338945"/>
          </a:xfrm>
          <a:custGeom>
            <a:avLst/>
            <a:gdLst/>
            <a:ahLst/>
            <a:cxnLst/>
            <a:rect l="l" t="t" r="r" b="b"/>
            <a:pathLst>
              <a:path w="5542280" h="9338945">
                <a:moveTo>
                  <a:pt x="3292602" y="0"/>
                </a:moveTo>
                <a:lnTo>
                  <a:pt x="0" y="9338882"/>
                </a:lnTo>
                <a:lnTo>
                  <a:pt x="1998531" y="9338882"/>
                </a:lnTo>
                <a:lnTo>
                  <a:pt x="5542154" y="7934820"/>
                </a:lnTo>
                <a:lnTo>
                  <a:pt x="3853803" y="192561"/>
                </a:lnTo>
                <a:lnTo>
                  <a:pt x="3292602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52">
            <a:extLst>
              <a:ext uri="{FF2B5EF4-FFF2-40B4-BE49-F238E27FC236}">
                <a16:creationId xmlns:a16="http://schemas.microsoft.com/office/drawing/2014/main" id="{8245B8B8-4F1A-FD43-A981-E8AE1270D13F}"/>
              </a:ext>
            </a:extLst>
          </p:cNvPr>
          <p:cNvSpPr/>
          <p:nvPr/>
        </p:nvSpPr>
        <p:spPr>
          <a:xfrm>
            <a:off x="7426042" y="1897795"/>
            <a:ext cx="5542140" cy="9338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53">
            <a:extLst>
              <a:ext uri="{FF2B5EF4-FFF2-40B4-BE49-F238E27FC236}">
                <a16:creationId xmlns:a16="http://schemas.microsoft.com/office/drawing/2014/main" id="{3BF49120-E9ED-DC42-B8BD-7A896EED39B9}"/>
              </a:ext>
            </a:extLst>
          </p:cNvPr>
          <p:cNvSpPr/>
          <p:nvPr/>
        </p:nvSpPr>
        <p:spPr>
          <a:xfrm>
            <a:off x="7426029" y="1897794"/>
            <a:ext cx="5542280" cy="9338945"/>
          </a:xfrm>
          <a:custGeom>
            <a:avLst/>
            <a:gdLst/>
            <a:ahLst/>
            <a:cxnLst/>
            <a:rect l="l" t="t" r="r" b="b"/>
            <a:pathLst>
              <a:path w="5542280" h="9338945">
                <a:moveTo>
                  <a:pt x="3292602" y="0"/>
                </a:moveTo>
                <a:lnTo>
                  <a:pt x="0" y="9338882"/>
                </a:lnTo>
                <a:lnTo>
                  <a:pt x="1998531" y="9338882"/>
                </a:lnTo>
                <a:lnTo>
                  <a:pt x="5542154" y="7934820"/>
                </a:lnTo>
                <a:lnTo>
                  <a:pt x="3853803" y="192561"/>
                </a:lnTo>
                <a:lnTo>
                  <a:pt x="3292602" y="0"/>
                </a:lnTo>
                <a:close/>
              </a:path>
            </a:pathLst>
          </a:custGeom>
          <a:solidFill>
            <a:srgbClr val="9A9A9A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54">
            <a:extLst>
              <a:ext uri="{FF2B5EF4-FFF2-40B4-BE49-F238E27FC236}">
                <a16:creationId xmlns:a16="http://schemas.microsoft.com/office/drawing/2014/main" id="{461030C9-375F-3C4C-A8E4-B4C596C50C31}"/>
              </a:ext>
            </a:extLst>
          </p:cNvPr>
          <p:cNvSpPr/>
          <p:nvPr/>
        </p:nvSpPr>
        <p:spPr>
          <a:xfrm>
            <a:off x="12807326" y="2265704"/>
            <a:ext cx="6610350" cy="8971280"/>
          </a:xfrm>
          <a:custGeom>
            <a:avLst/>
            <a:gdLst/>
            <a:ahLst/>
            <a:cxnLst/>
            <a:rect l="l" t="t" r="r" b="b"/>
            <a:pathLst>
              <a:path w="6610350" h="8971280">
                <a:moveTo>
                  <a:pt x="0" y="8970972"/>
                </a:moveTo>
                <a:lnTo>
                  <a:pt x="6609807" y="1"/>
                </a:lnTo>
              </a:path>
            </a:pathLst>
          </a:custGeom>
          <a:ln w="13844">
            <a:solidFill>
              <a:srgbClr val="CDCED2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55">
            <a:extLst>
              <a:ext uri="{FF2B5EF4-FFF2-40B4-BE49-F238E27FC236}">
                <a16:creationId xmlns:a16="http://schemas.microsoft.com/office/drawing/2014/main" id="{89920C53-E1BD-0440-A69B-CCD22ED7D2FD}"/>
              </a:ext>
            </a:extLst>
          </p:cNvPr>
          <p:cNvSpPr/>
          <p:nvPr/>
        </p:nvSpPr>
        <p:spPr>
          <a:xfrm>
            <a:off x="7135329" y="694927"/>
            <a:ext cx="12282170" cy="4123054"/>
          </a:xfrm>
          <a:custGeom>
            <a:avLst/>
            <a:gdLst/>
            <a:ahLst/>
            <a:cxnLst/>
            <a:rect l="l" t="t" r="r" b="b"/>
            <a:pathLst>
              <a:path w="12282169" h="4123054">
                <a:moveTo>
                  <a:pt x="12281803" y="4122828"/>
                </a:moveTo>
                <a:lnTo>
                  <a:pt x="1" y="0"/>
                </a:lnTo>
              </a:path>
            </a:pathLst>
          </a:custGeom>
          <a:ln w="13844">
            <a:solidFill>
              <a:srgbClr val="CDCED2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56">
            <a:extLst>
              <a:ext uri="{FF2B5EF4-FFF2-40B4-BE49-F238E27FC236}">
                <a16:creationId xmlns:a16="http://schemas.microsoft.com/office/drawing/2014/main" id="{4681A435-09C7-3347-A688-0B0F84EC5524}"/>
              </a:ext>
            </a:extLst>
          </p:cNvPr>
          <p:cNvSpPr/>
          <p:nvPr/>
        </p:nvSpPr>
        <p:spPr>
          <a:xfrm>
            <a:off x="9424562" y="7277388"/>
            <a:ext cx="9992995" cy="3959860"/>
          </a:xfrm>
          <a:custGeom>
            <a:avLst/>
            <a:gdLst/>
            <a:ahLst/>
            <a:cxnLst/>
            <a:rect l="l" t="t" r="r" b="b"/>
            <a:pathLst>
              <a:path w="9992994" h="3959859">
                <a:moveTo>
                  <a:pt x="0" y="3959288"/>
                </a:moveTo>
                <a:lnTo>
                  <a:pt x="9992570" y="0"/>
                </a:lnTo>
              </a:path>
            </a:pathLst>
          </a:custGeom>
          <a:ln w="13844">
            <a:solidFill>
              <a:srgbClr val="CDCED2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57">
            <a:extLst>
              <a:ext uri="{FF2B5EF4-FFF2-40B4-BE49-F238E27FC236}">
                <a16:creationId xmlns:a16="http://schemas.microsoft.com/office/drawing/2014/main" id="{FE4455EA-3B9A-AE46-82BB-C92275E24B5E}"/>
              </a:ext>
            </a:extLst>
          </p:cNvPr>
          <p:cNvSpPr/>
          <p:nvPr/>
        </p:nvSpPr>
        <p:spPr>
          <a:xfrm>
            <a:off x="7420261" y="694927"/>
            <a:ext cx="3723640" cy="10542270"/>
          </a:xfrm>
          <a:custGeom>
            <a:avLst/>
            <a:gdLst/>
            <a:ahLst/>
            <a:cxnLst/>
            <a:rect l="l" t="t" r="r" b="b"/>
            <a:pathLst>
              <a:path w="3723640" h="10542270">
                <a:moveTo>
                  <a:pt x="3723208" y="0"/>
                </a:moveTo>
                <a:lnTo>
                  <a:pt x="0" y="10541749"/>
                </a:lnTo>
              </a:path>
            </a:pathLst>
          </a:custGeom>
          <a:ln w="13844">
            <a:solidFill>
              <a:srgbClr val="CDCED2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58">
            <a:extLst>
              <a:ext uri="{FF2B5EF4-FFF2-40B4-BE49-F238E27FC236}">
                <a16:creationId xmlns:a16="http://schemas.microsoft.com/office/drawing/2014/main" id="{3EE6F2F3-9405-424F-80AA-D954CA8FC6A8}"/>
              </a:ext>
            </a:extLst>
          </p:cNvPr>
          <p:cNvSpPr/>
          <p:nvPr/>
        </p:nvSpPr>
        <p:spPr>
          <a:xfrm>
            <a:off x="10975525" y="694927"/>
            <a:ext cx="2299335" cy="10542270"/>
          </a:xfrm>
          <a:custGeom>
            <a:avLst/>
            <a:gdLst/>
            <a:ahLst/>
            <a:cxnLst/>
            <a:rect l="l" t="t" r="r" b="b"/>
            <a:pathLst>
              <a:path w="2299334" h="10542270">
                <a:moveTo>
                  <a:pt x="0" y="0"/>
                </a:moveTo>
                <a:lnTo>
                  <a:pt x="2298845" y="10541750"/>
                </a:lnTo>
              </a:path>
            </a:pathLst>
          </a:custGeom>
          <a:ln w="13844">
            <a:solidFill>
              <a:srgbClr val="CDCED2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59">
            <a:extLst>
              <a:ext uri="{FF2B5EF4-FFF2-40B4-BE49-F238E27FC236}">
                <a16:creationId xmlns:a16="http://schemas.microsoft.com/office/drawing/2014/main" id="{FC132D15-18D5-1248-9CF4-37871A63DA43}"/>
              </a:ext>
            </a:extLst>
          </p:cNvPr>
          <p:cNvSpPr/>
          <p:nvPr/>
        </p:nvSpPr>
        <p:spPr>
          <a:xfrm>
            <a:off x="11279830" y="2090351"/>
            <a:ext cx="884555" cy="292735"/>
          </a:xfrm>
          <a:custGeom>
            <a:avLst/>
            <a:gdLst/>
            <a:ahLst/>
            <a:cxnLst/>
            <a:rect l="l" t="t" r="r" b="b"/>
            <a:pathLst>
              <a:path w="884554" h="292735">
                <a:moveTo>
                  <a:pt x="884041" y="292583"/>
                </a:moveTo>
                <a:lnTo>
                  <a:pt x="0" y="0"/>
                </a:lnTo>
              </a:path>
            </a:pathLst>
          </a:custGeom>
          <a:ln w="27689">
            <a:solidFill>
              <a:srgbClr val="B1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60">
            <a:extLst>
              <a:ext uri="{FF2B5EF4-FFF2-40B4-BE49-F238E27FC236}">
                <a16:creationId xmlns:a16="http://schemas.microsoft.com/office/drawing/2014/main" id="{11B5A64C-9514-0C4F-BA0F-51E8F5A62397}"/>
              </a:ext>
            </a:extLst>
          </p:cNvPr>
          <p:cNvSpPr/>
          <p:nvPr/>
        </p:nvSpPr>
        <p:spPr>
          <a:xfrm>
            <a:off x="18572269" y="7277291"/>
            <a:ext cx="845185" cy="335280"/>
          </a:xfrm>
          <a:custGeom>
            <a:avLst/>
            <a:gdLst/>
            <a:ahLst/>
            <a:cxnLst/>
            <a:rect l="l" t="t" r="r" b="b"/>
            <a:pathLst>
              <a:path w="845184" h="335279">
                <a:moveTo>
                  <a:pt x="0" y="334851"/>
                </a:moveTo>
                <a:lnTo>
                  <a:pt x="844864" y="94"/>
                </a:lnTo>
              </a:path>
            </a:pathLst>
          </a:custGeom>
          <a:ln w="27689">
            <a:solidFill>
              <a:srgbClr val="B1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61">
            <a:extLst>
              <a:ext uri="{FF2B5EF4-FFF2-40B4-BE49-F238E27FC236}">
                <a16:creationId xmlns:a16="http://schemas.microsoft.com/office/drawing/2014/main" id="{41440A92-9DC1-9C48-8064-D233FBDEF067}"/>
              </a:ext>
            </a:extLst>
          </p:cNvPr>
          <p:cNvSpPr/>
          <p:nvPr/>
        </p:nvSpPr>
        <p:spPr>
          <a:xfrm>
            <a:off x="663258" y="694927"/>
            <a:ext cx="10055373" cy="10541749"/>
          </a:xfrm>
          <a:prstGeom prst="rect">
            <a:avLst/>
          </a:prstGeom>
          <a:blipFill>
            <a:blip r:embed="rId4" cstate="print">
              <a:alphaModFix amt="8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62">
            <a:extLst>
              <a:ext uri="{FF2B5EF4-FFF2-40B4-BE49-F238E27FC236}">
                <a16:creationId xmlns:a16="http://schemas.microsoft.com/office/drawing/2014/main" id="{4AF21442-5C36-F447-A95A-16C0EE5C19F0}"/>
              </a:ext>
            </a:extLst>
          </p:cNvPr>
          <p:cNvSpPr/>
          <p:nvPr/>
        </p:nvSpPr>
        <p:spPr>
          <a:xfrm>
            <a:off x="17971242" y="1388567"/>
            <a:ext cx="2132965" cy="466090"/>
          </a:xfrm>
          <a:custGeom>
            <a:avLst/>
            <a:gdLst/>
            <a:ahLst/>
            <a:cxnLst/>
            <a:rect l="l" t="t" r="r" b="b"/>
            <a:pathLst>
              <a:path w="2132965" h="466089">
                <a:moveTo>
                  <a:pt x="2132857" y="0"/>
                </a:moveTo>
                <a:lnTo>
                  <a:pt x="232766" y="0"/>
                </a:lnTo>
                <a:lnTo>
                  <a:pt x="213676" y="771"/>
                </a:lnTo>
                <a:lnTo>
                  <a:pt x="159195" y="11866"/>
                </a:lnTo>
                <a:lnTo>
                  <a:pt x="110156" y="34873"/>
                </a:lnTo>
                <a:lnTo>
                  <a:pt x="68177" y="68174"/>
                </a:lnTo>
                <a:lnTo>
                  <a:pt x="34874" y="110153"/>
                </a:lnTo>
                <a:lnTo>
                  <a:pt x="11866" y="159193"/>
                </a:lnTo>
                <a:lnTo>
                  <a:pt x="771" y="213675"/>
                </a:lnTo>
                <a:lnTo>
                  <a:pt x="0" y="232766"/>
                </a:lnTo>
                <a:lnTo>
                  <a:pt x="771" y="251856"/>
                </a:lnTo>
                <a:lnTo>
                  <a:pt x="11866" y="306336"/>
                </a:lnTo>
                <a:lnTo>
                  <a:pt x="34874" y="355374"/>
                </a:lnTo>
                <a:lnTo>
                  <a:pt x="68177" y="397352"/>
                </a:lnTo>
                <a:lnTo>
                  <a:pt x="110156" y="430653"/>
                </a:lnTo>
                <a:lnTo>
                  <a:pt x="159195" y="453659"/>
                </a:lnTo>
                <a:lnTo>
                  <a:pt x="213676" y="464754"/>
                </a:lnTo>
                <a:lnTo>
                  <a:pt x="232766" y="465526"/>
                </a:lnTo>
                <a:lnTo>
                  <a:pt x="2132857" y="465526"/>
                </a:lnTo>
                <a:lnTo>
                  <a:pt x="2132857" y="0"/>
                </a:lnTo>
              </a:path>
            </a:pathLst>
          </a:custGeom>
          <a:solidFill>
            <a:srgbClr val="B1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629674" y="5442800"/>
            <a:ext cx="5955030" cy="2521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664"/>
              </a:spcBef>
            </a:pPr>
            <a:r>
              <a:rPr sz="3000" b="1" spc="-5" dirty="0">
                <a:solidFill>
                  <a:srgbClr val="B1CA00"/>
                </a:solidFill>
                <a:latin typeface="TradeGothicLTStd-Bd2"/>
                <a:cs typeface="TradeGothicLTStd-Bd2"/>
              </a:rPr>
              <a:t>Lorem ipsum dolo</a:t>
            </a:r>
            <a:r>
              <a:rPr sz="3000" b="1" spc="-170" dirty="0">
                <a:solidFill>
                  <a:srgbClr val="B1CA00"/>
                </a:solidFill>
                <a:latin typeface="TradeGothicLTStd-Bd2"/>
                <a:cs typeface="TradeGothicLTStd-Bd2"/>
              </a:rPr>
              <a:t>r</a:t>
            </a:r>
            <a:r>
              <a:rPr sz="3000" b="1" spc="-5" dirty="0">
                <a:solidFill>
                  <a:srgbClr val="B1CA00"/>
                </a:solidFill>
                <a:latin typeface="TradeGothicLTStd-Bd2"/>
                <a:cs typeface="TradeGothicLTStd-Bd2"/>
              </a:rPr>
              <a:t>.</a:t>
            </a:r>
            <a:endParaRPr sz="3000" dirty="0">
              <a:latin typeface="TradeGothicLTStd-Bd2"/>
              <a:cs typeface="TradeGothicLTStd-Bd2"/>
            </a:endParaRPr>
          </a:p>
          <a:p>
            <a:pPr marL="12700" marR="1983105">
              <a:lnSpc>
                <a:spcPct val="100000"/>
              </a:lnSpc>
              <a:spcBef>
                <a:spcPts val="105"/>
              </a:spcBef>
            </a:pPr>
            <a:r>
              <a:rPr sz="190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Sit amet, consectetuer adipiscing elit, sed diam nonummy nibh euismod tincidunt ut laoreet dolore magna aliquam erat volutpat. </a:t>
            </a:r>
            <a:r>
              <a:rPr sz="1900" b="1" dirty="0">
                <a:solidFill>
                  <a:srgbClr val="B1CA00"/>
                </a:solidFill>
                <a:latin typeface="TradeGothicLTStd-Bd2"/>
                <a:cs typeface="TradeGothicLTStd-Bd2"/>
              </a:rPr>
              <a:t>Ut wisi enim ad minim veniam</a:t>
            </a:r>
            <a:r>
              <a:rPr sz="1900" dirty="0">
                <a:solidFill>
                  <a:srgbClr val="B1CA00"/>
                </a:solidFill>
                <a:latin typeface="Trade Gothic LT Std Light"/>
                <a:cs typeface="Trade Gothic LT Std Light"/>
              </a:rPr>
              <a:t>, </a:t>
            </a:r>
            <a:r>
              <a:rPr sz="190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quis nostrud exerci tation ullamcorper suscipit lobortis nisl ut aliquip ex ea commodo consequat.</a:t>
            </a:r>
            <a:endParaRPr sz="1900" dirty="0">
              <a:latin typeface="Trade Gothic LT Std Light"/>
              <a:cs typeface="Trade Gothic LT Std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68423" y="3762477"/>
            <a:ext cx="3220085" cy="1015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970" algn="ctr">
              <a:lnSpc>
                <a:spcPct val="100000"/>
              </a:lnSpc>
            </a:pPr>
            <a:r>
              <a:rPr sz="2100" b="1" spc="15" dirty="0">
                <a:solidFill>
                  <a:srgbClr val="001749"/>
                </a:solidFill>
                <a:latin typeface="TradeGothicLTStd-Bd2"/>
                <a:cs typeface="TradeGothicLTStd-Bd2"/>
              </a:rPr>
              <a:t>ER</a:t>
            </a:r>
            <a:r>
              <a:rPr sz="2100" b="1" spc="-105" dirty="0">
                <a:solidFill>
                  <a:srgbClr val="001749"/>
                </a:solidFill>
                <a:latin typeface="TradeGothicLTStd-Bd2"/>
                <a:cs typeface="TradeGothicLTStd-Bd2"/>
              </a:rPr>
              <a:t>A</a:t>
            </a:r>
            <a:r>
              <a:rPr sz="2100" b="1" spc="10" dirty="0">
                <a:solidFill>
                  <a:srgbClr val="001749"/>
                </a:solidFill>
                <a:latin typeface="TradeGothicLTStd-Bd2"/>
                <a:cs typeface="TradeGothicLTStd-Bd2"/>
              </a:rPr>
              <a:t>T</a:t>
            </a:r>
            <a:r>
              <a:rPr sz="2100" b="1" spc="5" dirty="0">
                <a:solidFill>
                  <a:srgbClr val="001749"/>
                </a:solidFill>
                <a:latin typeface="TradeGothicLTStd-Bd2"/>
                <a:cs typeface="TradeGothicLTStd-Bd2"/>
              </a:rPr>
              <a:t> </a:t>
            </a:r>
            <a:r>
              <a:rPr sz="2100" b="1" spc="15" dirty="0">
                <a:solidFill>
                  <a:srgbClr val="001749"/>
                </a:solidFill>
                <a:latin typeface="TradeGothicLTStd-Bd2"/>
                <a:cs typeface="TradeGothicLTStd-Bd2"/>
              </a:rPr>
              <a:t>VOLUT</a:t>
            </a:r>
            <a:r>
              <a:rPr sz="2100" b="1" spc="-65" dirty="0">
                <a:solidFill>
                  <a:srgbClr val="001749"/>
                </a:solidFill>
                <a:latin typeface="TradeGothicLTStd-Bd2"/>
                <a:cs typeface="TradeGothicLTStd-Bd2"/>
              </a:rPr>
              <a:t>P</a:t>
            </a:r>
            <a:r>
              <a:rPr sz="2100" b="1" spc="-105" dirty="0">
                <a:solidFill>
                  <a:srgbClr val="001749"/>
                </a:solidFill>
                <a:latin typeface="TradeGothicLTStd-Bd2"/>
                <a:cs typeface="TradeGothicLTStd-Bd2"/>
              </a:rPr>
              <a:t>A</a:t>
            </a:r>
            <a:r>
              <a:rPr sz="2100" b="1" spc="10" dirty="0">
                <a:solidFill>
                  <a:srgbClr val="001749"/>
                </a:solidFill>
                <a:latin typeface="TradeGothicLTStd-Bd2"/>
                <a:cs typeface="TradeGothicLTStd-Bd2"/>
              </a:rPr>
              <a:t>T</a:t>
            </a:r>
            <a:endParaRPr sz="2100" dirty="0">
              <a:latin typeface="TradeGothicLTStd-Bd2"/>
              <a:cs typeface="TradeGothicLTStd-Bd2"/>
            </a:endParaRPr>
          </a:p>
          <a:p>
            <a:pPr marL="12700" marR="5080" algn="ctr">
              <a:lnSpc>
                <a:spcPct val="101200"/>
              </a:lnSpc>
              <a:spcBef>
                <a:spcPts val="580"/>
              </a:spcBef>
            </a:pP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sit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amet, consectetuer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adipiscing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elit.</a:t>
            </a:r>
            <a:endParaRPr sz="2100" dirty="0">
              <a:latin typeface="Trade Gothic LT Std Light"/>
              <a:cs typeface="Trade Gothic LT Std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9680" y="8550458"/>
            <a:ext cx="2363470" cy="116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05"/>
              </a:lnSpc>
            </a:pPr>
            <a:r>
              <a:rPr sz="6000" b="1" spc="-5" dirty="0">
                <a:solidFill>
                  <a:srgbClr val="B1CA00"/>
                </a:solidFill>
                <a:latin typeface="Trebuchet MS"/>
                <a:cs typeface="Trebuchet MS"/>
              </a:rPr>
              <a:t>25</a:t>
            </a:r>
            <a:endParaRPr sz="6000" dirty="0">
              <a:latin typeface="Trebuchet MS"/>
              <a:cs typeface="Trebuchet MS"/>
            </a:endParaRPr>
          </a:p>
          <a:p>
            <a:pPr marL="16510">
              <a:lnSpc>
                <a:spcPts val="3765"/>
              </a:lnSpc>
            </a:pPr>
            <a:r>
              <a:rPr sz="3800" b="1" spc="5" dirty="0">
                <a:solidFill>
                  <a:srgbClr val="FFFFFF"/>
                </a:solidFill>
                <a:latin typeface="Trebuchet MS"/>
                <a:cs typeface="Trebuchet MS"/>
              </a:rPr>
              <a:t>NONUMMY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75974" y="1488566"/>
            <a:ext cx="249872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5" dirty="0">
                <a:solidFill>
                  <a:srgbClr val="001749"/>
                </a:solidFill>
                <a:latin typeface="TradeGothicLTStd-Bd2"/>
                <a:cs typeface="TradeGothicLTStd-Bd2"/>
              </a:rPr>
              <a:t>LOREM IPSUM DOLOR</a:t>
            </a:r>
            <a:endParaRPr sz="1900">
              <a:latin typeface="TradeGothicLTStd-Bd2"/>
              <a:cs typeface="TradeGothicLTStd-Bd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08149" y="1362363"/>
            <a:ext cx="91821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5" dirty="0">
                <a:solidFill>
                  <a:srgbClr val="001749"/>
                </a:solidFill>
                <a:latin typeface="Trebuchet MS"/>
                <a:cs typeface="Trebuchet MS"/>
              </a:rPr>
              <a:t>2022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68463" y="6316705"/>
            <a:ext cx="3220085" cy="963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970" algn="ctr">
              <a:lnSpc>
                <a:spcPct val="100000"/>
              </a:lnSpc>
            </a:pPr>
            <a:r>
              <a:rPr sz="2100" b="1" spc="15" dirty="0">
                <a:solidFill>
                  <a:srgbClr val="001749"/>
                </a:solidFill>
                <a:latin typeface="TradeGothicLTStd-Bd2"/>
                <a:cs typeface="TradeGothicLTStd-Bd2"/>
              </a:rPr>
              <a:t>ULLAMCORPER</a:t>
            </a:r>
            <a:endParaRPr sz="2100">
              <a:latin typeface="TradeGothicLTStd-Bd2"/>
              <a:cs typeface="TradeGothicLTStd-Bd2"/>
            </a:endParaRPr>
          </a:p>
          <a:p>
            <a:pPr marL="12700" marR="5080" algn="ctr">
              <a:lnSpc>
                <a:spcPct val="101200"/>
              </a:lnSpc>
              <a:spcBef>
                <a:spcPts val="175"/>
              </a:spcBef>
            </a:pP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sit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amet, consectetuer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adipiscing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elit.</a:t>
            </a:r>
            <a:endParaRPr sz="2100">
              <a:latin typeface="Trade Gothic LT Std Light"/>
              <a:cs typeface="Trade Gothic LT Std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68463" y="8871205"/>
            <a:ext cx="3220085" cy="1014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 algn="ctr">
              <a:lnSpc>
                <a:spcPct val="100000"/>
              </a:lnSpc>
            </a:pPr>
            <a:r>
              <a:rPr sz="2100" b="1" spc="10" dirty="0">
                <a:solidFill>
                  <a:srgbClr val="001749"/>
                </a:solidFill>
                <a:latin typeface="TradeGothicLTStd-Bd2"/>
                <a:cs typeface="TradeGothicLTStd-Bd2"/>
              </a:rPr>
              <a:t>SUSCIPIT</a:t>
            </a:r>
            <a:r>
              <a:rPr sz="2100" b="1" spc="5" dirty="0">
                <a:solidFill>
                  <a:srgbClr val="001749"/>
                </a:solidFill>
                <a:latin typeface="TradeGothicLTStd-Bd2"/>
                <a:cs typeface="TradeGothicLTStd-Bd2"/>
              </a:rPr>
              <a:t> </a:t>
            </a:r>
            <a:r>
              <a:rPr sz="2100" b="1" spc="15" dirty="0">
                <a:solidFill>
                  <a:srgbClr val="001749"/>
                </a:solidFill>
                <a:latin typeface="TradeGothicLTStd-Bd2"/>
                <a:cs typeface="TradeGothicLTStd-Bd2"/>
              </a:rPr>
              <a:t>LOBO</a:t>
            </a:r>
            <a:r>
              <a:rPr sz="2100" b="1" spc="-25" dirty="0">
                <a:solidFill>
                  <a:srgbClr val="001749"/>
                </a:solidFill>
                <a:latin typeface="TradeGothicLTStd-Bd2"/>
                <a:cs typeface="TradeGothicLTStd-Bd2"/>
              </a:rPr>
              <a:t>R</a:t>
            </a:r>
            <a:r>
              <a:rPr sz="2100" b="1" spc="10" dirty="0">
                <a:solidFill>
                  <a:srgbClr val="001749"/>
                </a:solidFill>
                <a:latin typeface="TradeGothicLTStd-Bd2"/>
                <a:cs typeface="TradeGothicLTStd-Bd2"/>
              </a:rPr>
              <a:t>TIS</a:t>
            </a:r>
            <a:endParaRPr sz="2100">
              <a:latin typeface="TradeGothicLTStd-Bd2"/>
              <a:cs typeface="TradeGothicLTStd-Bd2"/>
            </a:endParaRPr>
          </a:p>
          <a:p>
            <a:pPr marL="12700" marR="5080" algn="ctr">
              <a:lnSpc>
                <a:spcPct val="101200"/>
              </a:lnSpc>
              <a:spcBef>
                <a:spcPts val="575"/>
              </a:spcBef>
            </a:pP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sit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amet, consectetuer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adipiscing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elit.</a:t>
            </a:r>
            <a:endParaRPr sz="2100">
              <a:latin typeface="Trade Gothic LT Std Light"/>
              <a:cs typeface="Trade Gothic LT Std Light"/>
            </a:endParaRPr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B96823D2-EEEB-4645-85F5-91CEB6AA803B}"/>
              </a:ext>
            </a:extLst>
          </p:cNvPr>
          <p:cNvGrpSpPr/>
          <p:nvPr/>
        </p:nvGrpSpPr>
        <p:grpSpPr>
          <a:xfrm>
            <a:off x="15612509" y="2760515"/>
            <a:ext cx="577850" cy="775335"/>
            <a:chOff x="15612509" y="2760515"/>
            <a:chExt cx="577850" cy="775335"/>
          </a:xfrm>
        </p:grpSpPr>
        <p:sp>
          <p:nvSpPr>
            <p:cNvPr id="9" name="object 9"/>
            <p:cNvSpPr/>
            <p:nvPr/>
          </p:nvSpPr>
          <p:spPr>
            <a:xfrm>
              <a:off x="15612509" y="2760515"/>
              <a:ext cx="577850" cy="775335"/>
            </a:xfrm>
            <a:custGeom>
              <a:avLst/>
              <a:gdLst/>
              <a:ahLst/>
              <a:cxnLst/>
              <a:rect l="l" t="t" r="r" b="b"/>
              <a:pathLst>
                <a:path w="577850" h="775335">
                  <a:moveTo>
                    <a:pt x="335506" y="0"/>
                  </a:moveTo>
                  <a:lnTo>
                    <a:pt x="241961" y="0"/>
                  </a:lnTo>
                  <a:lnTo>
                    <a:pt x="197569" y="13844"/>
                  </a:lnTo>
                  <a:lnTo>
                    <a:pt x="156156" y="27689"/>
                  </a:lnTo>
                  <a:lnTo>
                    <a:pt x="118321" y="55379"/>
                  </a:lnTo>
                  <a:lnTo>
                    <a:pt x="84663" y="83069"/>
                  </a:lnTo>
                  <a:lnTo>
                    <a:pt x="55782" y="117681"/>
                  </a:lnTo>
                  <a:lnTo>
                    <a:pt x="43319" y="131526"/>
                  </a:lnTo>
                  <a:lnTo>
                    <a:pt x="22725" y="173060"/>
                  </a:lnTo>
                  <a:lnTo>
                    <a:pt x="8406" y="214595"/>
                  </a:lnTo>
                  <a:lnTo>
                    <a:pt x="958" y="263052"/>
                  </a:lnTo>
                  <a:lnTo>
                    <a:pt x="0" y="283819"/>
                  </a:lnTo>
                  <a:lnTo>
                    <a:pt x="539" y="304586"/>
                  </a:lnTo>
                  <a:lnTo>
                    <a:pt x="2136" y="318431"/>
                  </a:lnTo>
                  <a:lnTo>
                    <a:pt x="4761" y="339198"/>
                  </a:lnTo>
                  <a:lnTo>
                    <a:pt x="8380" y="353043"/>
                  </a:lnTo>
                  <a:lnTo>
                    <a:pt x="12962" y="373810"/>
                  </a:lnTo>
                  <a:lnTo>
                    <a:pt x="18478" y="387655"/>
                  </a:lnTo>
                  <a:lnTo>
                    <a:pt x="24893" y="401500"/>
                  </a:lnTo>
                  <a:lnTo>
                    <a:pt x="32178" y="415345"/>
                  </a:lnTo>
                  <a:lnTo>
                    <a:pt x="40301" y="429190"/>
                  </a:lnTo>
                  <a:lnTo>
                    <a:pt x="49231" y="449957"/>
                  </a:lnTo>
                  <a:lnTo>
                    <a:pt x="58935" y="456879"/>
                  </a:lnTo>
                  <a:lnTo>
                    <a:pt x="69383" y="470724"/>
                  </a:lnTo>
                  <a:lnTo>
                    <a:pt x="80543" y="484569"/>
                  </a:lnTo>
                  <a:lnTo>
                    <a:pt x="92384" y="498414"/>
                  </a:lnTo>
                  <a:lnTo>
                    <a:pt x="104874" y="505336"/>
                  </a:lnTo>
                  <a:lnTo>
                    <a:pt x="117982" y="519181"/>
                  </a:lnTo>
                  <a:lnTo>
                    <a:pt x="131675" y="526104"/>
                  </a:lnTo>
                  <a:lnTo>
                    <a:pt x="145924" y="533026"/>
                  </a:lnTo>
                  <a:lnTo>
                    <a:pt x="160696" y="546871"/>
                  </a:lnTo>
                  <a:lnTo>
                    <a:pt x="175961" y="553793"/>
                  </a:lnTo>
                  <a:lnTo>
                    <a:pt x="175961" y="657630"/>
                  </a:lnTo>
                  <a:lnTo>
                    <a:pt x="177569" y="671475"/>
                  </a:lnTo>
                  <a:lnTo>
                    <a:pt x="198816" y="706087"/>
                  </a:lnTo>
                  <a:lnTo>
                    <a:pt x="223067" y="719931"/>
                  </a:lnTo>
                  <a:lnTo>
                    <a:pt x="231264" y="726854"/>
                  </a:lnTo>
                  <a:lnTo>
                    <a:pt x="257881" y="768388"/>
                  </a:lnTo>
                  <a:lnTo>
                    <a:pt x="270715" y="775311"/>
                  </a:lnTo>
                  <a:lnTo>
                    <a:pt x="299420" y="775311"/>
                  </a:lnTo>
                  <a:lnTo>
                    <a:pt x="312371" y="768388"/>
                  </a:lnTo>
                  <a:lnTo>
                    <a:pt x="323351" y="761466"/>
                  </a:lnTo>
                  <a:lnTo>
                    <a:pt x="331864" y="754544"/>
                  </a:lnTo>
                  <a:lnTo>
                    <a:pt x="334638" y="747621"/>
                  </a:lnTo>
                  <a:lnTo>
                    <a:pt x="276543" y="747621"/>
                  </a:lnTo>
                  <a:lnTo>
                    <a:pt x="266271" y="733776"/>
                  </a:lnTo>
                  <a:lnTo>
                    <a:pt x="262443" y="726854"/>
                  </a:lnTo>
                  <a:lnTo>
                    <a:pt x="262415" y="719931"/>
                  </a:lnTo>
                  <a:lnTo>
                    <a:pt x="353136" y="719931"/>
                  </a:lnTo>
                  <a:lnTo>
                    <a:pt x="365445" y="713009"/>
                  </a:lnTo>
                  <a:lnTo>
                    <a:pt x="376069" y="706087"/>
                  </a:lnTo>
                  <a:lnTo>
                    <a:pt x="384649" y="692242"/>
                  </a:lnTo>
                  <a:lnTo>
                    <a:pt x="239315" y="692242"/>
                  </a:lnTo>
                  <a:lnTo>
                    <a:pt x="225948" y="685319"/>
                  </a:lnTo>
                  <a:lnTo>
                    <a:pt x="215315" y="678397"/>
                  </a:lnTo>
                  <a:lnTo>
                    <a:pt x="275332" y="671475"/>
                  </a:lnTo>
                  <a:lnTo>
                    <a:pt x="283930" y="671475"/>
                  </a:lnTo>
                  <a:lnTo>
                    <a:pt x="290907" y="664552"/>
                  </a:lnTo>
                  <a:lnTo>
                    <a:pt x="290907" y="643785"/>
                  </a:lnTo>
                  <a:lnTo>
                    <a:pt x="283930" y="636862"/>
                  </a:lnTo>
                  <a:lnTo>
                    <a:pt x="207111" y="636862"/>
                  </a:lnTo>
                  <a:lnTo>
                    <a:pt x="207111" y="616095"/>
                  </a:lnTo>
                  <a:lnTo>
                    <a:pt x="283930" y="616095"/>
                  </a:lnTo>
                  <a:lnTo>
                    <a:pt x="290907" y="609173"/>
                  </a:lnTo>
                  <a:lnTo>
                    <a:pt x="290907" y="588405"/>
                  </a:lnTo>
                  <a:lnTo>
                    <a:pt x="283930" y="581483"/>
                  </a:lnTo>
                  <a:lnTo>
                    <a:pt x="207111" y="581483"/>
                  </a:lnTo>
                  <a:lnTo>
                    <a:pt x="207111" y="560716"/>
                  </a:lnTo>
                  <a:lnTo>
                    <a:pt x="394770" y="560716"/>
                  </a:lnTo>
                  <a:lnTo>
                    <a:pt x="394806" y="553793"/>
                  </a:lnTo>
                  <a:lnTo>
                    <a:pt x="410600" y="546871"/>
                  </a:lnTo>
                  <a:lnTo>
                    <a:pt x="425893" y="539948"/>
                  </a:lnTo>
                  <a:lnTo>
                    <a:pt x="259030" y="539948"/>
                  </a:lnTo>
                  <a:lnTo>
                    <a:pt x="257518" y="533026"/>
                  </a:lnTo>
                  <a:lnTo>
                    <a:pt x="209876" y="533026"/>
                  </a:lnTo>
                  <a:lnTo>
                    <a:pt x="193765" y="526104"/>
                  </a:lnTo>
                  <a:lnTo>
                    <a:pt x="178168" y="519181"/>
                  </a:lnTo>
                  <a:lnTo>
                    <a:pt x="163124" y="512259"/>
                  </a:lnTo>
                  <a:lnTo>
                    <a:pt x="148676" y="498414"/>
                  </a:lnTo>
                  <a:lnTo>
                    <a:pt x="134863" y="491492"/>
                  </a:lnTo>
                  <a:lnTo>
                    <a:pt x="97650" y="456879"/>
                  </a:lnTo>
                  <a:lnTo>
                    <a:pt x="67632" y="415345"/>
                  </a:lnTo>
                  <a:lnTo>
                    <a:pt x="45912" y="373810"/>
                  </a:lnTo>
                  <a:lnTo>
                    <a:pt x="40707" y="353043"/>
                  </a:lnTo>
                  <a:lnTo>
                    <a:pt x="36587" y="339198"/>
                  </a:lnTo>
                  <a:lnTo>
                    <a:pt x="33594" y="318431"/>
                  </a:lnTo>
                  <a:lnTo>
                    <a:pt x="31768" y="304586"/>
                  </a:lnTo>
                  <a:lnTo>
                    <a:pt x="31150" y="283819"/>
                  </a:lnTo>
                  <a:lnTo>
                    <a:pt x="32006" y="263052"/>
                  </a:lnTo>
                  <a:lnTo>
                    <a:pt x="34528" y="242284"/>
                  </a:lnTo>
                  <a:lnTo>
                    <a:pt x="38650" y="221517"/>
                  </a:lnTo>
                  <a:lnTo>
                    <a:pt x="44304" y="207672"/>
                  </a:lnTo>
                  <a:lnTo>
                    <a:pt x="51425" y="186905"/>
                  </a:lnTo>
                  <a:lnTo>
                    <a:pt x="59945" y="166138"/>
                  </a:lnTo>
                  <a:lnTo>
                    <a:pt x="69798" y="152293"/>
                  </a:lnTo>
                  <a:lnTo>
                    <a:pt x="80916" y="131526"/>
                  </a:lnTo>
                  <a:lnTo>
                    <a:pt x="121196" y="89991"/>
                  </a:lnTo>
                  <a:lnTo>
                    <a:pt x="153153" y="69224"/>
                  </a:lnTo>
                  <a:lnTo>
                    <a:pt x="170462" y="55379"/>
                  </a:lnTo>
                  <a:lnTo>
                    <a:pt x="188569" y="48456"/>
                  </a:lnTo>
                  <a:lnTo>
                    <a:pt x="207407" y="41534"/>
                  </a:lnTo>
                  <a:lnTo>
                    <a:pt x="226909" y="34612"/>
                  </a:lnTo>
                  <a:lnTo>
                    <a:pt x="247009" y="34612"/>
                  </a:lnTo>
                  <a:lnTo>
                    <a:pt x="267639" y="27689"/>
                  </a:lnTo>
                  <a:lnTo>
                    <a:pt x="421311" y="27689"/>
                  </a:lnTo>
                  <a:lnTo>
                    <a:pt x="401015" y="20767"/>
                  </a:lnTo>
                  <a:lnTo>
                    <a:pt x="379898" y="13844"/>
                  </a:lnTo>
                  <a:lnTo>
                    <a:pt x="335506" y="0"/>
                  </a:lnTo>
                  <a:close/>
                </a:path>
                <a:path w="577850" h="775335">
                  <a:moveTo>
                    <a:pt x="339503" y="719931"/>
                  </a:moveTo>
                  <a:lnTo>
                    <a:pt x="308352" y="719931"/>
                  </a:lnTo>
                  <a:lnTo>
                    <a:pt x="308352" y="726854"/>
                  </a:lnTo>
                  <a:lnTo>
                    <a:pt x="304099" y="740699"/>
                  </a:lnTo>
                  <a:lnTo>
                    <a:pt x="293243" y="747621"/>
                  </a:lnTo>
                  <a:lnTo>
                    <a:pt x="334638" y="747621"/>
                  </a:lnTo>
                  <a:lnTo>
                    <a:pt x="337412" y="740699"/>
                  </a:lnTo>
                  <a:lnTo>
                    <a:pt x="339498" y="726854"/>
                  </a:lnTo>
                  <a:lnTo>
                    <a:pt x="339503" y="719931"/>
                  </a:lnTo>
                  <a:close/>
                </a:path>
                <a:path w="577850" h="775335">
                  <a:moveTo>
                    <a:pt x="394770" y="560716"/>
                  </a:moveTo>
                  <a:lnTo>
                    <a:pt x="207111" y="560716"/>
                  </a:lnTo>
                  <a:lnTo>
                    <a:pt x="219180" y="567638"/>
                  </a:lnTo>
                  <a:lnTo>
                    <a:pt x="358588" y="567638"/>
                  </a:lnTo>
                  <a:lnTo>
                    <a:pt x="363655" y="657630"/>
                  </a:lnTo>
                  <a:lnTo>
                    <a:pt x="360527" y="671475"/>
                  </a:lnTo>
                  <a:lnTo>
                    <a:pt x="352109" y="685319"/>
                  </a:lnTo>
                  <a:lnTo>
                    <a:pt x="339848" y="692242"/>
                  </a:lnTo>
                  <a:lnTo>
                    <a:pt x="384649" y="692242"/>
                  </a:lnTo>
                  <a:lnTo>
                    <a:pt x="390824" y="678397"/>
                  </a:lnTo>
                  <a:lnTo>
                    <a:pt x="394236" y="664552"/>
                  </a:lnTo>
                  <a:lnTo>
                    <a:pt x="394770" y="560716"/>
                  </a:lnTo>
                  <a:close/>
                </a:path>
                <a:path w="577850" h="775335">
                  <a:moveTo>
                    <a:pt x="335531" y="567638"/>
                  </a:moveTo>
                  <a:lnTo>
                    <a:pt x="243908" y="567638"/>
                  </a:lnTo>
                  <a:lnTo>
                    <a:pt x="256543" y="574561"/>
                  </a:lnTo>
                  <a:lnTo>
                    <a:pt x="323313" y="574561"/>
                  </a:lnTo>
                  <a:lnTo>
                    <a:pt x="335531" y="567638"/>
                  </a:lnTo>
                  <a:close/>
                </a:path>
                <a:path w="577850" h="775335">
                  <a:moveTo>
                    <a:pt x="421311" y="27689"/>
                  </a:moveTo>
                  <a:lnTo>
                    <a:pt x="309829" y="27689"/>
                  </a:lnTo>
                  <a:lnTo>
                    <a:pt x="330460" y="34612"/>
                  </a:lnTo>
                  <a:lnTo>
                    <a:pt x="350561" y="34612"/>
                  </a:lnTo>
                  <a:lnTo>
                    <a:pt x="370064" y="41534"/>
                  </a:lnTo>
                  <a:lnTo>
                    <a:pt x="388902" y="48456"/>
                  </a:lnTo>
                  <a:lnTo>
                    <a:pt x="407009" y="55379"/>
                  </a:lnTo>
                  <a:lnTo>
                    <a:pt x="424318" y="69224"/>
                  </a:lnTo>
                  <a:lnTo>
                    <a:pt x="440762" y="76146"/>
                  </a:lnTo>
                  <a:lnTo>
                    <a:pt x="470788" y="103836"/>
                  </a:lnTo>
                  <a:lnTo>
                    <a:pt x="507671" y="152293"/>
                  </a:lnTo>
                  <a:lnTo>
                    <a:pt x="517524" y="166138"/>
                  </a:lnTo>
                  <a:lnTo>
                    <a:pt x="526043" y="186905"/>
                  </a:lnTo>
                  <a:lnTo>
                    <a:pt x="533164" y="207672"/>
                  </a:lnTo>
                  <a:lnTo>
                    <a:pt x="538818" y="221517"/>
                  </a:lnTo>
                  <a:lnTo>
                    <a:pt x="542940" y="242284"/>
                  </a:lnTo>
                  <a:lnTo>
                    <a:pt x="545462" y="263052"/>
                  </a:lnTo>
                  <a:lnTo>
                    <a:pt x="546317" y="283819"/>
                  </a:lnTo>
                  <a:lnTo>
                    <a:pt x="545462" y="304586"/>
                  </a:lnTo>
                  <a:lnTo>
                    <a:pt x="538818" y="346121"/>
                  </a:lnTo>
                  <a:lnTo>
                    <a:pt x="526043" y="387655"/>
                  </a:lnTo>
                  <a:lnTo>
                    <a:pt x="517524" y="401500"/>
                  </a:lnTo>
                  <a:lnTo>
                    <a:pt x="507671" y="422267"/>
                  </a:lnTo>
                  <a:lnTo>
                    <a:pt x="496554" y="436112"/>
                  </a:lnTo>
                  <a:lnTo>
                    <a:pt x="484237" y="449957"/>
                  </a:lnTo>
                  <a:lnTo>
                    <a:pt x="470788" y="470724"/>
                  </a:lnTo>
                  <a:lnTo>
                    <a:pt x="456274" y="477647"/>
                  </a:lnTo>
                  <a:lnTo>
                    <a:pt x="440762" y="491492"/>
                  </a:lnTo>
                  <a:lnTo>
                    <a:pt x="424318" y="505336"/>
                  </a:lnTo>
                  <a:lnTo>
                    <a:pt x="407009" y="512259"/>
                  </a:lnTo>
                  <a:lnTo>
                    <a:pt x="388902" y="526104"/>
                  </a:lnTo>
                  <a:lnTo>
                    <a:pt x="370064" y="533026"/>
                  </a:lnTo>
                  <a:lnTo>
                    <a:pt x="350561" y="533026"/>
                  </a:lnTo>
                  <a:lnTo>
                    <a:pt x="330460" y="539948"/>
                  </a:lnTo>
                  <a:lnTo>
                    <a:pt x="425893" y="539948"/>
                  </a:lnTo>
                  <a:lnTo>
                    <a:pt x="440653" y="533026"/>
                  </a:lnTo>
                  <a:lnTo>
                    <a:pt x="454846" y="519181"/>
                  </a:lnTo>
                  <a:lnTo>
                    <a:pt x="468438" y="512259"/>
                  </a:lnTo>
                  <a:lnTo>
                    <a:pt x="481396" y="498414"/>
                  </a:lnTo>
                  <a:lnTo>
                    <a:pt x="493687" y="491492"/>
                  </a:lnTo>
                  <a:lnTo>
                    <a:pt x="505276" y="477647"/>
                  </a:lnTo>
                  <a:lnTo>
                    <a:pt x="535503" y="436112"/>
                  </a:lnTo>
                  <a:lnTo>
                    <a:pt x="558214" y="387655"/>
                  </a:lnTo>
                  <a:lnTo>
                    <a:pt x="563957" y="373810"/>
                  </a:lnTo>
                  <a:lnTo>
                    <a:pt x="568732" y="353043"/>
                  </a:lnTo>
                  <a:lnTo>
                    <a:pt x="572504" y="339198"/>
                  </a:lnTo>
                  <a:lnTo>
                    <a:pt x="575239" y="318431"/>
                  </a:lnTo>
                  <a:lnTo>
                    <a:pt x="576905" y="304586"/>
                  </a:lnTo>
                  <a:lnTo>
                    <a:pt x="577468" y="283819"/>
                  </a:lnTo>
                  <a:lnTo>
                    <a:pt x="576509" y="263052"/>
                  </a:lnTo>
                  <a:lnTo>
                    <a:pt x="569062" y="214595"/>
                  </a:lnTo>
                  <a:lnTo>
                    <a:pt x="554742" y="173060"/>
                  </a:lnTo>
                  <a:lnTo>
                    <a:pt x="534148" y="131526"/>
                  </a:lnTo>
                  <a:lnTo>
                    <a:pt x="521686" y="117681"/>
                  </a:lnTo>
                  <a:lnTo>
                    <a:pt x="507879" y="96913"/>
                  </a:lnTo>
                  <a:lnTo>
                    <a:pt x="492804" y="83069"/>
                  </a:lnTo>
                  <a:lnTo>
                    <a:pt x="476535" y="69224"/>
                  </a:lnTo>
                  <a:lnTo>
                    <a:pt x="459146" y="55379"/>
                  </a:lnTo>
                  <a:lnTo>
                    <a:pt x="440714" y="41534"/>
                  </a:lnTo>
                  <a:lnTo>
                    <a:pt x="421311" y="27689"/>
                  </a:lnTo>
                  <a:close/>
                </a:path>
                <a:path w="577850" h="775335">
                  <a:moveTo>
                    <a:pt x="269171" y="249207"/>
                  </a:moveTo>
                  <a:lnTo>
                    <a:pt x="252986" y="249207"/>
                  </a:lnTo>
                  <a:lnTo>
                    <a:pt x="226979" y="276896"/>
                  </a:lnTo>
                  <a:lnTo>
                    <a:pt x="178986" y="276896"/>
                  </a:lnTo>
                  <a:lnTo>
                    <a:pt x="173074" y="283819"/>
                  </a:lnTo>
                  <a:lnTo>
                    <a:pt x="171952" y="290741"/>
                  </a:lnTo>
                  <a:lnTo>
                    <a:pt x="226460" y="533026"/>
                  </a:lnTo>
                  <a:lnTo>
                    <a:pt x="257518" y="533026"/>
                  </a:lnTo>
                  <a:lnTo>
                    <a:pt x="207617" y="304586"/>
                  </a:lnTo>
                  <a:lnTo>
                    <a:pt x="241523" y="304586"/>
                  </a:lnTo>
                  <a:lnTo>
                    <a:pt x="261079" y="283819"/>
                  </a:lnTo>
                  <a:lnTo>
                    <a:pt x="302347" y="283819"/>
                  </a:lnTo>
                  <a:lnTo>
                    <a:pt x="269171" y="249207"/>
                  </a:lnTo>
                  <a:close/>
                </a:path>
                <a:path w="577850" h="775335">
                  <a:moveTo>
                    <a:pt x="398475" y="276896"/>
                  </a:moveTo>
                  <a:lnTo>
                    <a:pt x="347671" y="276896"/>
                  </a:lnTo>
                  <a:lnTo>
                    <a:pt x="322252" y="304586"/>
                  </a:lnTo>
                  <a:lnTo>
                    <a:pt x="369851" y="304586"/>
                  </a:lnTo>
                  <a:lnTo>
                    <a:pt x="338575" y="449957"/>
                  </a:lnTo>
                  <a:lnTo>
                    <a:pt x="343864" y="456879"/>
                  </a:lnTo>
                  <a:lnTo>
                    <a:pt x="368978" y="456879"/>
                  </a:lnTo>
                  <a:lnTo>
                    <a:pt x="405515" y="290741"/>
                  </a:lnTo>
                  <a:lnTo>
                    <a:pt x="404394" y="283819"/>
                  </a:lnTo>
                  <a:lnTo>
                    <a:pt x="398475" y="276896"/>
                  </a:lnTo>
                  <a:close/>
                </a:path>
                <a:path w="577850" h="775335">
                  <a:moveTo>
                    <a:pt x="302347" y="283819"/>
                  </a:moveTo>
                  <a:lnTo>
                    <a:pt x="261079" y="283819"/>
                  </a:lnTo>
                  <a:lnTo>
                    <a:pt x="317316" y="346121"/>
                  </a:lnTo>
                  <a:lnTo>
                    <a:pt x="327181" y="346121"/>
                  </a:lnTo>
                  <a:lnTo>
                    <a:pt x="362215" y="304586"/>
                  </a:lnTo>
                  <a:lnTo>
                    <a:pt x="322252" y="304586"/>
                  </a:lnTo>
                  <a:lnTo>
                    <a:pt x="302347" y="283819"/>
                  </a:lnTo>
                  <a:close/>
                </a:path>
              </a:pathLst>
            </a:custGeom>
            <a:solidFill>
              <a:srgbClr val="A0A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38760" y="3228346"/>
              <a:ext cx="36830" cy="43180"/>
            </a:xfrm>
            <a:custGeom>
              <a:avLst/>
              <a:gdLst/>
              <a:ahLst/>
              <a:cxnLst/>
              <a:rect l="l" t="t" r="r" b="b"/>
              <a:pathLst>
                <a:path w="36830" h="43179">
                  <a:moveTo>
                    <a:pt x="14301" y="0"/>
                  </a:moveTo>
                  <a:lnTo>
                    <a:pt x="5980" y="5288"/>
                  </a:lnTo>
                  <a:lnTo>
                    <a:pt x="0" y="32133"/>
                  </a:lnTo>
                  <a:lnTo>
                    <a:pt x="5288" y="40461"/>
                  </a:lnTo>
                  <a:lnTo>
                    <a:pt x="14820" y="42586"/>
                  </a:lnTo>
                  <a:lnTo>
                    <a:pt x="15963" y="42704"/>
                  </a:lnTo>
                  <a:lnTo>
                    <a:pt x="24221" y="42704"/>
                  </a:lnTo>
                  <a:lnTo>
                    <a:pt x="30652" y="37782"/>
                  </a:lnTo>
                  <a:lnTo>
                    <a:pt x="36391" y="12072"/>
                  </a:lnTo>
                  <a:lnTo>
                    <a:pt x="31102" y="3751"/>
                  </a:lnTo>
                  <a:lnTo>
                    <a:pt x="14301" y="0"/>
                  </a:lnTo>
                  <a:close/>
                </a:path>
              </a:pathLst>
            </a:custGeom>
            <a:solidFill>
              <a:srgbClr val="A0A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359CDBC1-54D5-3642-8B2E-1046B107447B}"/>
              </a:ext>
            </a:extLst>
          </p:cNvPr>
          <p:cNvGrpSpPr/>
          <p:nvPr/>
        </p:nvGrpSpPr>
        <p:grpSpPr>
          <a:xfrm>
            <a:off x="15528104" y="7862721"/>
            <a:ext cx="746842" cy="782288"/>
            <a:chOff x="15528104" y="7862721"/>
            <a:chExt cx="746842" cy="782288"/>
          </a:xfrm>
        </p:grpSpPr>
        <p:sp>
          <p:nvSpPr>
            <p:cNvPr id="11" name="object 11"/>
            <p:cNvSpPr/>
            <p:nvPr/>
          </p:nvSpPr>
          <p:spPr>
            <a:xfrm>
              <a:off x="15620675" y="7862721"/>
              <a:ext cx="145415" cy="202565"/>
            </a:xfrm>
            <a:custGeom>
              <a:avLst/>
              <a:gdLst/>
              <a:ahLst/>
              <a:cxnLst/>
              <a:rect l="l" t="t" r="r" b="b"/>
              <a:pathLst>
                <a:path w="145415" h="202565">
                  <a:moveTo>
                    <a:pt x="54235" y="0"/>
                  </a:moveTo>
                  <a:lnTo>
                    <a:pt x="18348" y="13423"/>
                  </a:lnTo>
                  <a:lnTo>
                    <a:pt x="0" y="47980"/>
                  </a:lnTo>
                  <a:lnTo>
                    <a:pt x="1251" y="82806"/>
                  </a:lnTo>
                  <a:lnTo>
                    <a:pt x="4989" y="140116"/>
                  </a:lnTo>
                  <a:lnTo>
                    <a:pt x="18706" y="176741"/>
                  </a:lnTo>
                  <a:lnTo>
                    <a:pt x="50899" y="199611"/>
                  </a:lnTo>
                  <a:lnTo>
                    <a:pt x="63134" y="202545"/>
                  </a:lnTo>
                  <a:lnTo>
                    <a:pt x="79056" y="202212"/>
                  </a:lnTo>
                  <a:lnTo>
                    <a:pt x="123386" y="179150"/>
                  </a:lnTo>
                  <a:lnTo>
                    <a:pt x="128812" y="171563"/>
                  </a:lnTo>
                  <a:lnTo>
                    <a:pt x="77849" y="171563"/>
                  </a:lnTo>
                  <a:lnTo>
                    <a:pt x="65523" y="171370"/>
                  </a:lnTo>
                  <a:lnTo>
                    <a:pt x="50356" y="162622"/>
                  </a:lnTo>
                  <a:lnTo>
                    <a:pt x="41186" y="153285"/>
                  </a:lnTo>
                  <a:lnTo>
                    <a:pt x="36826" y="143315"/>
                  </a:lnTo>
                  <a:lnTo>
                    <a:pt x="33316" y="95757"/>
                  </a:lnTo>
                  <a:lnTo>
                    <a:pt x="49148" y="92569"/>
                  </a:lnTo>
                  <a:lnTo>
                    <a:pt x="62547" y="88251"/>
                  </a:lnTo>
                  <a:lnTo>
                    <a:pt x="73679" y="83168"/>
                  </a:lnTo>
                  <a:lnTo>
                    <a:pt x="82712" y="77687"/>
                  </a:lnTo>
                  <a:lnTo>
                    <a:pt x="88349" y="76285"/>
                  </a:lnTo>
                  <a:lnTo>
                    <a:pt x="143658" y="76285"/>
                  </a:lnTo>
                  <a:lnTo>
                    <a:pt x="144696" y="60404"/>
                  </a:lnTo>
                  <a:lnTo>
                    <a:pt x="48042" y="60404"/>
                  </a:lnTo>
                  <a:lnTo>
                    <a:pt x="30741" y="56230"/>
                  </a:lnTo>
                  <a:lnTo>
                    <a:pt x="30312" y="49668"/>
                  </a:lnTo>
                  <a:lnTo>
                    <a:pt x="32548" y="43410"/>
                  </a:lnTo>
                  <a:lnTo>
                    <a:pt x="41554" y="33795"/>
                  </a:lnTo>
                  <a:lnTo>
                    <a:pt x="47652" y="31150"/>
                  </a:lnTo>
                  <a:lnTo>
                    <a:pt x="139358" y="31150"/>
                  </a:lnTo>
                  <a:lnTo>
                    <a:pt x="134150" y="22073"/>
                  </a:lnTo>
                  <a:lnTo>
                    <a:pt x="123017" y="11689"/>
                  </a:lnTo>
                  <a:lnTo>
                    <a:pt x="111751" y="4770"/>
                  </a:lnTo>
                  <a:lnTo>
                    <a:pt x="100327" y="989"/>
                  </a:lnTo>
                  <a:lnTo>
                    <a:pt x="54235" y="0"/>
                  </a:lnTo>
                  <a:close/>
                </a:path>
                <a:path w="145415" h="202565">
                  <a:moveTo>
                    <a:pt x="143658" y="76285"/>
                  </a:moveTo>
                  <a:lnTo>
                    <a:pt x="88349" y="76285"/>
                  </a:lnTo>
                  <a:lnTo>
                    <a:pt x="90447" y="77538"/>
                  </a:lnTo>
                  <a:lnTo>
                    <a:pt x="97175" y="81013"/>
                  </a:lnTo>
                  <a:lnTo>
                    <a:pt x="103482" y="83276"/>
                  </a:lnTo>
                  <a:lnTo>
                    <a:pt x="111837" y="85581"/>
                  </a:lnTo>
                  <a:lnTo>
                    <a:pt x="108410" y="138088"/>
                  </a:lnTo>
                  <a:lnTo>
                    <a:pt x="105171" y="150924"/>
                  </a:lnTo>
                  <a:lnTo>
                    <a:pt x="97665" y="161583"/>
                  </a:lnTo>
                  <a:lnTo>
                    <a:pt x="89706" y="167488"/>
                  </a:lnTo>
                  <a:lnTo>
                    <a:pt x="77849" y="171563"/>
                  </a:lnTo>
                  <a:lnTo>
                    <a:pt x="128812" y="171563"/>
                  </a:lnTo>
                  <a:lnTo>
                    <a:pt x="130938" y="168591"/>
                  </a:lnTo>
                  <a:lnTo>
                    <a:pt x="136173" y="157018"/>
                  </a:lnTo>
                  <a:lnTo>
                    <a:pt x="139053" y="144627"/>
                  </a:lnTo>
                  <a:lnTo>
                    <a:pt x="143658" y="76285"/>
                  </a:lnTo>
                  <a:close/>
                </a:path>
                <a:path w="145415" h="202565">
                  <a:moveTo>
                    <a:pt x="139358" y="31150"/>
                  </a:moveTo>
                  <a:lnTo>
                    <a:pt x="79094" y="31150"/>
                  </a:lnTo>
                  <a:lnTo>
                    <a:pt x="74643" y="43009"/>
                  </a:lnTo>
                  <a:lnTo>
                    <a:pt x="70885" y="47285"/>
                  </a:lnTo>
                  <a:lnTo>
                    <a:pt x="62392" y="53750"/>
                  </a:lnTo>
                  <a:lnTo>
                    <a:pt x="48042" y="60404"/>
                  </a:lnTo>
                  <a:lnTo>
                    <a:pt x="144696" y="60404"/>
                  </a:lnTo>
                  <a:lnTo>
                    <a:pt x="144836" y="58259"/>
                  </a:lnTo>
                  <a:lnTo>
                    <a:pt x="144590" y="53662"/>
                  </a:lnTo>
                  <a:lnTo>
                    <a:pt x="113782" y="53662"/>
                  </a:lnTo>
                  <a:lnTo>
                    <a:pt x="109940" y="52409"/>
                  </a:lnTo>
                  <a:lnTo>
                    <a:pt x="107953" y="51516"/>
                  </a:lnTo>
                  <a:lnTo>
                    <a:pt x="106341" y="50685"/>
                  </a:lnTo>
                  <a:lnTo>
                    <a:pt x="105268" y="50062"/>
                  </a:lnTo>
                  <a:lnTo>
                    <a:pt x="108909" y="40343"/>
                  </a:lnTo>
                  <a:lnTo>
                    <a:pt x="142644" y="40343"/>
                  </a:lnTo>
                  <a:lnTo>
                    <a:pt x="140520" y="33176"/>
                  </a:lnTo>
                  <a:lnTo>
                    <a:pt x="139358" y="31150"/>
                  </a:lnTo>
                  <a:close/>
                </a:path>
                <a:path w="145415" h="202565">
                  <a:moveTo>
                    <a:pt x="142644" y="40343"/>
                  </a:moveTo>
                  <a:lnTo>
                    <a:pt x="108909" y="40343"/>
                  </a:lnTo>
                  <a:lnTo>
                    <a:pt x="111892" y="44206"/>
                  </a:lnTo>
                  <a:lnTo>
                    <a:pt x="113574" y="48803"/>
                  </a:lnTo>
                  <a:lnTo>
                    <a:pt x="113782" y="53662"/>
                  </a:lnTo>
                  <a:lnTo>
                    <a:pt x="144590" y="53662"/>
                  </a:lnTo>
                  <a:lnTo>
                    <a:pt x="144148" y="45419"/>
                  </a:lnTo>
                  <a:lnTo>
                    <a:pt x="142644" y="40343"/>
                  </a:lnTo>
                  <a:close/>
                </a:path>
              </a:pathLst>
            </a:custGeom>
            <a:solidFill>
              <a:srgbClr val="008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28104" y="8074944"/>
              <a:ext cx="330200" cy="134620"/>
            </a:xfrm>
            <a:custGeom>
              <a:avLst/>
              <a:gdLst/>
              <a:ahLst/>
              <a:cxnLst/>
              <a:rect l="l" t="t" r="r" b="b"/>
              <a:pathLst>
                <a:path w="330200" h="134620">
                  <a:moveTo>
                    <a:pt x="128230" y="0"/>
                  </a:moveTo>
                  <a:lnTo>
                    <a:pt x="99869" y="0"/>
                  </a:lnTo>
                  <a:lnTo>
                    <a:pt x="93563" y="595"/>
                  </a:lnTo>
                  <a:lnTo>
                    <a:pt x="50054" y="17108"/>
                  </a:lnTo>
                  <a:lnTo>
                    <a:pt x="21967" y="45364"/>
                  </a:lnTo>
                  <a:lnTo>
                    <a:pt x="6817" y="82823"/>
                  </a:lnTo>
                  <a:lnTo>
                    <a:pt x="0" y="120443"/>
                  </a:lnTo>
                  <a:lnTo>
                    <a:pt x="1232" y="125115"/>
                  </a:lnTo>
                  <a:lnTo>
                    <a:pt x="7150" y="132204"/>
                  </a:lnTo>
                  <a:lnTo>
                    <a:pt x="11532" y="134253"/>
                  </a:lnTo>
                  <a:lnTo>
                    <a:pt x="318099" y="134253"/>
                  </a:lnTo>
                  <a:lnTo>
                    <a:pt x="322481" y="132204"/>
                  </a:lnTo>
                  <a:lnTo>
                    <a:pt x="328392" y="125115"/>
                  </a:lnTo>
                  <a:lnTo>
                    <a:pt x="329631" y="120443"/>
                  </a:lnTo>
                  <a:lnTo>
                    <a:pt x="326492" y="103102"/>
                  </a:lnTo>
                  <a:lnTo>
                    <a:pt x="34799" y="103102"/>
                  </a:lnTo>
                  <a:lnTo>
                    <a:pt x="37436" y="88523"/>
                  </a:lnTo>
                  <a:lnTo>
                    <a:pt x="55576" y="52932"/>
                  </a:lnTo>
                  <a:lnTo>
                    <a:pt x="90074" y="33026"/>
                  </a:lnTo>
                  <a:lnTo>
                    <a:pt x="101801" y="31157"/>
                  </a:lnTo>
                  <a:lnTo>
                    <a:pt x="161714" y="31157"/>
                  </a:lnTo>
                  <a:lnTo>
                    <a:pt x="132197" y="1640"/>
                  </a:lnTo>
                  <a:lnTo>
                    <a:pt x="128230" y="0"/>
                  </a:lnTo>
                  <a:close/>
                </a:path>
                <a:path w="330200" h="134620">
                  <a:moveTo>
                    <a:pt x="295994" y="31157"/>
                  </a:moveTo>
                  <a:lnTo>
                    <a:pt x="227830" y="31157"/>
                  </a:lnTo>
                  <a:lnTo>
                    <a:pt x="232191" y="31566"/>
                  </a:lnTo>
                  <a:lnTo>
                    <a:pt x="236456" y="32369"/>
                  </a:lnTo>
                  <a:lnTo>
                    <a:pt x="271892" y="50752"/>
                  </a:lnTo>
                  <a:lnTo>
                    <a:pt x="291557" y="85415"/>
                  </a:lnTo>
                  <a:lnTo>
                    <a:pt x="294832" y="103102"/>
                  </a:lnTo>
                  <a:lnTo>
                    <a:pt x="326492" y="103102"/>
                  </a:lnTo>
                  <a:lnTo>
                    <a:pt x="314400" y="57144"/>
                  </a:lnTo>
                  <a:lnTo>
                    <a:pt x="299656" y="34852"/>
                  </a:lnTo>
                  <a:lnTo>
                    <a:pt x="295994" y="31157"/>
                  </a:lnTo>
                  <a:close/>
                </a:path>
                <a:path w="330200" h="134620">
                  <a:moveTo>
                    <a:pt x="161714" y="31157"/>
                  </a:moveTo>
                  <a:lnTo>
                    <a:pt x="117653" y="31157"/>
                  </a:lnTo>
                  <a:lnTo>
                    <a:pt x="159887" y="73391"/>
                  </a:lnTo>
                  <a:lnTo>
                    <a:pt x="169751" y="73391"/>
                  </a:lnTo>
                  <a:lnTo>
                    <a:pt x="208877" y="34259"/>
                  </a:lnTo>
                  <a:lnTo>
                    <a:pt x="164815" y="34259"/>
                  </a:lnTo>
                  <a:lnTo>
                    <a:pt x="161714" y="31157"/>
                  </a:lnTo>
                  <a:close/>
                </a:path>
                <a:path w="330200" h="134620">
                  <a:moveTo>
                    <a:pt x="229762" y="0"/>
                  </a:moveTo>
                  <a:lnTo>
                    <a:pt x="201400" y="0"/>
                  </a:lnTo>
                  <a:lnTo>
                    <a:pt x="197434" y="1640"/>
                  </a:lnTo>
                  <a:lnTo>
                    <a:pt x="164815" y="34259"/>
                  </a:lnTo>
                  <a:lnTo>
                    <a:pt x="208877" y="34259"/>
                  </a:lnTo>
                  <a:lnTo>
                    <a:pt x="211978" y="31157"/>
                  </a:lnTo>
                  <a:lnTo>
                    <a:pt x="295994" y="31157"/>
                  </a:lnTo>
                  <a:lnTo>
                    <a:pt x="255622" y="5257"/>
                  </a:lnTo>
                  <a:lnTo>
                    <a:pt x="236061" y="595"/>
                  </a:lnTo>
                  <a:lnTo>
                    <a:pt x="229762" y="0"/>
                  </a:lnTo>
                  <a:close/>
                </a:path>
              </a:pathLst>
            </a:custGeom>
            <a:solidFill>
              <a:srgbClr val="008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037323" y="8298165"/>
              <a:ext cx="145415" cy="202565"/>
            </a:xfrm>
            <a:custGeom>
              <a:avLst/>
              <a:gdLst/>
              <a:ahLst/>
              <a:cxnLst/>
              <a:rect l="l" t="t" r="r" b="b"/>
              <a:pathLst>
                <a:path w="145415" h="202565">
                  <a:moveTo>
                    <a:pt x="90250" y="0"/>
                  </a:moveTo>
                  <a:lnTo>
                    <a:pt x="54232" y="0"/>
                  </a:lnTo>
                  <a:lnTo>
                    <a:pt x="41264" y="1572"/>
                  </a:lnTo>
                  <a:lnTo>
                    <a:pt x="9024" y="24916"/>
                  </a:lnTo>
                  <a:lnTo>
                    <a:pt x="0" y="47985"/>
                  </a:lnTo>
                  <a:lnTo>
                    <a:pt x="1248" y="82806"/>
                  </a:lnTo>
                  <a:lnTo>
                    <a:pt x="4986" y="140116"/>
                  </a:lnTo>
                  <a:lnTo>
                    <a:pt x="18708" y="176742"/>
                  </a:lnTo>
                  <a:lnTo>
                    <a:pt x="50902" y="199608"/>
                  </a:lnTo>
                  <a:lnTo>
                    <a:pt x="63137" y="202544"/>
                  </a:lnTo>
                  <a:lnTo>
                    <a:pt x="79059" y="202212"/>
                  </a:lnTo>
                  <a:lnTo>
                    <a:pt x="123388" y="179149"/>
                  </a:lnTo>
                  <a:lnTo>
                    <a:pt x="128815" y="171558"/>
                  </a:lnTo>
                  <a:lnTo>
                    <a:pt x="77852" y="171558"/>
                  </a:lnTo>
                  <a:lnTo>
                    <a:pt x="65523" y="171365"/>
                  </a:lnTo>
                  <a:lnTo>
                    <a:pt x="50356" y="162620"/>
                  </a:lnTo>
                  <a:lnTo>
                    <a:pt x="41185" y="153285"/>
                  </a:lnTo>
                  <a:lnTo>
                    <a:pt x="36823" y="143314"/>
                  </a:lnTo>
                  <a:lnTo>
                    <a:pt x="33313" y="95757"/>
                  </a:lnTo>
                  <a:lnTo>
                    <a:pt x="49146" y="92569"/>
                  </a:lnTo>
                  <a:lnTo>
                    <a:pt x="62544" y="88251"/>
                  </a:lnTo>
                  <a:lnTo>
                    <a:pt x="73677" y="83169"/>
                  </a:lnTo>
                  <a:lnTo>
                    <a:pt x="82710" y="77691"/>
                  </a:lnTo>
                  <a:lnTo>
                    <a:pt x="88339" y="76292"/>
                  </a:lnTo>
                  <a:lnTo>
                    <a:pt x="143654" y="76292"/>
                  </a:lnTo>
                  <a:lnTo>
                    <a:pt x="144694" y="60399"/>
                  </a:lnTo>
                  <a:lnTo>
                    <a:pt x="48046" y="60399"/>
                  </a:lnTo>
                  <a:lnTo>
                    <a:pt x="30738" y="56230"/>
                  </a:lnTo>
                  <a:lnTo>
                    <a:pt x="30308" y="49668"/>
                  </a:lnTo>
                  <a:lnTo>
                    <a:pt x="32551" y="43403"/>
                  </a:lnTo>
                  <a:lnTo>
                    <a:pt x="41550" y="33795"/>
                  </a:lnTo>
                  <a:lnTo>
                    <a:pt x="47649" y="31150"/>
                  </a:lnTo>
                  <a:lnTo>
                    <a:pt x="139358" y="31150"/>
                  </a:lnTo>
                  <a:lnTo>
                    <a:pt x="134149" y="22073"/>
                  </a:lnTo>
                  <a:lnTo>
                    <a:pt x="123015" y="11689"/>
                  </a:lnTo>
                  <a:lnTo>
                    <a:pt x="111749" y="4770"/>
                  </a:lnTo>
                  <a:lnTo>
                    <a:pt x="100325" y="990"/>
                  </a:lnTo>
                  <a:lnTo>
                    <a:pt x="90250" y="0"/>
                  </a:lnTo>
                  <a:close/>
                </a:path>
                <a:path w="145415" h="202565">
                  <a:moveTo>
                    <a:pt x="143654" y="76292"/>
                  </a:moveTo>
                  <a:lnTo>
                    <a:pt x="88339" y="76292"/>
                  </a:lnTo>
                  <a:lnTo>
                    <a:pt x="90444" y="77538"/>
                  </a:lnTo>
                  <a:lnTo>
                    <a:pt x="97172" y="81013"/>
                  </a:lnTo>
                  <a:lnTo>
                    <a:pt x="103478" y="83283"/>
                  </a:lnTo>
                  <a:lnTo>
                    <a:pt x="111827" y="85574"/>
                  </a:lnTo>
                  <a:lnTo>
                    <a:pt x="108407" y="138088"/>
                  </a:lnTo>
                  <a:lnTo>
                    <a:pt x="105168" y="150925"/>
                  </a:lnTo>
                  <a:lnTo>
                    <a:pt x="97662" y="161585"/>
                  </a:lnTo>
                  <a:lnTo>
                    <a:pt x="89710" y="167488"/>
                  </a:lnTo>
                  <a:lnTo>
                    <a:pt x="77852" y="171558"/>
                  </a:lnTo>
                  <a:lnTo>
                    <a:pt x="128815" y="171558"/>
                  </a:lnTo>
                  <a:lnTo>
                    <a:pt x="130939" y="168589"/>
                  </a:lnTo>
                  <a:lnTo>
                    <a:pt x="136172" y="157016"/>
                  </a:lnTo>
                  <a:lnTo>
                    <a:pt x="139051" y="144624"/>
                  </a:lnTo>
                  <a:lnTo>
                    <a:pt x="143654" y="76292"/>
                  </a:lnTo>
                  <a:close/>
                </a:path>
                <a:path w="145415" h="202565">
                  <a:moveTo>
                    <a:pt x="139358" y="31150"/>
                  </a:moveTo>
                  <a:lnTo>
                    <a:pt x="79091" y="31150"/>
                  </a:lnTo>
                  <a:lnTo>
                    <a:pt x="74647" y="43009"/>
                  </a:lnTo>
                  <a:lnTo>
                    <a:pt x="70885" y="47283"/>
                  </a:lnTo>
                  <a:lnTo>
                    <a:pt x="62392" y="53746"/>
                  </a:lnTo>
                  <a:lnTo>
                    <a:pt x="48046" y="60399"/>
                  </a:lnTo>
                  <a:lnTo>
                    <a:pt x="144694" y="60399"/>
                  </a:lnTo>
                  <a:lnTo>
                    <a:pt x="144833" y="58259"/>
                  </a:lnTo>
                  <a:lnTo>
                    <a:pt x="144587" y="53662"/>
                  </a:lnTo>
                  <a:lnTo>
                    <a:pt x="113779" y="53662"/>
                  </a:lnTo>
                  <a:lnTo>
                    <a:pt x="109937" y="52409"/>
                  </a:lnTo>
                  <a:lnTo>
                    <a:pt x="107957" y="51516"/>
                  </a:lnTo>
                  <a:lnTo>
                    <a:pt x="106337" y="50679"/>
                  </a:lnTo>
                  <a:lnTo>
                    <a:pt x="105770" y="50353"/>
                  </a:lnTo>
                  <a:lnTo>
                    <a:pt x="105271" y="50049"/>
                  </a:lnTo>
                  <a:lnTo>
                    <a:pt x="108913" y="40343"/>
                  </a:lnTo>
                  <a:lnTo>
                    <a:pt x="142643" y="40343"/>
                  </a:lnTo>
                  <a:lnTo>
                    <a:pt x="140520" y="33176"/>
                  </a:lnTo>
                  <a:lnTo>
                    <a:pt x="139358" y="31150"/>
                  </a:lnTo>
                  <a:close/>
                </a:path>
                <a:path w="145415" h="202565">
                  <a:moveTo>
                    <a:pt x="142643" y="40343"/>
                  </a:moveTo>
                  <a:lnTo>
                    <a:pt x="108913" y="40343"/>
                  </a:lnTo>
                  <a:lnTo>
                    <a:pt x="111889" y="44199"/>
                  </a:lnTo>
                  <a:lnTo>
                    <a:pt x="113578" y="48803"/>
                  </a:lnTo>
                  <a:lnTo>
                    <a:pt x="113779" y="53662"/>
                  </a:lnTo>
                  <a:lnTo>
                    <a:pt x="144587" y="53662"/>
                  </a:lnTo>
                  <a:lnTo>
                    <a:pt x="144146" y="45419"/>
                  </a:lnTo>
                  <a:lnTo>
                    <a:pt x="142643" y="40343"/>
                  </a:lnTo>
                  <a:close/>
                </a:path>
              </a:pathLst>
            </a:custGeom>
            <a:solidFill>
              <a:srgbClr val="008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944746" y="8510389"/>
              <a:ext cx="330200" cy="134620"/>
            </a:xfrm>
            <a:custGeom>
              <a:avLst/>
              <a:gdLst/>
              <a:ahLst/>
              <a:cxnLst/>
              <a:rect l="l" t="t" r="r" b="b"/>
              <a:pathLst>
                <a:path w="330200" h="134620">
                  <a:moveTo>
                    <a:pt x="128237" y="0"/>
                  </a:moveTo>
                  <a:lnTo>
                    <a:pt x="99883" y="0"/>
                  </a:lnTo>
                  <a:lnTo>
                    <a:pt x="93584" y="588"/>
                  </a:lnTo>
                  <a:lnTo>
                    <a:pt x="50056" y="17108"/>
                  </a:lnTo>
                  <a:lnTo>
                    <a:pt x="21970" y="45364"/>
                  </a:lnTo>
                  <a:lnTo>
                    <a:pt x="6817" y="82823"/>
                  </a:lnTo>
                  <a:lnTo>
                    <a:pt x="0" y="120436"/>
                  </a:lnTo>
                  <a:lnTo>
                    <a:pt x="1239" y="125115"/>
                  </a:lnTo>
                  <a:lnTo>
                    <a:pt x="7157" y="132197"/>
                  </a:lnTo>
                  <a:lnTo>
                    <a:pt x="11539" y="134246"/>
                  </a:lnTo>
                  <a:lnTo>
                    <a:pt x="318106" y="134246"/>
                  </a:lnTo>
                  <a:lnTo>
                    <a:pt x="322481" y="132197"/>
                  </a:lnTo>
                  <a:lnTo>
                    <a:pt x="328399" y="125115"/>
                  </a:lnTo>
                  <a:lnTo>
                    <a:pt x="329631" y="120436"/>
                  </a:lnTo>
                  <a:lnTo>
                    <a:pt x="326495" y="103095"/>
                  </a:lnTo>
                  <a:lnTo>
                    <a:pt x="34805" y="103095"/>
                  </a:lnTo>
                  <a:lnTo>
                    <a:pt x="37443" y="88523"/>
                  </a:lnTo>
                  <a:lnTo>
                    <a:pt x="55583" y="52930"/>
                  </a:lnTo>
                  <a:lnTo>
                    <a:pt x="90080" y="33025"/>
                  </a:lnTo>
                  <a:lnTo>
                    <a:pt x="101808" y="31150"/>
                  </a:lnTo>
                  <a:lnTo>
                    <a:pt x="161714" y="31150"/>
                  </a:lnTo>
                  <a:lnTo>
                    <a:pt x="132197" y="1640"/>
                  </a:lnTo>
                  <a:lnTo>
                    <a:pt x="128237" y="0"/>
                  </a:lnTo>
                  <a:close/>
                </a:path>
                <a:path w="330200" h="134620">
                  <a:moveTo>
                    <a:pt x="295990" y="31150"/>
                  </a:moveTo>
                  <a:lnTo>
                    <a:pt x="227830" y="31150"/>
                  </a:lnTo>
                  <a:lnTo>
                    <a:pt x="232191" y="31559"/>
                  </a:lnTo>
                  <a:lnTo>
                    <a:pt x="236463" y="32369"/>
                  </a:lnTo>
                  <a:lnTo>
                    <a:pt x="271894" y="50754"/>
                  </a:lnTo>
                  <a:lnTo>
                    <a:pt x="291559" y="85420"/>
                  </a:lnTo>
                  <a:lnTo>
                    <a:pt x="294832" y="103095"/>
                  </a:lnTo>
                  <a:lnTo>
                    <a:pt x="326495" y="103095"/>
                  </a:lnTo>
                  <a:lnTo>
                    <a:pt x="314403" y="57144"/>
                  </a:lnTo>
                  <a:lnTo>
                    <a:pt x="299659" y="34852"/>
                  </a:lnTo>
                  <a:lnTo>
                    <a:pt x="295990" y="31150"/>
                  </a:lnTo>
                  <a:close/>
                </a:path>
                <a:path w="330200" h="134620">
                  <a:moveTo>
                    <a:pt x="161714" y="31150"/>
                  </a:moveTo>
                  <a:lnTo>
                    <a:pt x="117653" y="31150"/>
                  </a:lnTo>
                  <a:lnTo>
                    <a:pt x="156723" y="70221"/>
                  </a:lnTo>
                  <a:lnTo>
                    <a:pt x="160683" y="71868"/>
                  </a:lnTo>
                  <a:lnTo>
                    <a:pt x="168948" y="71868"/>
                  </a:lnTo>
                  <a:lnTo>
                    <a:pt x="172915" y="70221"/>
                  </a:lnTo>
                  <a:lnTo>
                    <a:pt x="208877" y="34259"/>
                  </a:lnTo>
                  <a:lnTo>
                    <a:pt x="164822" y="34259"/>
                  </a:lnTo>
                  <a:lnTo>
                    <a:pt x="161714" y="31150"/>
                  </a:lnTo>
                  <a:close/>
                </a:path>
                <a:path w="330200" h="134620">
                  <a:moveTo>
                    <a:pt x="229755" y="0"/>
                  </a:moveTo>
                  <a:lnTo>
                    <a:pt x="201400" y="0"/>
                  </a:lnTo>
                  <a:lnTo>
                    <a:pt x="197441" y="1640"/>
                  </a:lnTo>
                  <a:lnTo>
                    <a:pt x="164822" y="34259"/>
                  </a:lnTo>
                  <a:lnTo>
                    <a:pt x="208877" y="34259"/>
                  </a:lnTo>
                  <a:lnTo>
                    <a:pt x="211985" y="31150"/>
                  </a:lnTo>
                  <a:lnTo>
                    <a:pt x="295990" y="31150"/>
                  </a:lnTo>
                  <a:lnTo>
                    <a:pt x="255622" y="5257"/>
                  </a:lnTo>
                  <a:lnTo>
                    <a:pt x="236061" y="588"/>
                  </a:lnTo>
                  <a:lnTo>
                    <a:pt x="229755" y="0"/>
                  </a:lnTo>
                  <a:close/>
                </a:path>
              </a:pathLst>
            </a:custGeom>
            <a:solidFill>
              <a:srgbClr val="008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185439" y="8236109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4" h="48259">
                  <a:moveTo>
                    <a:pt x="23771" y="0"/>
                  </a:moveTo>
                  <a:lnTo>
                    <a:pt x="6610" y="892"/>
                  </a:lnTo>
                  <a:lnTo>
                    <a:pt x="0" y="8216"/>
                  </a:lnTo>
                  <a:lnTo>
                    <a:pt x="699" y="21909"/>
                  </a:lnTo>
                  <a:lnTo>
                    <a:pt x="817" y="26561"/>
                  </a:lnTo>
                  <a:lnTo>
                    <a:pt x="830" y="40807"/>
                  </a:lnTo>
                  <a:lnTo>
                    <a:pt x="7801" y="47785"/>
                  </a:lnTo>
                  <a:lnTo>
                    <a:pt x="25010" y="47785"/>
                  </a:lnTo>
                  <a:lnTo>
                    <a:pt x="31981" y="40807"/>
                  </a:lnTo>
                  <a:lnTo>
                    <a:pt x="31981" y="26561"/>
                  </a:lnTo>
                  <a:lnTo>
                    <a:pt x="31836" y="20843"/>
                  </a:lnTo>
                  <a:lnTo>
                    <a:pt x="31109" y="6631"/>
                  </a:lnTo>
                  <a:lnTo>
                    <a:pt x="23771" y="0"/>
                  </a:lnTo>
                  <a:close/>
                </a:path>
              </a:pathLst>
            </a:custGeom>
            <a:solidFill>
              <a:srgbClr val="008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54244" y="7902806"/>
              <a:ext cx="351155" cy="287020"/>
            </a:xfrm>
            <a:custGeom>
              <a:avLst/>
              <a:gdLst/>
              <a:ahLst/>
              <a:cxnLst/>
              <a:rect l="l" t="t" r="r" b="b"/>
              <a:pathLst>
                <a:path w="351155" h="287020">
                  <a:moveTo>
                    <a:pt x="173961" y="68476"/>
                  </a:moveTo>
                  <a:lnTo>
                    <a:pt x="54140" y="68476"/>
                  </a:lnTo>
                  <a:lnTo>
                    <a:pt x="72350" y="70218"/>
                  </a:lnTo>
                  <a:lnTo>
                    <a:pt x="90260" y="73035"/>
                  </a:lnTo>
                  <a:lnTo>
                    <a:pt x="141803" y="87654"/>
                  </a:lnTo>
                  <a:lnTo>
                    <a:pt x="189285" y="110951"/>
                  </a:lnTo>
                  <a:lnTo>
                    <a:pt x="231694" y="142186"/>
                  </a:lnTo>
                  <a:lnTo>
                    <a:pt x="268018" y="180616"/>
                  </a:lnTo>
                  <a:lnTo>
                    <a:pt x="297247" y="225501"/>
                  </a:lnTo>
                  <a:lnTo>
                    <a:pt x="318369" y="276100"/>
                  </a:lnTo>
                  <a:lnTo>
                    <a:pt x="320459" y="282753"/>
                  </a:lnTo>
                  <a:lnTo>
                    <a:pt x="326599" y="287010"/>
                  </a:lnTo>
                  <a:lnTo>
                    <a:pt x="334768" y="287010"/>
                  </a:lnTo>
                  <a:lnTo>
                    <a:pt x="336346" y="286775"/>
                  </a:lnTo>
                  <a:lnTo>
                    <a:pt x="346107" y="283708"/>
                  </a:lnTo>
                  <a:lnTo>
                    <a:pt x="350669" y="274958"/>
                  </a:lnTo>
                  <a:lnTo>
                    <a:pt x="348087" y="266762"/>
                  </a:lnTo>
                  <a:lnTo>
                    <a:pt x="334302" y="230686"/>
                  </a:lnTo>
                  <a:lnTo>
                    <a:pt x="316334" y="196463"/>
                  </a:lnTo>
                  <a:lnTo>
                    <a:pt x="294488" y="164525"/>
                  </a:lnTo>
                  <a:lnTo>
                    <a:pt x="269071" y="135302"/>
                  </a:lnTo>
                  <a:lnTo>
                    <a:pt x="240390" y="109227"/>
                  </a:lnTo>
                  <a:lnTo>
                    <a:pt x="205257" y="85408"/>
                  </a:lnTo>
                  <a:lnTo>
                    <a:pt x="181854" y="72332"/>
                  </a:lnTo>
                  <a:lnTo>
                    <a:pt x="173961" y="68476"/>
                  </a:lnTo>
                  <a:close/>
                </a:path>
                <a:path w="351155" h="287020">
                  <a:moveTo>
                    <a:pt x="58404" y="0"/>
                  </a:moveTo>
                  <a:lnTo>
                    <a:pt x="48540" y="0"/>
                  </a:lnTo>
                  <a:lnTo>
                    <a:pt x="0" y="48533"/>
                  </a:lnTo>
                  <a:lnTo>
                    <a:pt x="0" y="58397"/>
                  </a:lnTo>
                  <a:lnTo>
                    <a:pt x="45494" y="103891"/>
                  </a:lnTo>
                  <a:lnTo>
                    <a:pt x="49481" y="105414"/>
                  </a:lnTo>
                  <a:lnTo>
                    <a:pt x="57456" y="105414"/>
                  </a:lnTo>
                  <a:lnTo>
                    <a:pt x="61443" y="103891"/>
                  </a:lnTo>
                  <a:lnTo>
                    <a:pt x="70567" y="94767"/>
                  </a:lnTo>
                  <a:lnTo>
                    <a:pt x="70567" y="84903"/>
                  </a:lnTo>
                  <a:lnTo>
                    <a:pt x="54140" y="68476"/>
                  </a:lnTo>
                  <a:lnTo>
                    <a:pt x="173961" y="68476"/>
                  </a:lnTo>
                  <a:lnTo>
                    <a:pt x="134851" y="52586"/>
                  </a:lnTo>
                  <a:lnTo>
                    <a:pt x="87224" y="40900"/>
                  </a:lnTo>
                  <a:lnTo>
                    <a:pt x="63040" y="37900"/>
                  </a:lnTo>
                  <a:lnTo>
                    <a:pt x="64482" y="28111"/>
                  </a:lnTo>
                  <a:lnTo>
                    <a:pt x="70567" y="22027"/>
                  </a:lnTo>
                  <a:lnTo>
                    <a:pt x="70567" y="12162"/>
                  </a:lnTo>
                  <a:lnTo>
                    <a:pt x="58404" y="0"/>
                  </a:lnTo>
                  <a:close/>
                </a:path>
              </a:pathLst>
            </a:custGeom>
            <a:solidFill>
              <a:srgbClr val="008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559729" y="8252743"/>
              <a:ext cx="356235" cy="378460"/>
            </a:xfrm>
            <a:custGeom>
              <a:avLst/>
              <a:gdLst/>
              <a:ahLst/>
              <a:cxnLst/>
              <a:rect l="l" t="t" r="r" b="b"/>
              <a:pathLst>
                <a:path w="356234" h="378459">
                  <a:moveTo>
                    <a:pt x="24180" y="0"/>
                  </a:moveTo>
                  <a:lnTo>
                    <a:pt x="6977" y="0"/>
                  </a:lnTo>
                  <a:lnTo>
                    <a:pt x="0" y="6977"/>
                  </a:lnTo>
                  <a:lnTo>
                    <a:pt x="0" y="15575"/>
                  </a:lnTo>
                  <a:lnTo>
                    <a:pt x="977" y="41052"/>
                  </a:lnTo>
                  <a:lnTo>
                    <a:pt x="8577" y="90357"/>
                  </a:lnTo>
                  <a:lnTo>
                    <a:pt x="23225" y="136983"/>
                  </a:lnTo>
                  <a:lnTo>
                    <a:pt x="44344" y="180353"/>
                  </a:lnTo>
                  <a:lnTo>
                    <a:pt x="71357" y="219891"/>
                  </a:lnTo>
                  <a:lnTo>
                    <a:pt x="103687" y="255020"/>
                  </a:lnTo>
                  <a:lnTo>
                    <a:pt x="140758" y="285166"/>
                  </a:lnTo>
                  <a:lnTo>
                    <a:pt x="181993" y="309750"/>
                  </a:lnTo>
                  <a:lnTo>
                    <a:pt x="226815" y="328198"/>
                  </a:lnTo>
                  <a:lnTo>
                    <a:pt x="274647" y="339933"/>
                  </a:lnTo>
                  <a:lnTo>
                    <a:pt x="299512" y="343102"/>
                  </a:lnTo>
                  <a:lnTo>
                    <a:pt x="285120" y="357494"/>
                  </a:lnTo>
                  <a:lnTo>
                    <a:pt x="285120" y="367359"/>
                  </a:lnTo>
                  <a:lnTo>
                    <a:pt x="294244" y="376482"/>
                  </a:lnTo>
                  <a:lnTo>
                    <a:pt x="298231" y="378005"/>
                  </a:lnTo>
                  <a:lnTo>
                    <a:pt x="306199" y="378005"/>
                  </a:lnTo>
                  <a:lnTo>
                    <a:pt x="310193" y="376482"/>
                  </a:lnTo>
                  <a:lnTo>
                    <a:pt x="355681" y="330988"/>
                  </a:lnTo>
                  <a:lnTo>
                    <a:pt x="355681" y="321124"/>
                  </a:lnTo>
                  <a:lnTo>
                    <a:pt x="346655" y="312097"/>
                  </a:lnTo>
                  <a:lnTo>
                    <a:pt x="302599" y="312097"/>
                  </a:lnTo>
                  <a:lnTo>
                    <a:pt x="280068" y="309249"/>
                  </a:lnTo>
                  <a:lnTo>
                    <a:pt x="236723" y="298659"/>
                  </a:lnTo>
                  <a:lnTo>
                    <a:pt x="196103" y="281980"/>
                  </a:lnTo>
                  <a:lnTo>
                    <a:pt x="158733" y="259736"/>
                  </a:lnTo>
                  <a:lnTo>
                    <a:pt x="125134" y="232447"/>
                  </a:lnTo>
                  <a:lnTo>
                    <a:pt x="95829" y="200637"/>
                  </a:lnTo>
                  <a:lnTo>
                    <a:pt x="71346" y="164832"/>
                  </a:lnTo>
                  <a:lnTo>
                    <a:pt x="52204" y="125551"/>
                  </a:lnTo>
                  <a:lnTo>
                    <a:pt x="38926" y="83317"/>
                  </a:lnTo>
                  <a:lnTo>
                    <a:pt x="32036" y="38654"/>
                  </a:lnTo>
                  <a:lnTo>
                    <a:pt x="31150" y="15575"/>
                  </a:lnTo>
                  <a:lnTo>
                    <a:pt x="31150" y="6977"/>
                  </a:lnTo>
                  <a:lnTo>
                    <a:pt x="24180" y="0"/>
                  </a:lnTo>
                  <a:close/>
                </a:path>
                <a:path w="356234" h="378459">
                  <a:moveTo>
                    <a:pt x="307147" y="272591"/>
                  </a:moveTo>
                  <a:lnTo>
                    <a:pt x="297290" y="272591"/>
                  </a:lnTo>
                  <a:lnTo>
                    <a:pt x="285120" y="284753"/>
                  </a:lnTo>
                  <a:lnTo>
                    <a:pt x="285120" y="294618"/>
                  </a:lnTo>
                  <a:lnTo>
                    <a:pt x="302599" y="312097"/>
                  </a:lnTo>
                  <a:lnTo>
                    <a:pt x="346655" y="312097"/>
                  </a:lnTo>
                  <a:lnTo>
                    <a:pt x="307147" y="272591"/>
                  </a:lnTo>
                  <a:close/>
                </a:path>
              </a:pathLst>
            </a:custGeom>
            <a:solidFill>
              <a:srgbClr val="008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A3BF4A50-6EC7-154E-A7CB-F04F6F6F7197}"/>
              </a:ext>
            </a:extLst>
          </p:cNvPr>
          <p:cNvGrpSpPr/>
          <p:nvPr/>
        </p:nvGrpSpPr>
        <p:grpSpPr>
          <a:xfrm>
            <a:off x="15507416" y="5314922"/>
            <a:ext cx="788035" cy="775335"/>
            <a:chOff x="15507416" y="5314922"/>
            <a:chExt cx="788035" cy="775335"/>
          </a:xfrm>
        </p:grpSpPr>
        <p:sp>
          <p:nvSpPr>
            <p:cNvPr id="18" name="object 18"/>
            <p:cNvSpPr/>
            <p:nvPr/>
          </p:nvSpPr>
          <p:spPr>
            <a:xfrm>
              <a:off x="15507416" y="5314922"/>
              <a:ext cx="788035" cy="775335"/>
            </a:xfrm>
            <a:custGeom>
              <a:avLst/>
              <a:gdLst/>
              <a:ahLst/>
              <a:cxnLst/>
              <a:rect l="l" t="t" r="r" b="b"/>
              <a:pathLst>
                <a:path w="788034" h="775335">
                  <a:moveTo>
                    <a:pt x="224272" y="740699"/>
                  </a:moveTo>
                  <a:lnTo>
                    <a:pt x="192893" y="740699"/>
                  </a:lnTo>
                  <a:lnTo>
                    <a:pt x="192893" y="768388"/>
                  </a:lnTo>
                  <a:lnTo>
                    <a:pt x="199912" y="775311"/>
                  </a:lnTo>
                  <a:lnTo>
                    <a:pt x="217246" y="775311"/>
                  </a:lnTo>
                  <a:lnTo>
                    <a:pt x="224272" y="768388"/>
                  </a:lnTo>
                  <a:lnTo>
                    <a:pt x="224272" y="740699"/>
                  </a:lnTo>
                  <a:close/>
                </a:path>
                <a:path w="788034" h="775335">
                  <a:moveTo>
                    <a:pt x="413337" y="740699"/>
                  </a:moveTo>
                  <a:lnTo>
                    <a:pt x="381958" y="740699"/>
                  </a:lnTo>
                  <a:lnTo>
                    <a:pt x="381958" y="768388"/>
                  </a:lnTo>
                  <a:lnTo>
                    <a:pt x="388984" y="775311"/>
                  </a:lnTo>
                  <a:lnTo>
                    <a:pt x="406311" y="775311"/>
                  </a:lnTo>
                  <a:lnTo>
                    <a:pt x="413337" y="768388"/>
                  </a:lnTo>
                  <a:lnTo>
                    <a:pt x="413337" y="740699"/>
                  </a:lnTo>
                  <a:close/>
                </a:path>
                <a:path w="788034" h="775335">
                  <a:moveTo>
                    <a:pt x="606224" y="740699"/>
                  </a:moveTo>
                  <a:lnTo>
                    <a:pt x="574844" y="740699"/>
                  </a:lnTo>
                  <a:lnTo>
                    <a:pt x="574844" y="768388"/>
                  </a:lnTo>
                  <a:lnTo>
                    <a:pt x="581871" y="775311"/>
                  </a:lnTo>
                  <a:lnTo>
                    <a:pt x="599198" y="775311"/>
                  </a:lnTo>
                  <a:lnTo>
                    <a:pt x="606224" y="768388"/>
                  </a:lnTo>
                  <a:lnTo>
                    <a:pt x="606224" y="740699"/>
                  </a:lnTo>
                  <a:close/>
                </a:path>
                <a:path w="788034" h="775335">
                  <a:moveTo>
                    <a:pt x="66372" y="0"/>
                  </a:moveTo>
                  <a:lnTo>
                    <a:pt x="49045" y="0"/>
                  </a:lnTo>
                  <a:lnTo>
                    <a:pt x="42019" y="6922"/>
                  </a:lnTo>
                  <a:lnTo>
                    <a:pt x="42019" y="166138"/>
                  </a:lnTo>
                  <a:lnTo>
                    <a:pt x="7026" y="166138"/>
                  </a:lnTo>
                  <a:lnTo>
                    <a:pt x="0" y="173060"/>
                  </a:lnTo>
                  <a:lnTo>
                    <a:pt x="0" y="193827"/>
                  </a:lnTo>
                  <a:lnTo>
                    <a:pt x="7026" y="200750"/>
                  </a:lnTo>
                  <a:lnTo>
                    <a:pt x="42019" y="200750"/>
                  </a:lnTo>
                  <a:lnTo>
                    <a:pt x="42019" y="353043"/>
                  </a:lnTo>
                  <a:lnTo>
                    <a:pt x="7026" y="353043"/>
                  </a:lnTo>
                  <a:lnTo>
                    <a:pt x="0" y="359965"/>
                  </a:lnTo>
                  <a:lnTo>
                    <a:pt x="0" y="380733"/>
                  </a:lnTo>
                  <a:lnTo>
                    <a:pt x="7026" y="387655"/>
                  </a:lnTo>
                  <a:lnTo>
                    <a:pt x="42019" y="387655"/>
                  </a:lnTo>
                  <a:lnTo>
                    <a:pt x="42019" y="546871"/>
                  </a:lnTo>
                  <a:lnTo>
                    <a:pt x="7026" y="546871"/>
                  </a:lnTo>
                  <a:lnTo>
                    <a:pt x="0" y="553793"/>
                  </a:lnTo>
                  <a:lnTo>
                    <a:pt x="0" y="574561"/>
                  </a:lnTo>
                  <a:lnTo>
                    <a:pt x="7026" y="581483"/>
                  </a:lnTo>
                  <a:lnTo>
                    <a:pt x="42019" y="581483"/>
                  </a:lnTo>
                  <a:lnTo>
                    <a:pt x="42019" y="733776"/>
                  </a:lnTo>
                  <a:lnTo>
                    <a:pt x="49045" y="740699"/>
                  </a:lnTo>
                  <a:lnTo>
                    <a:pt x="780627" y="740699"/>
                  </a:lnTo>
                  <a:lnTo>
                    <a:pt x="787654" y="733776"/>
                  </a:lnTo>
                  <a:lnTo>
                    <a:pt x="787654" y="719931"/>
                  </a:lnTo>
                  <a:lnTo>
                    <a:pt x="780627" y="713009"/>
                  </a:lnTo>
                  <a:lnTo>
                    <a:pt x="94068" y="713009"/>
                  </a:lnTo>
                  <a:lnTo>
                    <a:pt x="118508" y="685319"/>
                  </a:lnTo>
                  <a:lnTo>
                    <a:pt x="73398" y="685319"/>
                  </a:lnTo>
                  <a:lnTo>
                    <a:pt x="73398" y="221517"/>
                  </a:lnTo>
                  <a:lnTo>
                    <a:pt x="110435" y="221517"/>
                  </a:lnTo>
                  <a:lnTo>
                    <a:pt x="73398" y="173060"/>
                  </a:lnTo>
                  <a:lnTo>
                    <a:pt x="73398" y="6922"/>
                  </a:lnTo>
                  <a:lnTo>
                    <a:pt x="66372" y="0"/>
                  </a:lnTo>
                  <a:close/>
                </a:path>
                <a:path w="788034" h="775335">
                  <a:moveTo>
                    <a:pt x="213754" y="512259"/>
                  </a:moveTo>
                  <a:lnTo>
                    <a:pt x="197097" y="519181"/>
                  </a:lnTo>
                  <a:lnTo>
                    <a:pt x="182673" y="519181"/>
                  </a:lnTo>
                  <a:lnTo>
                    <a:pt x="170686" y="526104"/>
                  </a:lnTo>
                  <a:lnTo>
                    <a:pt x="161340" y="539948"/>
                  </a:lnTo>
                  <a:lnTo>
                    <a:pt x="154841" y="546871"/>
                  </a:lnTo>
                  <a:lnTo>
                    <a:pt x="151395" y="560716"/>
                  </a:lnTo>
                  <a:lnTo>
                    <a:pt x="151963" y="574561"/>
                  </a:lnTo>
                  <a:lnTo>
                    <a:pt x="154615" y="588405"/>
                  </a:lnTo>
                  <a:lnTo>
                    <a:pt x="73398" y="685319"/>
                  </a:lnTo>
                  <a:lnTo>
                    <a:pt x="118508" y="685319"/>
                  </a:lnTo>
                  <a:lnTo>
                    <a:pt x="179609" y="616095"/>
                  </a:lnTo>
                  <a:lnTo>
                    <a:pt x="230505" y="616095"/>
                  </a:lnTo>
                  <a:lnTo>
                    <a:pt x="241164" y="609173"/>
                  </a:lnTo>
                  <a:lnTo>
                    <a:pt x="249638" y="595328"/>
                  </a:lnTo>
                  <a:lnTo>
                    <a:pt x="378684" y="595328"/>
                  </a:lnTo>
                  <a:lnTo>
                    <a:pt x="382599" y="588405"/>
                  </a:lnTo>
                  <a:lnTo>
                    <a:pt x="191504" y="588405"/>
                  </a:lnTo>
                  <a:lnTo>
                    <a:pt x="183424" y="574561"/>
                  </a:lnTo>
                  <a:lnTo>
                    <a:pt x="185698" y="560716"/>
                  </a:lnTo>
                  <a:lnTo>
                    <a:pt x="193526" y="546871"/>
                  </a:lnTo>
                  <a:lnTo>
                    <a:pt x="254757" y="546871"/>
                  </a:lnTo>
                  <a:lnTo>
                    <a:pt x="248069" y="533026"/>
                  </a:lnTo>
                  <a:lnTo>
                    <a:pt x="238674" y="526104"/>
                  </a:lnTo>
                  <a:lnTo>
                    <a:pt x="227070" y="519181"/>
                  </a:lnTo>
                  <a:lnTo>
                    <a:pt x="213754" y="512259"/>
                  </a:lnTo>
                  <a:close/>
                </a:path>
                <a:path w="788034" h="775335">
                  <a:moveTo>
                    <a:pt x="378684" y="595328"/>
                  </a:moveTo>
                  <a:lnTo>
                    <a:pt x="249638" y="595328"/>
                  </a:lnTo>
                  <a:lnTo>
                    <a:pt x="340147" y="616095"/>
                  </a:lnTo>
                  <a:lnTo>
                    <a:pt x="343170" y="629940"/>
                  </a:lnTo>
                  <a:lnTo>
                    <a:pt x="349490" y="643785"/>
                  </a:lnTo>
                  <a:lnTo>
                    <a:pt x="358603" y="650707"/>
                  </a:lnTo>
                  <a:lnTo>
                    <a:pt x="370005" y="657630"/>
                  </a:lnTo>
                  <a:lnTo>
                    <a:pt x="383195" y="664552"/>
                  </a:lnTo>
                  <a:lnTo>
                    <a:pt x="400218" y="664552"/>
                  </a:lnTo>
                  <a:lnTo>
                    <a:pt x="414900" y="657630"/>
                  </a:lnTo>
                  <a:lnTo>
                    <a:pt x="427080" y="650707"/>
                  </a:lnTo>
                  <a:lnTo>
                    <a:pt x="436595" y="643785"/>
                  </a:lnTo>
                  <a:lnTo>
                    <a:pt x="443284" y="629940"/>
                  </a:lnTo>
                  <a:lnTo>
                    <a:pt x="380570" y="629940"/>
                  </a:lnTo>
                  <a:lnTo>
                    <a:pt x="372494" y="616095"/>
                  </a:lnTo>
                  <a:lnTo>
                    <a:pt x="374769" y="602250"/>
                  </a:lnTo>
                  <a:lnTo>
                    <a:pt x="378684" y="595328"/>
                  </a:lnTo>
                  <a:close/>
                </a:path>
                <a:path w="788034" h="775335">
                  <a:moveTo>
                    <a:pt x="254757" y="546871"/>
                  </a:moveTo>
                  <a:lnTo>
                    <a:pt x="211194" y="546871"/>
                  </a:lnTo>
                  <a:lnTo>
                    <a:pt x="222146" y="553793"/>
                  </a:lnTo>
                  <a:lnTo>
                    <a:pt x="226938" y="567638"/>
                  </a:lnTo>
                  <a:lnTo>
                    <a:pt x="223523" y="581483"/>
                  </a:lnTo>
                  <a:lnTo>
                    <a:pt x="214141" y="588405"/>
                  </a:lnTo>
                  <a:lnTo>
                    <a:pt x="400266" y="588405"/>
                  </a:lnTo>
                  <a:lnTo>
                    <a:pt x="411217" y="595328"/>
                  </a:lnTo>
                  <a:lnTo>
                    <a:pt x="416005" y="609173"/>
                  </a:lnTo>
                  <a:lnTo>
                    <a:pt x="412586" y="623018"/>
                  </a:lnTo>
                  <a:lnTo>
                    <a:pt x="403200" y="629940"/>
                  </a:lnTo>
                  <a:lnTo>
                    <a:pt x="443284" y="629940"/>
                  </a:lnTo>
                  <a:lnTo>
                    <a:pt x="446986" y="616095"/>
                  </a:lnTo>
                  <a:lnTo>
                    <a:pt x="446189" y="602250"/>
                  </a:lnTo>
                  <a:lnTo>
                    <a:pt x="442968" y="588405"/>
                  </a:lnTo>
                  <a:lnTo>
                    <a:pt x="437634" y="581483"/>
                  </a:lnTo>
                  <a:lnTo>
                    <a:pt x="348807" y="581483"/>
                  </a:lnTo>
                  <a:lnTo>
                    <a:pt x="258240" y="560716"/>
                  </a:lnTo>
                  <a:lnTo>
                    <a:pt x="254757" y="546871"/>
                  </a:lnTo>
                  <a:close/>
                </a:path>
                <a:path w="788034" h="775335">
                  <a:moveTo>
                    <a:pt x="230505" y="616095"/>
                  </a:moveTo>
                  <a:lnTo>
                    <a:pt x="179609" y="616095"/>
                  </a:lnTo>
                  <a:lnTo>
                    <a:pt x="191346" y="623018"/>
                  </a:lnTo>
                  <a:lnTo>
                    <a:pt x="218056" y="623018"/>
                  </a:lnTo>
                  <a:lnTo>
                    <a:pt x="230505" y="616095"/>
                  </a:lnTo>
                  <a:close/>
                </a:path>
                <a:path w="788034" h="775335">
                  <a:moveTo>
                    <a:pt x="533732" y="401500"/>
                  </a:moveTo>
                  <a:lnTo>
                    <a:pt x="500055" y="401500"/>
                  </a:lnTo>
                  <a:lnTo>
                    <a:pt x="550817" y="526104"/>
                  </a:lnTo>
                  <a:lnTo>
                    <a:pt x="541885" y="539948"/>
                  </a:lnTo>
                  <a:lnTo>
                    <a:pt x="535349" y="546871"/>
                  </a:lnTo>
                  <a:lnTo>
                    <a:pt x="531630" y="560716"/>
                  </a:lnTo>
                  <a:lnTo>
                    <a:pt x="532980" y="581483"/>
                  </a:lnTo>
                  <a:lnTo>
                    <a:pt x="537403" y="595328"/>
                  </a:lnTo>
                  <a:lnTo>
                    <a:pt x="544486" y="602250"/>
                  </a:lnTo>
                  <a:lnTo>
                    <a:pt x="553813" y="616095"/>
                  </a:lnTo>
                  <a:lnTo>
                    <a:pt x="564972" y="623018"/>
                  </a:lnTo>
                  <a:lnTo>
                    <a:pt x="593794" y="623018"/>
                  </a:lnTo>
                  <a:lnTo>
                    <a:pt x="607936" y="616095"/>
                  </a:lnTo>
                  <a:lnTo>
                    <a:pt x="619718" y="609173"/>
                  </a:lnTo>
                  <a:lnTo>
                    <a:pt x="628885" y="602250"/>
                  </a:lnTo>
                  <a:lnTo>
                    <a:pt x="635181" y="588405"/>
                  </a:lnTo>
                  <a:lnTo>
                    <a:pt x="575531" y="588405"/>
                  </a:lnTo>
                  <a:lnTo>
                    <a:pt x="565594" y="581483"/>
                  </a:lnTo>
                  <a:lnTo>
                    <a:pt x="565935" y="560716"/>
                  </a:lnTo>
                  <a:lnTo>
                    <a:pt x="571681" y="553793"/>
                  </a:lnTo>
                  <a:lnTo>
                    <a:pt x="581058" y="546871"/>
                  </a:lnTo>
                  <a:lnTo>
                    <a:pt x="642643" y="546871"/>
                  </a:lnTo>
                  <a:lnTo>
                    <a:pt x="663161" y="526104"/>
                  </a:lnTo>
                  <a:lnTo>
                    <a:pt x="617140" y="526104"/>
                  </a:lnTo>
                  <a:lnTo>
                    <a:pt x="606224" y="519181"/>
                  </a:lnTo>
                  <a:lnTo>
                    <a:pt x="579863" y="519181"/>
                  </a:lnTo>
                  <a:lnTo>
                    <a:pt x="533732" y="401500"/>
                  </a:lnTo>
                  <a:close/>
                </a:path>
                <a:path w="788034" h="775335">
                  <a:moveTo>
                    <a:pt x="642643" y="546871"/>
                  </a:moveTo>
                  <a:lnTo>
                    <a:pt x="581058" y="546871"/>
                  </a:lnTo>
                  <a:lnTo>
                    <a:pt x="596131" y="553793"/>
                  </a:lnTo>
                  <a:lnTo>
                    <a:pt x="605183" y="560716"/>
                  </a:lnTo>
                  <a:lnTo>
                    <a:pt x="607311" y="567638"/>
                  </a:lnTo>
                  <a:lnTo>
                    <a:pt x="602981" y="581483"/>
                  </a:lnTo>
                  <a:lnTo>
                    <a:pt x="591974" y="588405"/>
                  </a:lnTo>
                  <a:lnTo>
                    <a:pt x="635181" y="588405"/>
                  </a:lnTo>
                  <a:lnTo>
                    <a:pt x="638351" y="574561"/>
                  </a:lnTo>
                  <a:lnTo>
                    <a:pt x="638690" y="560716"/>
                  </a:lnTo>
                  <a:lnTo>
                    <a:pt x="637665" y="560716"/>
                  </a:lnTo>
                  <a:lnTo>
                    <a:pt x="635803" y="553793"/>
                  </a:lnTo>
                  <a:lnTo>
                    <a:pt x="642643" y="546871"/>
                  </a:lnTo>
                  <a:close/>
                </a:path>
                <a:path w="788034" h="775335">
                  <a:moveTo>
                    <a:pt x="430603" y="138448"/>
                  </a:moveTo>
                  <a:lnTo>
                    <a:pt x="376109" y="138448"/>
                  </a:lnTo>
                  <a:lnTo>
                    <a:pt x="381107" y="145370"/>
                  </a:lnTo>
                  <a:lnTo>
                    <a:pt x="399396" y="145370"/>
                  </a:lnTo>
                  <a:lnTo>
                    <a:pt x="483600" y="359965"/>
                  </a:lnTo>
                  <a:lnTo>
                    <a:pt x="400012" y="553793"/>
                  </a:lnTo>
                  <a:lnTo>
                    <a:pt x="393823" y="553793"/>
                  </a:lnTo>
                  <a:lnTo>
                    <a:pt x="380214" y="560716"/>
                  </a:lnTo>
                  <a:lnTo>
                    <a:pt x="367880" y="560716"/>
                  </a:lnTo>
                  <a:lnTo>
                    <a:pt x="357264" y="567638"/>
                  </a:lnTo>
                  <a:lnTo>
                    <a:pt x="348807" y="581483"/>
                  </a:lnTo>
                  <a:lnTo>
                    <a:pt x="437634" y="581483"/>
                  </a:lnTo>
                  <a:lnTo>
                    <a:pt x="430495" y="567638"/>
                  </a:lnTo>
                  <a:lnTo>
                    <a:pt x="500055" y="401500"/>
                  </a:lnTo>
                  <a:lnTo>
                    <a:pt x="533732" y="401500"/>
                  </a:lnTo>
                  <a:lnTo>
                    <a:pt x="517451" y="359965"/>
                  </a:lnTo>
                  <a:lnTo>
                    <a:pt x="534552" y="318431"/>
                  </a:lnTo>
                  <a:lnTo>
                    <a:pt x="500996" y="318431"/>
                  </a:lnTo>
                  <a:lnTo>
                    <a:pt x="430603" y="138448"/>
                  </a:lnTo>
                  <a:close/>
                </a:path>
                <a:path w="788034" h="775335">
                  <a:moveTo>
                    <a:pt x="691944" y="463802"/>
                  </a:moveTo>
                  <a:lnTo>
                    <a:pt x="682010" y="463802"/>
                  </a:lnTo>
                  <a:lnTo>
                    <a:pt x="617140" y="526104"/>
                  </a:lnTo>
                  <a:lnTo>
                    <a:pt x="663161" y="526104"/>
                  </a:lnTo>
                  <a:lnTo>
                    <a:pt x="704197" y="484569"/>
                  </a:lnTo>
                  <a:lnTo>
                    <a:pt x="704197" y="477647"/>
                  </a:lnTo>
                  <a:lnTo>
                    <a:pt x="691944" y="463802"/>
                  </a:lnTo>
                  <a:close/>
                </a:path>
                <a:path w="788034" h="775335">
                  <a:moveTo>
                    <a:pt x="110435" y="221517"/>
                  </a:moveTo>
                  <a:lnTo>
                    <a:pt x="73398" y="221517"/>
                  </a:lnTo>
                  <a:lnTo>
                    <a:pt x="159409" y="339198"/>
                  </a:lnTo>
                  <a:lnTo>
                    <a:pt x="153170" y="346121"/>
                  </a:lnTo>
                  <a:lnTo>
                    <a:pt x="149629" y="359965"/>
                  </a:lnTo>
                  <a:lnTo>
                    <a:pt x="151004" y="380733"/>
                  </a:lnTo>
                  <a:lnTo>
                    <a:pt x="155465" y="394578"/>
                  </a:lnTo>
                  <a:lnTo>
                    <a:pt x="162593" y="401500"/>
                  </a:lnTo>
                  <a:lnTo>
                    <a:pt x="171971" y="415345"/>
                  </a:lnTo>
                  <a:lnTo>
                    <a:pt x="183184" y="422267"/>
                  </a:lnTo>
                  <a:lnTo>
                    <a:pt x="212006" y="422267"/>
                  </a:lnTo>
                  <a:lnTo>
                    <a:pt x="226112" y="415345"/>
                  </a:lnTo>
                  <a:lnTo>
                    <a:pt x="237868" y="408422"/>
                  </a:lnTo>
                  <a:lnTo>
                    <a:pt x="247012" y="401500"/>
                  </a:lnTo>
                  <a:lnTo>
                    <a:pt x="253283" y="387655"/>
                  </a:lnTo>
                  <a:lnTo>
                    <a:pt x="193580" y="387655"/>
                  </a:lnTo>
                  <a:lnTo>
                    <a:pt x="183640" y="380733"/>
                  </a:lnTo>
                  <a:lnTo>
                    <a:pt x="183979" y="359965"/>
                  </a:lnTo>
                  <a:lnTo>
                    <a:pt x="189725" y="353043"/>
                  </a:lnTo>
                  <a:lnTo>
                    <a:pt x="199099" y="346121"/>
                  </a:lnTo>
                  <a:lnTo>
                    <a:pt x="252145" y="346121"/>
                  </a:lnTo>
                  <a:lnTo>
                    <a:pt x="246805" y="339198"/>
                  </a:lnTo>
                  <a:lnTo>
                    <a:pt x="260181" y="318431"/>
                  </a:lnTo>
                  <a:lnTo>
                    <a:pt x="184510" y="318431"/>
                  </a:lnTo>
                  <a:lnTo>
                    <a:pt x="110435" y="221517"/>
                  </a:lnTo>
                  <a:close/>
                </a:path>
                <a:path w="788034" h="775335">
                  <a:moveTo>
                    <a:pt x="252145" y="346121"/>
                  </a:moveTo>
                  <a:lnTo>
                    <a:pt x="199099" y="346121"/>
                  </a:lnTo>
                  <a:lnTo>
                    <a:pt x="214175" y="353043"/>
                  </a:lnTo>
                  <a:lnTo>
                    <a:pt x="223229" y="359965"/>
                  </a:lnTo>
                  <a:lnTo>
                    <a:pt x="225359" y="366888"/>
                  </a:lnTo>
                  <a:lnTo>
                    <a:pt x="221030" y="380733"/>
                  </a:lnTo>
                  <a:lnTo>
                    <a:pt x="210023" y="387655"/>
                  </a:lnTo>
                  <a:lnTo>
                    <a:pt x="253283" y="387655"/>
                  </a:lnTo>
                  <a:lnTo>
                    <a:pt x="256419" y="373810"/>
                  </a:lnTo>
                  <a:lnTo>
                    <a:pt x="255453" y="359965"/>
                  </a:lnTo>
                  <a:lnTo>
                    <a:pt x="252145" y="346121"/>
                  </a:lnTo>
                  <a:close/>
                </a:path>
                <a:path w="788034" h="775335">
                  <a:moveTo>
                    <a:pt x="397086" y="34612"/>
                  </a:moveTo>
                  <a:lnTo>
                    <a:pt x="381356" y="34612"/>
                  </a:lnTo>
                  <a:lnTo>
                    <a:pt x="367564" y="41534"/>
                  </a:lnTo>
                  <a:lnTo>
                    <a:pt x="356031" y="48456"/>
                  </a:lnTo>
                  <a:lnTo>
                    <a:pt x="347077" y="62301"/>
                  </a:lnTo>
                  <a:lnTo>
                    <a:pt x="341027" y="69224"/>
                  </a:lnTo>
                  <a:lnTo>
                    <a:pt x="338200" y="83069"/>
                  </a:lnTo>
                  <a:lnTo>
                    <a:pt x="339395" y="96913"/>
                  </a:lnTo>
                  <a:lnTo>
                    <a:pt x="343090" y="110758"/>
                  </a:lnTo>
                  <a:lnTo>
                    <a:pt x="348963" y="124603"/>
                  </a:lnTo>
                  <a:lnTo>
                    <a:pt x="220756" y="318431"/>
                  </a:lnTo>
                  <a:lnTo>
                    <a:pt x="260181" y="318431"/>
                  </a:lnTo>
                  <a:lnTo>
                    <a:pt x="376109" y="138448"/>
                  </a:lnTo>
                  <a:lnTo>
                    <a:pt x="430603" y="138448"/>
                  </a:lnTo>
                  <a:lnTo>
                    <a:pt x="427895" y="131526"/>
                  </a:lnTo>
                  <a:lnTo>
                    <a:pt x="436338" y="117681"/>
                  </a:lnTo>
                  <a:lnTo>
                    <a:pt x="442329" y="110758"/>
                  </a:lnTo>
                  <a:lnTo>
                    <a:pt x="385485" y="110758"/>
                  </a:lnTo>
                  <a:lnTo>
                    <a:pt x="374532" y="103836"/>
                  </a:lnTo>
                  <a:lnTo>
                    <a:pt x="369739" y="89991"/>
                  </a:lnTo>
                  <a:lnTo>
                    <a:pt x="373155" y="76146"/>
                  </a:lnTo>
                  <a:lnTo>
                    <a:pt x="382536" y="69224"/>
                  </a:lnTo>
                  <a:lnTo>
                    <a:pt x="441500" y="69224"/>
                  </a:lnTo>
                  <a:lnTo>
                    <a:pt x="439123" y="62301"/>
                  </a:lnTo>
                  <a:lnTo>
                    <a:pt x="431627" y="55379"/>
                  </a:lnTo>
                  <a:lnTo>
                    <a:pt x="421829" y="41534"/>
                  </a:lnTo>
                  <a:lnTo>
                    <a:pt x="410168" y="41534"/>
                  </a:lnTo>
                  <a:lnTo>
                    <a:pt x="397086" y="34612"/>
                  </a:lnTo>
                  <a:close/>
                </a:path>
                <a:path w="788034" h="775335">
                  <a:moveTo>
                    <a:pt x="610252" y="103836"/>
                  </a:moveTo>
                  <a:lnTo>
                    <a:pt x="565122" y="103836"/>
                  </a:lnTo>
                  <a:lnTo>
                    <a:pt x="552689" y="110758"/>
                  </a:lnTo>
                  <a:lnTo>
                    <a:pt x="542947" y="124603"/>
                  </a:lnTo>
                  <a:lnTo>
                    <a:pt x="536005" y="131526"/>
                  </a:lnTo>
                  <a:lnTo>
                    <a:pt x="531973" y="145370"/>
                  </a:lnTo>
                  <a:lnTo>
                    <a:pt x="532557" y="159215"/>
                  </a:lnTo>
                  <a:lnTo>
                    <a:pt x="535528" y="173060"/>
                  </a:lnTo>
                  <a:lnTo>
                    <a:pt x="540581" y="186905"/>
                  </a:lnTo>
                  <a:lnTo>
                    <a:pt x="547408" y="193827"/>
                  </a:lnTo>
                  <a:lnTo>
                    <a:pt x="500996" y="318431"/>
                  </a:lnTo>
                  <a:lnTo>
                    <a:pt x="534552" y="318431"/>
                  </a:lnTo>
                  <a:lnTo>
                    <a:pt x="580154" y="207672"/>
                  </a:lnTo>
                  <a:lnTo>
                    <a:pt x="598742" y="207672"/>
                  </a:lnTo>
                  <a:lnTo>
                    <a:pt x="611331" y="200750"/>
                  </a:lnTo>
                  <a:lnTo>
                    <a:pt x="622090" y="193827"/>
                  </a:lnTo>
                  <a:lnTo>
                    <a:pt x="630543" y="179982"/>
                  </a:lnTo>
                  <a:lnTo>
                    <a:pt x="636213" y="173060"/>
                  </a:lnTo>
                  <a:lnTo>
                    <a:pt x="578371" y="173060"/>
                  </a:lnTo>
                  <a:lnTo>
                    <a:pt x="567415" y="166138"/>
                  </a:lnTo>
                  <a:lnTo>
                    <a:pt x="562620" y="159215"/>
                  </a:lnTo>
                  <a:lnTo>
                    <a:pt x="566035" y="145370"/>
                  </a:lnTo>
                  <a:lnTo>
                    <a:pt x="575415" y="131526"/>
                  </a:lnTo>
                  <a:lnTo>
                    <a:pt x="632743" y="131526"/>
                  </a:lnTo>
                  <a:lnTo>
                    <a:pt x="629766" y="124603"/>
                  </a:lnTo>
                  <a:lnTo>
                    <a:pt x="621121" y="110758"/>
                  </a:lnTo>
                  <a:lnTo>
                    <a:pt x="610252" y="103836"/>
                  </a:lnTo>
                  <a:close/>
                </a:path>
                <a:path w="788034" h="775335">
                  <a:moveTo>
                    <a:pt x="632743" y="131526"/>
                  </a:moveTo>
                  <a:lnTo>
                    <a:pt x="584806" y="131526"/>
                  </a:lnTo>
                  <a:lnTo>
                    <a:pt x="598060" y="138448"/>
                  </a:lnTo>
                  <a:lnTo>
                    <a:pt x="606139" y="145370"/>
                  </a:lnTo>
                  <a:lnTo>
                    <a:pt x="603866" y="166138"/>
                  </a:lnTo>
                  <a:lnTo>
                    <a:pt x="596039" y="173060"/>
                  </a:lnTo>
                  <a:lnTo>
                    <a:pt x="636213" y="173060"/>
                  </a:lnTo>
                  <a:lnTo>
                    <a:pt x="735673" y="166138"/>
                  </a:lnTo>
                  <a:lnTo>
                    <a:pt x="744340" y="166138"/>
                  </a:lnTo>
                  <a:lnTo>
                    <a:pt x="751359" y="159215"/>
                  </a:lnTo>
                  <a:lnTo>
                    <a:pt x="751359" y="145370"/>
                  </a:lnTo>
                  <a:lnTo>
                    <a:pt x="744340" y="138448"/>
                  </a:lnTo>
                  <a:lnTo>
                    <a:pt x="635720" y="138448"/>
                  </a:lnTo>
                  <a:lnTo>
                    <a:pt x="632743" y="131526"/>
                  </a:lnTo>
                  <a:close/>
                </a:path>
                <a:path w="788034" h="775335">
                  <a:moveTo>
                    <a:pt x="441500" y="69224"/>
                  </a:moveTo>
                  <a:lnTo>
                    <a:pt x="405173" y="69224"/>
                  </a:lnTo>
                  <a:lnTo>
                    <a:pt x="413253" y="83069"/>
                  </a:lnTo>
                  <a:lnTo>
                    <a:pt x="410980" y="96913"/>
                  </a:lnTo>
                  <a:lnTo>
                    <a:pt x="403153" y="110758"/>
                  </a:lnTo>
                  <a:lnTo>
                    <a:pt x="442329" y="110758"/>
                  </a:lnTo>
                  <a:lnTo>
                    <a:pt x="445448" y="96913"/>
                  </a:lnTo>
                  <a:lnTo>
                    <a:pt x="443877" y="76146"/>
                  </a:lnTo>
                  <a:lnTo>
                    <a:pt x="441500" y="69224"/>
                  </a:lnTo>
                  <a:close/>
                </a:path>
              </a:pathLst>
            </a:custGeom>
            <a:solidFill>
              <a:srgbClr val="5A8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18230" y="5718344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90" h="45720">
                  <a:moveTo>
                    <a:pt x="34598" y="0"/>
                  </a:moveTo>
                  <a:lnTo>
                    <a:pt x="24664" y="0"/>
                  </a:lnTo>
                  <a:lnTo>
                    <a:pt x="0" y="24671"/>
                  </a:lnTo>
                  <a:lnTo>
                    <a:pt x="0" y="34598"/>
                  </a:lnTo>
                  <a:lnTo>
                    <a:pt x="9186" y="43791"/>
                  </a:lnTo>
                  <a:lnTo>
                    <a:pt x="13201" y="45321"/>
                  </a:lnTo>
                  <a:lnTo>
                    <a:pt x="21237" y="45321"/>
                  </a:lnTo>
                  <a:lnTo>
                    <a:pt x="25252" y="43791"/>
                  </a:lnTo>
                  <a:lnTo>
                    <a:pt x="46857" y="22186"/>
                  </a:lnTo>
                  <a:lnTo>
                    <a:pt x="46857" y="12252"/>
                  </a:lnTo>
                  <a:lnTo>
                    <a:pt x="34598" y="0"/>
                  </a:lnTo>
                  <a:close/>
                </a:path>
              </a:pathLst>
            </a:custGeom>
            <a:solidFill>
              <a:srgbClr val="5A8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bk object 63">
            <a:extLst>
              <a:ext uri="{FF2B5EF4-FFF2-40B4-BE49-F238E27FC236}">
                <a16:creationId xmlns:a16="http://schemas.microsoft.com/office/drawing/2014/main" id="{B1900790-47CC-B741-899D-865A629C53B1}"/>
              </a:ext>
            </a:extLst>
          </p:cNvPr>
          <p:cNvSpPr/>
          <p:nvPr/>
        </p:nvSpPr>
        <p:spPr>
          <a:xfrm>
            <a:off x="12437314" y="9407497"/>
            <a:ext cx="1002030" cy="1002030"/>
          </a:xfrm>
          <a:custGeom>
            <a:avLst/>
            <a:gdLst/>
            <a:ahLst/>
            <a:cxnLst/>
            <a:rect l="l" t="t" r="r" b="b"/>
            <a:pathLst>
              <a:path w="1002029" h="1002029">
                <a:moveTo>
                  <a:pt x="500837" y="0"/>
                </a:moveTo>
                <a:lnTo>
                  <a:pt x="459760" y="1660"/>
                </a:lnTo>
                <a:lnTo>
                  <a:pt x="419598" y="6555"/>
                </a:lnTo>
                <a:lnTo>
                  <a:pt x="380479" y="14555"/>
                </a:lnTo>
                <a:lnTo>
                  <a:pt x="342533" y="25532"/>
                </a:lnTo>
                <a:lnTo>
                  <a:pt x="305888" y="39358"/>
                </a:lnTo>
                <a:lnTo>
                  <a:pt x="270673" y="55902"/>
                </a:lnTo>
                <a:lnTo>
                  <a:pt x="237016" y="75036"/>
                </a:lnTo>
                <a:lnTo>
                  <a:pt x="205048" y="96632"/>
                </a:lnTo>
                <a:lnTo>
                  <a:pt x="174897" y="120560"/>
                </a:lnTo>
                <a:lnTo>
                  <a:pt x="146691" y="146691"/>
                </a:lnTo>
                <a:lnTo>
                  <a:pt x="120560" y="174897"/>
                </a:lnTo>
                <a:lnTo>
                  <a:pt x="96632" y="205048"/>
                </a:lnTo>
                <a:lnTo>
                  <a:pt x="75036" y="237016"/>
                </a:lnTo>
                <a:lnTo>
                  <a:pt x="55902" y="270673"/>
                </a:lnTo>
                <a:lnTo>
                  <a:pt x="39358" y="305888"/>
                </a:lnTo>
                <a:lnTo>
                  <a:pt x="25532" y="342533"/>
                </a:lnTo>
                <a:lnTo>
                  <a:pt x="14555" y="380479"/>
                </a:lnTo>
                <a:lnTo>
                  <a:pt x="6555" y="419598"/>
                </a:lnTo>
                <a:lnTo>
                  <a:pt x="1660" y="459760"/>
                </a:lnTo>
                <a:lnTo>
                  <a:pt x="0" y="500837"/>
                </a:lnTo>
                <a:lnTo>
                  <a:pt x="1660" y="541912"/>
                </a:lnTo>
                <a:lnTo>
                  <a:pt x="6555" y="582074"/>
                </a:lnTo>
                <a:lnTo>
                  <a:pt x="14555" y="621192"/>
                </a:lnTo>
                <a:lnTo>
                  <a:pt x="25532" y="659138"/>
                </a:lnTo>
                <a:lnTo>
                  <a:pt x="39358" y="695783"/>
                </a:lnTo>
                <a:lnTo>
                  <a:pt x="55902" y="730998"/>
                </a:lnTo>
                <a:lnTo>
                  <a:pt x="75036" y="764654"/>
                </a:lnTo>
                <a:lnTo>
                  <a:pt x="96632" y="796622"/>
                </a:lnTo>
                <a:lnTo>
                  <a:pt x="120560" y="826774"/>
                </a:lnTo>
                <a:lnTo>
                  <a:pt x="146691" y="854980"/>
                </a:lnTo>
                <a:lnTo>
                  <a:pt x="174897" y="881112"/>
                </a:lnTo>
                <a:lnTo>
                  <a:pt x="205048" y="905040"/>
                </a:lnTo>
                <a:lnTo>
                  <a:pt x="237016" y="926636"/>
                </a:lnTo>
                <a:lnTo>
                  <a:pt x="270673" y="945771"/>
                </a:lnTo>
                <a:lnTo>
                  <a:pt x="305888" y="962315"/>
                </a:lnTo>
                <a:lnTo>
                  <a:pt x="342533" y="976141"/>
                </a:lnTo>
                <a:lnTo>
                  <a:pt x="380479" y="987118"/>
                </a:lnTo>
                <a:lnTo>
                  <a:pt x="419598" y="995119"/>
                </a:lnTo>
                <a:lnTo>
                  <a:pt x="459760" y="1000014"/>
                </a:lnTo>
                <a:lnTo>
                  <a:pt x="500837" y="1001674"/>
                </a:lnTo>
                <a:lnTo>
                  <a:pt x="541912" y="1000014"/>
                </a:lnTo>
                <a:lnTo>
                  <a:pt x="582074" y="995119"/>
                </a:lnTo>
                <a:lnTo>
                  <a:pt x="621192" y="987118"/>
                </a:lnTo>
                <a:lnTo>
                  <a:pt x="659137" y="976141"/>
                </a:lnTo>
                <a:lnTo>
                  <a:pt x="695782" y="962315"/>
                </a:lnTo>
                <a:lnTo>
                  <a:pt x="730996" y="945771"/>
                </a:lnTo>
                <a:lnTo>
                  <a:pt x="764652" y="926636"/>
                </a:lnTo>
                <a:lnTo>
                  <a:pt x="796620" y="905040"/>
                </a:lnTo>
                <a:lnTo>
                  <a:pt x="826771" y="881112"/>
                </a:lnTo>
                <a:lnTo>
                  <a:pt x="854977" y="854980"/>
                </a:lnTo>
                <a:lnTo>
                  <a:pt x="881108" y="826774"/>
                </a:lnTo>
                <a:lnTo>
                  <a:pt x="905035" y="796622"/>
                </a:lnTo>
                <a:lnTo>
                  <a:pt x="926631" y="764654"/>
                </a:lnTo>
                <a:lnTo>
                  <a:pt x="945765" y="730998"/>
                </a:lnTo>
                <a:lnTo>
                  <a:pt x="962309" y="695783"/>
                </a:lnTo>
                <a:lnTo>
                  <a:pt x="976134" y="659138"/>
                </a:lnTo>
                <a:lnTo>
                  <a:pt x="987112" y="621192"/>
                </a:lnTo>
                <a:lnTo>
                  <a:pt x="995112" y="582074"/>
                </a:lnTo>
                <a:lnTo>
                  <a:pt x="1000007" y="541912"/>
                </a:lnTo>
                <a:lnTo>
                  <a:pt x="1001667" y="500837"/>
                </a:lnTo>
                <a:lnTo>
                  <a:pt x="1000007" y="459760"/>
                </a:lnTo>
                <a:lnTo>
                  <a:pt x="995112" y="419598"/>
                </a:lnTo>
                <a:lnTo>
                  <a:pt x="987112" y="380479"/>
                </a:lnTo>
                <a:lnTo>
                  <a:pt x="976134" y="342533"/>
                </a:lnTo>
                <a:lnTo>
                  <a:pt x="962309" y="305888"/>
                </a:lnTo>
                <a:lnTo>
                  <a:pt x="945765" y="270673"/>
                </a:lnTo>
                <a:lnTo>
                  <a:pt x="926631" y="237016"/>
                </a:lnTo>
                <a:lnTo>
                  <a:pt x="905035" y="205048"/>
                </a:lnTo>
                <a:lnTo>
                  <a:pt x="881108" y="174897"/>
                </a:lnTo>
                <a:lnTo>
                  <a:pt x="854977" y="146691"/>
                </a:lnTo>
                <a:lnTo>
                  <a:pt x="826771" y="120560"/>
                </a:lnTo>
                <a:lnTo>
                  <a:pt x="796620" y="96632"/>
                </a:lnTo>
                <a:lnTo>
                  <a:pt x="764652" y="75036"/>
                </a:lnTo>
                <a:lnTo>
                  <a:pt x="730996" y="55902"/>
                </a:lnTo>
                <a:lnTo>
                  <a:pt x="695782" y="39358"/>
                </a:lnTo>
                <a:lnTo>
                  <a:pt x="659137" y="25532"/>
                </a:lnTo>
                <a:lnTo>
                  <a:pt x="621192" y="14555"/>
                </a:lnTo>
                <a:lnTo>
                  <a:pt x="582074" y="6555"/>
                </a:lnTo>
                <a:lnTo>
                  <a:pt x="541912" y="1660"/>
                </a:lnTo>
                <a:lnTo>
                  <a:pt x="500837" y="0"/>
                </a:lnTo>
                <a:close/>
              </a:path>
            </a:pathLst>
          </a:custGeom>
          <a:solidFill>
            <a:srgbClr val="B1CA00"/>
          </a:solidFill>
          <a:effectLst>
            <a:outerShdw blurRad="508000" sx="102000" sy="102000" algn="ctr" rotWithShape="0">
              <a:prstClr val="black">
                <a:alpha val="33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745C8AA-4082-8E4D-90CA-2ABB8BAF9EEF}"/>
              </a:ext>
            </a:extLst>
          </p:cNvPr>
          <p:cNvGrpSpPr/>
          <p:nvPr/>
        </p:nvGrpSpPr>
        <p:grpSpPr>
          <a:xfrm>
            <a:off x="12662050" y="9636977"/>
            <a:ext cx="517054" cy="517005"/>
            <a:chOff x="10798116" y="9664914"/>
            <a:chExt cx="517054" cy="517005"/>
          </a:xfrm>
        </p:grpSpPr>
        <p:sp>
          <p:nvSpPr>
            <p:cNvPr id="54" name="bk object 64">
              <a:extLst>
                <a:ext uri="{FF2B5EF4-FFF2-40B4-BE49-F238E27FC236}">
                  <a16:creationId xmlns:a16="http://schemas.microsoft.com/office/drawing/2014/main" id="{E5864ECC-8D8E-7A4C-BA21-9B0B1147445B}"/>
                </a:ext>
              </a:extLst>
            </p:cNvPr>
            <p:cNvSpPr/>
            <p:nvPr/>
          </p:nvSpPr>
          <p:spPr>
            <a:xfrm>
              <a:off x="10980525" y="9847274"/>
              <a:ext cx="334645" cy="334645"/>
            </a:xfrm>
            <a:custGeom>
              <a:avLst/>
              <a:gdLst/>
              <a:ahLst/>
              <a:cxnLst/>
              <a:rect l="l" t="t" r="r" b="b"/>
              <a:pathLst>
                <a:path w="334645" h="334645">
                  <a:moveTo>
                    <a:pt x="325528" y="240221"/>
                  </a:moveTo>
                  <a:lnTo>
                    <a:pt x="154819" y="240221"/>
                  </a:lnTo>
                  <a:lnTo>
                    <a:pt x="248750" y="334145"/>
                  </a:lnTo>
                  <a:lnTo>
                    <a:pt x="258296" y="334145"/>
                  </a:lnTo>
                  <a:lnTo>
                    <a:pt x="334096" y="258337"/>
                  </a:lnTo>
                  <a:lnTo>
                    <a:pt x="334096" y="248791"/>
                  </a:lnTo>
                  <a:lnTo>
                    <a:pt x="325528" y="240221"/>
                  </a:lnTo>
                  <a:close/>
                </a:path>
                <a:path w="334645" h="334645">
                  <a:moveTo>
                    <a:pt x="15471" y="0"/>
                  </a:moveTo>
                  <a:lnTo>
                    <a:pt x="9476" y="1474"/>
                  </a:lnTo>
                  <a:lnTo>
                    <a:pt x="1412" y="9532"/>
                  </a:lnTo>
                  <a:lnTo>
                    <a:pt x="0" y="15513"/>
                  </a:lnTo>
                  <a:lnTo>
                    <a:pt x="88821" y="281971"/>
                  </a:lnTo>
                  <a:lnTo>
                    <a:pt x="92919" y="285709"/>
                  </a:lnTo>
                  <a:lnTo>
                    <a:pt x="103116" y="288097"/>
                  </a:lnTo>
                  <a:lnTo>
                    <a:pt x="108460" y="286581"/>
                  </a:lnTo>
                  <a:lnTo>
                    <a:pt x="154819" y="240221"/>
                  </a:lnTo>
                  <a:lnTo>
                    <a:pt x="325528" y="240221"/>
                  </a:lnTo>
                  <a:lnTo>
                    <a:pt x="240180" y="154861"/>
                  </a:lnTo>
                  <a:lnTo>
                    <a:pt x="286553" y="108495"/>
                  </a:lnTo>
                  <a:lnTo>
                    <a:pt x="288076" y="103144"/>
                  </a:lnTo>
                  <a:lnTo>
                    <a:pt x="285674" y="92961"/>
                  </a:lnTo>
                  <a:lnTo>
                    <a:pt x="281929" y="88863"/>
                  </a:lnTo>
                  <a:lnTo>
                    <a:pt x="15471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bk object 65">
              <a:extLst>
                <a:ext uri="{FF2B5EF4-FFF2-40B4-BE49-F238E27FC236}">
                  <a16:creationId xmlns:a16="http://schemas.microsoft.com/office/drawing/2014/main" id="{142989A1-940C-9B40-9A7A-E73EDB4933BE}"/>
                </a:ext>
              </a:extLst>
            </p:cNvPr>
            <p:cNvSpPr/>
            <p:nvPr/>
          </p:nvSpPr>
          <p:spPr>
            <a:xfrm>
              <a:off x="10979181" y="9664914"/>
              <a:ext cx="30480" cy="121285"/>
            </a:xfrm>
            <a:custGeom>
              <a:avLst/>
              <a:gdLst/>
              <a:ahLst/>
              <a:cxnLst/>
              <a:rect l="l" t="t" r="r" b="b"/>
              <a:pathLst>
                <a:path w="30479" h="121284">
                  <a:moveTo>
                    <a:pt x="23432" y="0"/>
                  </a:moveTo>
                  <a:lnTo>
                    <a:pt x="6749" y="0"/>
                  </a:lnTo>
                  <a:lnTo>
                    <a:pt x="0" y="6742"/>
                  </a:lnTo>
                  <a:lnTo>
                    <a:pt x="0" y="113950"/>
                  </a:lnTo>
                  <a:lnTo>
                    <a:pt x="6749" y="120706"/>
                  </a:lnTo>
                  <a:lnTo>
                    <a:pt x="23432" y="120706"/>
                  </a:lnTo>
                  <a:lnTo>
                    <a:pt x="30181" y="113950"/>
                  </a:lnTo>
                  <a:lnTo>
                    <a:pt x="30181" y="6742"/>
                  </a:lnTo>
                  <a:lnTo>
                    <a:pt x="23432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bk object 66">
              <a:extLst>
                <a:ext uri="{FF2B5EF4-FFF2-40B4-BE49-F238E27FC236}">
                  <a16:creationId xmlns:a16="http://schemas.microsoft.com/office/drawing/2014/main" id="{CCD07F1D-7EB4-FA42-B2B0-7C8EC66387F9}"/>
                </a:ext>
              </a:extLst>
            </p:cNvPr>
            <p:cNvSpPr/>
            <p:nvPr/>
          </p:nvSpPr>
          <p:spPr>
            <a:xfrm>
              <a:off x="10849675" y="9716461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21334" y="0"/>
                  </a:moveTo>
                  <a:lnTo>
                    <a:pt x="11788" y="0"/>
                  </a:lnTo>
                  <a:lnTo>
                    <a:pt x="0" y="11795"/>
                  </a:lnTo>
                  <a:lnTo>
                    <a:pt x="0" y="21341"/>
                  </a:lnTo>
                  <a:lnTo>
                    <a:pt x="75814" y="97156"/>
                  </a:lnTo>
                  <a:lnTo>
                    <a:pt x="85360" y="97156"/>
                  </a:lnTo>
                  <a:lnTo>
                    <a:pt x="97149" y="85360"/>
                  </a:lnTo>
                  <a:lnTo>
                    <a:pt x="97149" y="75821"/>
                  </a:lnTo>
                  <a:lnTo>
                    <a:pt x="21334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bk object 67">
              <a:extLst>
                <a:ext uri="{FF2B5EF4-FFF2-40B4-BE49-F238E27FC236}">
                  <a16:creationId xmlns:a16="http://schemas.microsoft.com/office/drawing/2014/main" id="{D339044B-8D00-5E4A-A3AC-91234305673F}"/>
                </a:ext>
              </a:extLst>
            </p:cNvPr>
            <p:cNvSpPr/>
            <p:nvPr/>
          </p:nvSpPr>
          <p:spPr>
            <a:xfrm>
              <a:off x="10849674" y="9908512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85360" y="0"/>
                  </a:moveTo>
                  <a:lnTo>
                    <a:pt x="75814" y="0"/>
                  </a:lnTo>
                  <a:lnTo>
                    <a:pt x="0" y="75814"/>
                  </a:lnTo>
                  <a:lnTo>
                    <a:pt x="0" y="85360"/>
                  </a:lnTo>
                  <a:lnTo>
                    <a:pt x="11788" y="97149"/>
                  </a:lnTo>
                  <a:lnTo>
                    <a:pt x="21334" y="97149"/>
                  </a:lnTo>
                  <a:lnTo>
                    <a:pt x="97149" y="21334"/>
                  </a:lnTo>
                  <a:lnTo>
                    <a:pt x="97149" y="11788"/>
                  </a:lnTo>
                  <a:lnTo>
                    <a:pt x="85360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bk object 68">
              <a:extLst>
                <a:ext uri="{FF2B5EF4-FFF2-40B4-BE49-F238E27FC236}">
                  <a16:creationId xmlns:a16="http://schemas.microsoft.com/office/drawing/2014/main" id="{7BACBAE2-4130-A849-916D-A6D9DCD3E89F}"/>
                </a:ext>
              </a:extLst>
            </p:cNvPr>
            <p:cNvSpPr/>
            <p:nvPr/>
          </p:nvSpPr>
          <p:spPr>
            <a:xfrm>
              <a:off x="11041715" y="9716468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85360" y="0"/>
                  </a:moveTo>
                  <a:lnTo>
                    <a:pt x="75814" y="0"/>
                  </a:lnTo>
                  <a:lnTo>
                    <a:pt x="0" y="75814"/>
                  </a:lnTo>
                  <a:lnTo>
                    <a:pt x="0" y="85360"/>
                  </a:lnTo>
                  <a:lnTo>
                    <a:pt x="11795" y="97149"/>
                  </a:lnTo>
                  <a:lnTo>
                    <a:pt x="21341" y="97149"/>
                  </a:lnTo>
                  <a:lnTo>
                    <a:pt x="97156" y="21334"/>
                  </a:lnTo>
                  <a:lnTo>
                    <a:pt x="97156" y="11788"/>
                  </a:lnTo>
                  <a:lnTo>
                    <a:pt x="85360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bk object 69">
              <a:extLst>
                <a:ext uri="{FF2B5EF4-FFF2-40B4-BE49-F238E27FC236}">
                  <a16:creationId xmlns:a16="http://schemas.microsoft.com/office/drawing/2014/main" id="{C7733864-1468-6A4D-8331-999064534936}"/>
                </a:ext>
              </a:extLst>
            </p:cNvPr>
            <p:cNvSpPr/>
            <p:nvPr/>
          </p:nvSpPr>
          <p:spPr>
            <a:xfrm>
              <a:off x="10798116" y="9845978"/>
              <a:ext cx="121285" cy="30480"/>
            </a:xfrm>
            <a:custGeom>
              <a:avLst/>
              <a:gdLst/>
              <a:ahLst/>
              <a:cxnLst/>
              <a:rect l="l" t="t" r="r" b="b"/>
              <a:pathLst>
                <a:path w="121284" h="30479">
                  <a:moveTo>
                    <a:pt x="113963" y="0"/>
                  </a:moveTo>
                  <a:lnTo>
                    <a:pt x="6749" y="0"/>
                  </a:lnTo>
                  <a:lnTo>
                    <a:pt x="0" y="6742"/>
                  </a:lnTo>
                  <a:lnTo>
                    <a:pt x="0" y="23425"/>
                  </a:lnTo>
                  <a:lnTo>
                    <a:pt x="6749" y="30174"/>
                  </a:lnTo>
                  <a:lnTo>
                    <a:pt x="113963" y="30174"/>
                  </a:lnTo>
                  <a:lnTo>
                    <a:pt x="120713" y="23425"/>
                  </a:lnTo>
                  <a:lnTo>
                    <a:pt x="120713" y="6742"/>
                  </a:lnTo>
                  <a:lnTo>
                    <a:pt x="113963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2">
            <a:extLst>
              <a:ext uri="{FF2B5EF4-FFF2-40B4-BE49-F238E27FC236}">
                <a16:creationId xmlns:a16="http://schemas.microsoft.com/office/drawing/2014/main" id="{0F1C2CCB-3E9E-E541-A47C-D6E6DB289E97}"/>
              </a:ext>
            </a:extLst>
          </p:cNvPr>
          <p:cNvSpPr txBox="1"/>
          <p:nvPr/>
        </p:nvSpPr>
        <p:spPr>
          <a:xfrm>
            <a:off x="2629674" y="3159617"/>
            <a:ext cx="5955030" cy="216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 marR="5080">
              <a:lnSpc>
                <a:spcPts val="6330"/>
              </a:lnSpc>
            </a:pPr>
            <a:r>
              <a:rPr sz="6000" b="1" spc="-5" dirty="0">
                <a:solidFill>
                  <a:srgbClr val="FFFFFF"/>
                </a:solidFill>
                <a:latin typeface="Trebuchet MS"/>
                <a:cs typeface="Trebuchet MS"/>
              </a:rPr>
              <a:t>LOREM</a:t>
            </a:r>
            <a:r>
              <a:rPr sz="60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IPSUM </a:t>
            </a:r>
            <a:r>
              <a:rPr sz="6000" b="1" dirty="0">
                <a:solidFill>
                  <a:srgbClr val="B1CA00"/>
                </a:solidFill>
                <a:latin typeface="Trebuchet MS"/>
                <a:cs typeface="Trebuchet MS"/>
              </a:rPr>
              <a:t>DOLO</a:t>
            </a:r>
            <a:r>
              <a:rPr sz="6000" b="1" spc="-5" dirty="0">
                <a:solidFill>
                  <a:srgbClr val="B1CA00"/>
                </a:solidFill>
                <a:latin typeface="Trebuchet MS"/>
                <a:cs typeface="Trebuchet MS"/>
              </a:rPr>
              <a:t>R</a:t>
            </a:r>
            <a:r>
              <a:rPr sz="6000" b="1" spc="-20" dirty="0">
                <a:solidFill>
                  <a:srgbClr val="B1CA00"/>
                </a:solidFill>
                <a:latin typeface="Trebuchet MS"/>
                <a:cs typeface="Trebuchet MS"/>
              </a:rPr>
              <a:t> </a:t>
            </a:r>
            <a:r>
              <a:rPr sz="6000" b="1" spc="-10" dirty="0">
                <a:solidFill>
                  <a:srgbClr val="B1CA00"/>
                </a:solidFill>
                <a:latin typeface="Trebuchet MS"/>
                <a:cs typeface="Trebuchet MS"/>
              </a:rPr>
              <a:t>SI</a:t>
            </a:r>
            <a:r>
              <a:rPr sz="6000" b="1" spc="-5" dirty="0">
                <a:solidFill>
                  <a:srgbClr val="B1CA00"/>
                </a:solidFill>
                <a:latin typeface="Trebuchet MS"/>
                <a:cs typeface="Trebuchet MS"/>
              </a:rPr>
              <a:t>T</a:t>
            </a:r>
            <a:r>
              <a:rPr sz="6000" b="1" spc="-440" dirty="0">
                <a:solidFill>
                  <a:srgbClr val="B1CA00"/>
                </a:solidFill>
                <a:latin typeface="Trebuchet MS"/>
                <a:cs typeface="Trebuchet MS"/>
              </a:rPr>
              <a:t> </a:t>
            </a:r>
            <a:r>
              <a:rPr sz="6000" b="1" spc="-10" dirty="0">
                <a:solidFill>
                  <a:srgbClr val="B1CA00"/>
                </a:solidFill>
                <a:latin typeface="Trebuchet MS"/>
                <a:cs typeface="Trebuchet MS"/>
              </a:rPr>
              <a:t>AMET</a:t>
            </a:r>
            <a:endParaRPr sz="6000" dirty="0">
              <a:latin typeface="Trebuchet MS"/>
              <a:cs typeface="Trebuchet MS"/>
            </a:endParaRPr>
          </a:p>
          <a:p>
            <a:pPr marL="77470">
              <a:lnSpc>
                <a:spcPts val="4305"/>
              </a:lnSpc>
            </a:pPr>
            <a:r>
              <a:rPr sz="3800" b="1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3800" b="1" spc="5" dirty="0">
                <a:solidFill>
                  <a:srgbClr val="FFFFFF"/>
                </a:solidFill>
                <a:latin typeface="Trebuchet MS"/>
                <a:cs typeface="Trebuchet MS"/>
              </a:rPr>
              <a:t>D DIAM</a:t>
            </a:r>
            <a:r>
              <a:rPr sz="3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b="1" spc="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endParaRPr sz="1900" dirty="0">
              <a:latin typeface="Trade Gothic LT Std Light"/>
              <a:cs typeface="Trade Gothic LT Std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96</Words>
  <Application>Microsoft Macintosh PowerPoint</Application>
  <PresentationFormat>Personalizado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Trade Gothic LT Std Light</vt:lpstr>
      <vt:lpstr>TradeGothicLTStd-Bd2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Invitacion-Evento-o-Charla</dc:title>
  <cp:lastModifiedBy>Microsoft Office User</cp:lastModifiedBy>
  <cp:revision>1</cp:revision>
  <dcterms:created xsi:type="dcterms:W3CDTF">2022-09-01T15:10:18Z</dcterms:created>
  <dcterms:modified xsi:type="dcterms:W3CDTF">2022-09-01T20:14:56Z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2022-08-25T00:00:00Z</vt:filetime>
  </property>
  <property fmtid="{D5CDD505-2E9C-101B-9397-08002B2CF9AE}" pid="3" name="Creator">
    <vt:lpwstr>Adobe Illustrator 24.0 (Macintosh)</vt:lpwstr>
  </property>
  <property fmtid="{D5CDD505-2E9C-101B-9397-08002B2CF9AE}" pid="4" name="LastSaved">
    <vt:filetime>2022-09-01T00:00:00Z</vt:filetime>
  </property>
</Properties>
</file>