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4535150"/>
  <p:notesSz cx="20104100" cy="145351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714"/>
  </p:normalViewPr>
  <p:slideViewPr>
    <p:cSldViewPr>
      <p:cViewPr varScale="1">
        <p:scale>
          <a:sx n="71" d="100"/>
          <a:sy n="71" d="100"/>
        </p:scale>
        <p:origin x="216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32562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43084"/>
            <a:ext cx="18093690" cy="9593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32562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81406"/>
            <a:ext cx="18093690" cy="232562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k object 17">
            <a:extLst>
              <a:ext uri="{FF2B5EF4-FFF2-40B4-BE49-F238E27FC236}">
                <a16:creationId xmlns:a16="http://schemas.microsoft.com/office/drawing/2014/main" id="{8818B763-446B-F545-ACA2-8ED3C4C60B5F}"/>
              </a:ext>
            </a:extLst>
          </p:cNvPr>
          <p:cNvSpPr/>
          <p:nvPr/>
        </p:nvSpPr>
        <p:spPr>
          <a:xfrm>
            <a:off x="676486" y="694920"/>
            <a:ext cx="18733135" cy="10542270"/>
          </a:xfrm>
          <a:custGeom>
            <a:avLst/>
            <a:gdLst/>
            <a:ahLst/>
            <a:cxnLst/>
            <a:rect l="l" t="t" r="r" b="b"/>
            <a:pathLst>
              <a:path w="18733135" h="10542270">
                <a:moveTo>
                  <a:pt x="18732671" y="10541756"/>
                </a:moveTo>
                <a:lnTo>
                  <a:pt x="0" y="10541756"/>
                </a:lnTo>
                <a:lnTo>
                  <a:pt x="0" y="0"/>
                </a:lnTo>
                <a:lnTo>
                  <a:pt x="18732671" y="0"/>
                </a:lnTo>
                <a:lnTo>
                  <a:pt x="18732671" y="10541756"/>
                </a:lnTo>
                <a:close/>
              </a:path>
            </a:pathLst>
          </a:custGeom>
          <a:solidFill>
            <a:srgbClr val="FFFFFF"/>
          </a:solidFill>
          <a:effectLst>
            <a:outerShdw blurRad="457200" algn="ctr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51">
            <a:extLst>
              <a:ext uri="{FF2B5EF4-FFF2-40B4-BE49-F238E27FC236}">
                <a16:creationId xmlns:a16="http://schemas.microsoft.com/office/drawing/2014/main" id="{CED282BC-9F65-5F45-87C7-C85D1065E2C9}"/>
              </a:ext>
            </a:extLst>
          </p:cNvPr>
          <p:cNvSpPr/>
          <p:nvPr/>
        </p:nvSpPr>
        <p:spPr>
          <a:xfrm>
            <a:off x="661111" y="694926"/>
            <a:ext cx="18748375" cy="10546080"/>
          </a:xfrm>
          <a:custGeom>
            <a:avLst/>
            <a:gdLst/>
            <a:ahLst/>
            <a:cxnLst/>
            <a:rect l="l" t="t" r="r" b="b"/>
            <a:pathLst>
              <a:path w="18748375" h="10546080">
                <a:moveTo>
                  <a:pt x="18713039" y="0"/>
                </a:moveTo>
                <a:lnTo>
                  <a:pt x="22376" y="2347"/>
                </a:lnTo>
                <a:lnTo>
                  <a:pt x="10756" y="9758"/>
                </a:lnTo>
                <a:lnTo>
                  <a:pt x="2891" y="21048"/>
                </a:lnTo>
                <a:lnTo>
                  <a:pt x="0" y="34999"/>
                </a:lnTo>
                <a:lnTo>
                  <a:pt x="2347" y="10523398"/>
                </a:lnTo>
                <a:lnTo>
                  <a:pt x="9759" y="10535016"/>
                </a:lnTo>
                <a:lnTo>
                  <a:pt x="21051" y="10542879"/>
                </a:lnTo>
                <a:lnTo>
                  <a:pt x="35006" y="10545771"/>
                </a:lnTo>
                <a:lnTo>
                  <a:pt x="18713039" y="10545771"/>
                </a:lnTo>
                <a:lnTo>
                  <a:pt x="18725670" y="10543423"/>
                </a:lnTo>
                <a:lnTo>
                  <a:pt x="18737290" y="10536012"/>
                </a:lnTo>
                <a:lnTo>
                  <a:pt x="18745154" y="10524722"/>
                </a:lnTo>
                <a:lnTo>
                  <a:pt x="18748046" y="10510771"/>
                </a:lnTo>
                <a:lnTo>
                  <a:pt x="18745698" y="22373"/>
                </a:lnTo>
                <a:lnTo>
                  <a:pt x="18738286" y="10755"/>
                </a:lnTo>
                <a:lnTo>
                  <a:pt x="18726994" y="2891"/>
                </a:lnTo>
                <a:lnTo>
                  <a:pt x="18713039" y="0"/>
                </a:lnTo>
                <a:close/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52">
            <a:extLst>
              <a:ext uri="{FF2B5EF4-FFF2-40B4-BE49-F238E27FC236}">
                <a16:creationId xmlns:a16="http://schemas.microsoft.com/office/drawing/2014/main" id="{2B7E5BF1-EEB0-994F-9B0A-2B2A00477259}"/>
              </a:ext>
            </a:extLst>
          </p:cNvPr>
          <p:cNvSpPr/>
          <p:nvPr/>
        </p:nvSpPr>
        <p:spPr>
          <a:xfrm>
            <a:off x="661112" y="694927"/>
            <a:ext cx="8045828" cy="1054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53">
            <a:extLst>
              <a:ext uri="{FF2B5EF4-FFF2-40B4-BE49-F238E27FC236}">
                <a16:creationId xmlns:a16="http://schemas.microsoft.com/office/drawing/2014/main" id="{BBE66023-398B-4049-9A43-368F7CA95077}"/>
              </a:ext>
            </a:extLst>
          </p:cNvPr>
          <p:cNvSpPr/>
          <p:nvPr/>
        </p:nvSpPr>
        <p:spPr>
          <a:xfrm>
            <a:off x="661112" y="694926"/>
            <a:ext cx="8046084" cy="10546080"/>
          </a:xfrm>
          <a:custGeom>
            <a:avLst/>
            <a:gdLst/>
            <a:ahLst/>
            <a:cxnLst/>
            <a:rect l="l" t="t" r="r" b="b"/>
            <a:pathLst>
              <a:path w="8046084" h="10546080">
                <a:moveTo>
                  <a:pt x="2842284" y="0"/>
                </a:moveTo>
                <a:lnTo>
                  <a:pt x="0" y="0"/>
                </a:lnTo>
                <a:lnTo>
                  <a:pt x="0" y="2463115"/>
                </a:lnTo>
                <a:lnTo>
                  <a:pt x="3196062" y="10545772"/>
                </a:lnTo>
                <a:lnTo>
                  <a:pt x="5233871" y="10545751"/>
                </a:lnTo>
                <a:lnTo>
                  <a:pt x="8045828" y="5560575"/>
                </a:lnTo>
                <a:lnTo>
                  <a:pt x="2842284" y="0"/>
                </a:lnTo>
                <a:close/>
              </a:path>
            </a:pathLst>
          </a:custGeom>
          <a:solidFill>
            <a:srgbClr val="4B4B4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54">
            <a:extLst>
              <a:ext uri="{FF2B5EF4-FFF2-40B4-BE49-F238E27FC236}">
                <a16:creationId xmlns:a16="http://schemas.microsoft.com/office/drawing/2014/main" id="{6964F044-706D-E04F-8613-DAD1D078CB0B}"/>
              </a:ext>
            </a:extLst>
          </p:cNvPr>
          <p:cNvSpPr/>
          <p:nvPr/>
        </p:nvSpPr>
        <p:spPr>
          <a:xfrm>
            <a:off x="4691078" y="0"/>
            <a:ext cx="7555865" cy="13352780"/>
          </a:xfrm>
          <a:custGeom>
            <a:avLst/>
            <a:gdLst/>
            <a:ahLst/>
            <a:cxnLst/>
            <a:rect l="l" t="t" r="r" b="b"/>
            <a:pathLst>
              <a:path w="7555865" h="13352780">
                <a:moveTo>
                  <a:pt x="0" y="13352633"/>
                </a:moveTo>
                <a:lnTo>
                  <a:pt x="7555505" y="0"/>
                </a:lnTo>
              </a:path>
            </a:pathLst>
          </a:custGeom>
          <a:ln w="13844">
            <a:solidFill>
              <a:srgbClr val="FFFFFF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55">
            <a:extLst>
              <a:ext uri="{FF2B5EF4-FFF2-40B4-BE49-F238E27FC236}">
                <a16:creationId xmlns:a16="http://schemas.microsoft.com/office/drawing/2014/main" id="{4EEA87A3-521E-3640-8DBD-E9C326686B54}"/>
              </a:ext>
            </a:extLst>
          </p:cNvPr>
          <p:cNvSpPr/>
          <p:nvPr/>
        </p:nvSpPr>
        <p:spPr>
          <a:xfrm>
            <a:off x="4560318" y="0"/>
            <a:ext cx="15544165" cy="4593590"/>
          </a:xfrm>
          <a:custGeom>
            <a:avLst/>
            <a:gdLst/>
            <a:ahLst/>
            <a:cxnLst/>
            <a:rect l="l" t="t" r="r" b="b"/>
            <a:pathLst>
              <a:path w="15544165" h="4593590">
                <a:moveTo>
                  <a:pt x="0" y="0"/>
                </a:moveTo>
                <a:lnTo>
                  <a:pt x="15543781" y="4593492"/>
                </a:lnTo>
              </a:path>
            </a:pathLst>
          </a:custGeom>
          <a:ln w="13844">
            <a:solidFill>
              <a:srgbClr val="FFFFFF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56">
            <a:extLst>
              <a:ext uri="{FF2B5EF4-FFF2-40B4-BE49-F238E27FC236}">
                <a16:creationId xmlns:a16="http://schemas.microsoft.com/office/drawing/2014/main" id="{719C26B7-4F3C-AD40-B9EB-6DCCBDDF9023}"/>
              </a:ext>
            </a:extLst>
          </p:cNvPr>
          <p:cNvSpPr/>
          <p:nvPr/>
        </p:nvSpPr>
        <p:spPr>
          <a:xfrm>
            <a:off x="0" y="0"/>
            <a:ext cx="10506075" cy="5626100"/>
          </a:xfrm>
          <a:custGeom>
            <a:avLst/>
            <a:gdLst/>
            <a:ahLst/>
            <a:cxnLst/>
            <a:rect l="l" t="t" r="r" b="b"/>
            <a:pathLst>
              <a:path w="10506075" h="5626100">
                <a:moveTo>
                  <a:pt x="0" y="5625632"/>
                </a:moveTo>
                <a:lnTo>
                  <a:pt x="10505866" y="0"/>
                </a:lnTo>
              </a:path>
            </a:pathLst>
          </a:custGeom>
          <a:ln w="13844">
            <a:solidFill>
              <a:srgbClr val="FFFFFF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57">
            <a:extLst>
              <a:ext uri="{FF2B5EF4-FFF2-40B4-BE49-F238E27FC236}">
                <a16:creationId xmlns:a16="http://schemas.microsoft.com/office/drawing/2014/main" id="{5135995F-05E2-814D-8834-63080742AAA7}"/>
              </a:ext>
            </a:extLst>
          </p:cNvPr>
          <p:cNvSpPr/>
          <p:nvPr/>
        </p:nvSpPr>
        <p:spPr>
          <a:xfrm>
            <a:off x="2853086" y="0"/>
            <a:ext cx="10813415" cy="11555095"/>
          </a:xfrm>
          <a:custGeom>
            <a:avLst/>
            <a:gdLst/>
            <a:ahLst/>
            <a:cxnLst/>
            <a:rect l="l" t="t" r="r" b="b"/>
            <a:pathLst>
              <a:path w="10813415" h="11555095">
                <a:moveTo>
                  <a:pt x="0" y="0"/>
                </a:moveTo>
                <a:lnTo>
                  <a:pt x="10812820" y="11554725"/>
                </a:lnTo>
              </a:path>
            </a:pathLst>
          </a:custGeom>
          <a:ln w="13844">
            <a:solidFill>
              <a:srgbClr val="FFFFFF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58">
            <a:extLst>
              <a:ext uri="{FF2B5EF4-FFF2-40B4-BE49-F238E27FC236}">
                <a16:creationId xmlns:a16="http://schemas.microsoft.com/office/drawing/2014/main" id="{5005333A-8E87-BC4E-88FF-53909A43FEC8}"/>
              </a:ext>
            </a:extLst>
          </p:cNvPr>
          <p:cNvSpPr/>
          <p:nvPr/>
        </p:nvSpPr>
        <p:spPr>
          <a:xfrm>
            <a:off x="8383915" y="1136250"/>
            <a:ext cx="956310" cy="276225"/>
          </a:xfrm>
          <a:custGeom>
            <a:avLst/>
            <a:gdLst/>
            <a:ahLst/>
            <a:cxnLst/>
            <a:rect l="l" t="t" r="r" b="b"/>
            <a:pathLst>
              <a:path w="956309" h="276225">
                <a:moveTo>
                  <a:pt x="955799" y="276156"/>
                </a:moveTo>
                <a:lnTo>
                  <a:pt x="0" y="0"/>
                </a:lnTo>
              </a:path>
            </a:pathLst>
          </a:custGeom>
          <a:ln w="27689">
            <a:solidFill>
              <a:srgbClr val="0017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59">
            <a:extLst>
              <a:ext uri="{FF2B5EF4-FFF2-40B4-BE49-F238E27FC236}">
                <a16:creationId xmlns:a16="http://schemas.microsoft.com/office/drawing/2014/main" id="{4F2906B9-0460-4842-A789-36A5305B683B}"/>
              </a:ext>
            </a:extLst>
          </p:cNvPr>
          <p:cNvSpPr/>
          <p:nvPr/>
        </p:nvSpPr>
        <p:spPr>
          <a:xfrm>
            <a:off x="17971242" y="1388563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7" y="0"/>
                </a:moveTo>
                <a:lnTo>
                  <a:pt x="232766" y="0"/>
                </a:lnTo>
                <a:lnTo>
                  <a:pt x="213675" y="771"/>
                </a:lnTo>
                <a:lnTo>
                  <a:pt x="159193" y="11866"/>
                </a:lnTo>
                <a:lnTo>
                  <a:pt x="110153" y="34874"/>
                </a:lnTo>
                <a:lnTo>
                  <a:pt x="68174" y="68177"/>
                </a:lnTo>
                <a:lnTo>
                  <a:pt x="34873" y="110156"/>
                </a:lnTo>
                <a:lnTo>
                  <a:pt x="11866" y="159195"/>
                </a:lnTo>
                <a:lnTo>
                  <a:pt x="771" y="213676"/>
                </a:lnTo>
                <a:lnTo>
                  <a:pt x="0" y="232766"/>
                </a:lnTo>
                <a:lnTo>
                  <a:pt x="771" y="251856"/>
                </a:lnTo>
                <a:lnTo>
                  <a:pt x="11866" y="306337"/>
                </a:lnTo>
                <a:lnTo>
                  <a:pt x="34873" y="355376"/>
                </a:lnTo>
                <a:lnTo>
                  <a:pt x="68174" y="397355"/>
                </a:lnTo>
                <a:lnTo>
                  <a:pt x="110153" y="430658"/>
                </a:lnTo>
                <a:lnTo>
                  <a:pt x="159193" y="453665"/>
                </a:lnTo>
                <a:lnTo>
                  <a:pt x="213675" y="464761"/>
                </a:lnTo>
                <a:lnTo>
                  <a:pt x="232766" y="465532"/>
                </a:lnTo>
                <a:lnTo>
                  <a:pt x="2132857" y="465532"/>
                </a:lnTo>
                <a:lnTo>
                  <a:pt x="2132857" y="0"/>
                </a:lnTo>
              </a:path>
            </a:pathLst>
          </a:custGeom>
          <a:solidFill>
            <a:srgbClr val="001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61D03F8-C02D-6740-B113-E5C7064E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11915775"/>
            <a:ext cx="18745200" cy="191263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375977" y="1488566"/>
            <a:ext cx="249872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001749"/>
                </a:solidFill>
                <a:latin typeface="TradeGothicLTStd-Bd2"/>
                <a:cs typeface="TradeGothicLTStd-Bd2"/>
              </a:rPr>
              <a:t>LOREM IPSUM DOLOR</a:t>
            </a:r>
            <a:endParaRPr sz="1900">
              <a:latin typeface="TradeGothicLTStd-Bd2"/>
              <a:cs typeface="TradeGothicLTStd-Bd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51152" y="1362869"/>
            <a:ext cx="91821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319A6727-8786-C641-83D3-D3F533FDDBD8}"/>
              </a:ext>
            </a:extLst>
          </p:cNvPr>
          <p:cNvGrpSpPr/>
          <p:nvPr/>
        </p:nvGrpSpPr>
        <p:grpSpPr>
          <a:xfrm>
            <a:off x="9947550" y="1905386"/>
            <a:ext cx="670560" cy="900430"/>
            <a:chOff x="9947550" y="1905386"/>
            <a:chExt cx="670560" cy="900430"/>
          </a:xfrm>
        </p:grpSpPr>
        <p:sp>
          <p:nvSpPr>
            <p:cNvPr id="4" name="object 4"/>
            <p:cNvSpPr/>
            <p:nvPr/>
          </p:nvSpPr>
          <p:spPr>
            <a:xfrm>
              <a:off x="9947550" y="1905386"/>
              <a:ext cx="670560" cy="900430"/>
            </a:xfrm>
            <a:custGeom>
              <a:avLst/>
              <a:gdLst/>
              <a:ahLst/>
              <a:cxnLst/>
              <a:rect l="l" t="t" r="r" b="b"/>
              <a:pathLst>
                <a:path w="670559" h="900430">
                  <a:moveTo>
                    <a:pt x="389579" y="0"/>
                  </a:moveTo>
                  <a:lnTo>
                    <a:pt x="280955" y="0"/>
                  </a:lnTo>
                  <a:lnTo>
                    <a:pt x="254793" y="6922"/>
                  </a:lnTo>
                  <a:lnTo>
                    <a:pt x="204889" y="20767"/>
                  </a:lnTo>
                  <a:lnTo>
                    <a:pt x="158792" y="48456"/>
                  </a:lnTo>
                  <a:lnTo>
                    <a:pt x="117198" y="76146"/>
                  </a:lnTo>
                  <a:lnTo>
                    <a:pt x="80802" y="117681"/>
                  </a:lnTo>
                  <a:lnTo>
                    <a:pt x="64771" y="131526"/>
                  </a:lnTo>
                  <a:lnTo>
                    <a:pt x="50300" y="159215"/>
                  </a:lnTo>
                  <a:lnTo>
                    <a:pt x="37477" y="179982"/>
                  </a:lnTo>
                  <a:lnTo>
                    <a:pt x="26388" y="200750"/>
                  </a:lnTo>
                  <a:lnTo>
                    <a:pt x="17120" y="228439"/>
                  </a:lnTo>
                  <a:lnTo>
                    <a:pt x="9760" y="249207"/>
                  </a:lnTo>
                  <a:lnTo>
                    <a:pt x="4395" y="276896"/>
                  </a:lnTo>
                  <a:lnTo>
                    <a:pt x="1113" y="304586"/>
                  </a:lnTo>
                  <a:lnTo>
                    <a:pt x="0" y="332276"/>
                  </a:lnTo>
                  <a:lnTo>
                    <a:pt x="626" y="353043"/>
                  </a:lnTo>
                  <a:lnTo>
                    <a:pt x="2481" y="373810"/>
                  </a:lnTo>
                  <a:lnTo>
                    <a:pt x="5527" y="394578"/>
                  </a:lnTo>
                  <a:lnTo>
                    <a:pt x="9730" y="415345"/>
                  </a:lnTo>
                  <a:lnTo>
                    <a:pt x="15051" y="429190"/>
                  </a:lnTo>
                  <a:lnTo>
                    <a:pt x="21454" y="449957"/>
                  </a:lnTo>
                  <a:lnTo>
                    <a:pt x="28904" y="470724"/>
                  </a:lnTo>
                  <a:lnTo>
                    <a:pt x="37362" y="484569"/>
                  </a:lnTo>
                  <a:lnTo>
                    <a:pt x="46794" y="505336"/>
                  </a:lnTo>
                  <a:lnTo>
                    <a:pt x="57162" y="519181"/>
                  </a:lnTo>
                  <a:lnTo>
                    <a:pt x="68430" y="533026"/>
                  </a:lnTo>
                  <a:lnTo>
                    <a:pt x="80562" y="546871"/>
                  </a:lnTo>
                  <a:lnTo>
                    <a:pt x="93520" y="567638"/>
                  </a:lnTo>
                  <a:lnTo>
                    <a:pt x="107269" y="574561"/>
                  </a:lnTo>
                  <a:lnTo>
                    <a:pt x="121771" y="588405"/>
                  </a:lnTo>
                  <a:lnTo>
                    <a:pt x="136991" y="602250"/>
                  </a:lnTo>
                  <a:lnTo>
                    <a:pt x="152892" y="616095"/>
                  </a:lnTo>
                  <a:lnTo>
                    <a:pt x="169437" y="623018"/>
                  </a:lnTo>
                  <a:lnTo>
                    <a:pt x="186590" y="629940"/>
                  </a:lnTo>
                  <a:lnTo>
                    <a:pt x="204315" y="643785"/>
                  </a:lnTo>
                  <a:lnTo>
                    <a:pt x="204315" y="768388"/>
                  </a:lnTo>
                  <a:lnTo>
                    <a:pt x="205708" y="782233"/>
                  </a:lnTo>
                  <a:lnTo>
                    <a:pt x="209708" y="796078"/>
                  </a:lnTo>
                  <a:lnTo>
                    <a:pt x="216048" y="803001"/>
                  </a:lnTo>
                  <a:lnTo>
                    <a:pt x="224462" y="816845"/>
                  </a:lnTo>
                  <a:lnTo>
                    <a:pt x="234682" y="823768"/>
                  </a:lnTo>
                  <a:lnTo>
                    <a:pt x="246440" y="830690"/>
                  </a:lnTo>
                  <a:lnTo>
                    <a:pt x="259471" y="837613"/>
                  </a:lnTo>
                  <a:lnTo>
                    <a:pt x="268534" y="844535"/>
                  </a:lnTo>
                  <a:lnTo>
                    <a:pt x="270198" y="858380"/>
                  </a:lnTo>
                  <a:lnTo>
                    <a:pt x="274935" y="872225"/>
                  </a:lnTo>
                  <a:lnTo>
                    <a:pt x="282365" y="879147"/>
                  </a:lnTo>
                  <a:lnTo>
                    <a:pt x="292107" y="892992"/>
                  </a:lnTo>
                  <a:lnTo>
                    <a:pt x="303781" y="899914"/>
                  </a:lnTo>
                  <a:lnTo>
                    <a:pt x="350036" y="899914"/>
                  </a:lnTo>
                  <a:lnTo>
                    <a:pt x="363340" y="892992"/>
                  </a:lnTo>
                  <a:lnTo>
                    <a:pt x="374386" y="886070"/>
                  </a:lnTo>
                  <a:lnTo>
                    <a:pt x="383086" y="879147"/>
                  </a:lnTo>
                  <a:lnTo>
                    <a:pt x="389350" y="865302"/>
                  </a:lnTo>
                  <a:lnTo>
                    <a:pt x="326342" y="865302"/>
                  </a:lnTo>
                  <a:lnTo>
                    <a:pt x="313875" y="858380"/>
                  </a:lnTo>
                  <a:lnTo>
                    <a:pt x="306795" y="851458"/>
                  </a:lnTo>
                  <a:lnTo>
                    <a:pt x="304704" y="837613"/>
                  </a:lnTo>
                  <a:lnTo>
                    <a:pt x="407942" y="837613"/>
                  </a:lnTo>
                  <a:lnTo>
                    <a:pt x="420561" y="830690"/>
                  </a:lnTo>
                  <a:lnTo>
                    <a:pt x="431814" y="823768"/>
                  </a:lnTo>
                  <a:lnTo>
                    <a:pt x="441436" y="809923"/>
                  </a:lnTo>
                  <a:lnTo>
                    <a:pt x="449158" y="803001"/>
                  </a:lnTo>
                  <a:lnTo>
                    <a:pt x="264362" y="803001"/>
                  </a:lnTo>
                  <a:lnTo>
                    <a:pt x="253039" y="796078"/>
                  </a:lnTo>
                  <a:lnTo>
                    <a:pt x="244866" y="782233"/>
                  </a:lnTo>
                  <a:lnTo>
                    <a:pt x="319705" y="775311"/>
                  </a:lnTo>
                  <a:lnTo>
                    <a:pt x="332425" y="775311"/>
                  </a:lnTo>
                  <a:lnTo>
                    <a:pt x="337792" y="761466"/>
                  </a:lnTo>
                  <a:lnTo>
                    <a:pt x="332620" y="747621"/>
                  </a:lnTo>
                  <a:lnTo>
                    <a:pt x="320090" y="740699"/>
                  </a:lnTo>
                  <a:lnTo>
                    <a:pt x="240491" y="740699"/>
                  </a:lnTo>
                  <a:lnTo>
                    <a:pt x="240491" y="713009"/>
                  </a:lnTo>
                  <a:lnTo>
                    <a:pt x="319705" y="713009"/>
                  </a:lnTo>
                  <a:lnTo>
                    <a:pt x="332423" y="706087"/>
                  </a:lnTo>
                  <a:lnTo>
                    <a:pt x="337792" y="699164"/>
                  </a:lnTo>
                  <a:lnTo>
                    <a:pt x="332622" y="685319"/>
                  </a:lnTo>
                  <a:lnTo>
                    <a:pt x="320094" y="678397"/>
                  </a:lnTo>
                  <a:lnTo>
                    <a:pt x="240491" y="678397"/>
                  </a:lnTo>
                  <a:lnTo>
                    <a:pt x="240491" y="650707"/>
                  </a:lnTo>
                  <a:lnTo>
                    <a:pt x="458405" y="650707"/>
                  </a:lnTo>
                  <a:lnTo>
                    <a:pt x="458437" y="643785"/>
                  </a:lnTo>
                  <a:lnTo>
                    <a:pt x="476776" y="636862"/>
                  </a:lnTo>
                  <a:lnTo>
                    <a:pt x="494535" y="629940"/>
                  </a:lnTo>
                  <a:lnTo>
                    <a:pt x="300890" y="629940"/>
                  </a:lnTo>
                  <a:lnTo>
                    <a:pt x="300779" y="623018"/>
                  </a:lnTo>
                  <a:lnTo>
                    <a:pt x="262962" y="623018"/>
                  </a:lnTo>
                  <a:lnTo>
                    <a:pt x="243704" y="616095"/>
                  </a:lnTo>
                  <a:lnTo>
                    <a:pt x="224995" y="609173"/>
                  </a:lnTo>
                  <a:lnTo>
                    <a:pt x="206883" y="602250"/>
                  </a:lnTo>
                  <a:lnTo>
                    <a:pt x="189413" y="595328"/>
                  </a:lnTo>
                  <a:lnTo>
                    <a:pt x="172635" y="581483"/>
                  </a:lnTo>
                  <a:lnTo>
                    <a:pt x="156596" y="574561"/>
                  </a:lnTo>
                  <a:lnTo>
                    <a:pt x="126922" y="546871"/>
                  </a:lnTo>
                  <a:lnTo>
                    <a:pt x="89137" y="505336"/>
                  </a:lnTo>
                  <a:lnTo>
                    <a:pt x="78525" y="484569"/>
                  </a:lnTo>
                  <a:lnTo>
                    <a:pt x="68984" y="470724"/>
                  </a:lnTo>
                  <a:lnTo>
                    <a:pt x="60561" y="449957"/>
                  </a:lnTo>
                  <a:lnTo>
                    <a:pt x="53303" y="429190"/>
                  </a:lnTo>
                  <a:lnTo>
                    <a:pt x="47259" y="415345"/>
                  </a:lnTo>
                  <a:lnTo>
                    <a:pt x="42475" y="394578"/>
                  </a:lnTo>
                  <a:lnTo>
                    <a:pt x="39000" y="373810"/>
                  </a:lnTo>
                  <a:lnTo>
                    <a:pt x="36880" y="353043"/>
                  </a:lnTo>
                  <a:lnTo>
                    <a:pt x="36162" y="332276"/>
                  </a:lnTo>
                  <a:lnTo>
                    <a:pt x="37157" y="304586"/>
                  </a:lnTo>
                  <a:lnTo>
                    <a:pt x="44873" y="263052"/>
                  </a:lnTo>
                  <a:lnTo>
                    <a:pt x="59708" y="214595"/>
                  </a:lnTo>
                  <a:lnTo>
                    <a:pt x="81043" y="173060"/>
                  </a:lnTo>
                  <a:lnTo>
                    <a:pt x="93953" y="159215"/>
                  </a:lnTo>
                  <a:lnTo>
                    <a:pt x="108255" y="138448"/>
                  </a:lnTo>
                  <a:lnTo>
                    <a:pt x="140725" y="103836"/>
                  </a:lnTo>
                  <a:lnTo>
                    <a:pt x="177833" y="76146"/>
                  </a:lnTo>
                  <a:lnTo>
                    <a:pt x="197931" y="69224"/>
                  </a:lnTo>
                  <a:lnTo>
                    <a:pt x="218957" y="55379"/>
                  </a:lnTo>
                  <a:lnTo>
                    <a:pt x="240831" y="48456"/>
                  </a:lnTo>
                  <a:lnTo>
                    <a:pt x="286816" y="34612"/>
                  </a:lnTo>
                  <a:lnTo>
                    <a:pt x="489218" y="34612"/>
                  </a:lnTo>
                  <a:lnTo>
                    <a:pt x="465649" y="20767"/>
                  </a:lnTo>
                  <a:lnTo>
                    <a:pt x="415743" y="6922"/>
                  </a:lnTo>
                  <a:lnTo>
                    <a:pt x="389579" y="0"/>
                  </a:lnTo>
                  <a:close/>
                </a:path>
                <a:path w="670559" h="900430">
                  <a:moveTo>
                    <a:pt x="394225" y="837613"/>
                  </a:moveTo>
                  <a:lnTo>
                    <a:pt x="358048" y="837613"/>
                  </a:lnTo>
                  <a:lnTo>
                    <a:pt x="358048" y="844535"/>
                  </a:lnTo>
                  <a:lnTo>
                    <a:pt x="354331" y="858380"/>
                  </a:lnTo>
                  <a:lnTo>
                    <a:pt x="344588" y="865302"/>
                  </a:lnTo>
                  <a:lnTo>
                    <a:pt x="389350" y="865302"/>
                  </a:lnTo>
                  <a:lnTo>
                    <a:pt x="393089" y="851458"/>
                  </a:lnTo>
                  <a:lnTo>
                    <a:pt x="394225" y="837613"/>
                  </a:lnTo>
                  <a:close/>
                </a:path>
                <a:path w="670559" h="900430">
                  <a:moveTo>
                    <a:pt x="458405" y="650707"/>
                  </a:moveTo>
                  <a:lnTo>
                    <a:pt x="240491" y="650707"/>
                  </a:lnTo>
                  <a:lnTo>
                    <a:pt x="252546" y="657630"/>
                  </a:lnTo>
                  <a:lnTo>
                    <a:pt x="417103" y="657630"/>
                  </a:lnTo>
                  <a:lnTo>
                    <a:pt x="422267" y="768388"/>
                  </a:lnTo>
                  <a:lnTo>
                    <a:pt x="419544" y="782233"/>
                  </a:lnTo>
                  <a:lnTo>
                    <a:pt x="412091" y="789156"/>
                  </a:lnTo>
                  <a:lnTo>
                    <a:pt x="400980" y="796078"/>
                  </a:lnTo>
                  <a:lnTo>
                    <a:pt x="387286" y="803001"/>
                  </a:lnTo>
                  <a:lnTo>
                    <a:pt x="449158" y="803001"/>
                  </a:lnTo>
                  <a:lnTo>
                    <a:pt x="454715" y="789156"/>
                  </a:lnTo>
                  <a:lnTo>
                    <a:pt x="457838" y="775311"/>
                  </a:lnTo>
                  <a:lnTo>
                    <a:pt x="458405" y="650707"/>
                  </a:lnTo>
                  <a:close/>
                </a:path>
                <a:path w="670559" h="900430">
                  <a:moveTo>
                    <a:pt x="405748" y="657630"/>
                  </a:moveTo>
                  <a:lnTo>
                    <a:pt x="264775" y="657630"/>
                  </a:lnTo>
                  <a:lnTo>
                    <a:pt x="277169" y="664552"/>
                  </a:lnTo>
                  <a:lnTo>
                    <a:pt x="394105" y="664552"/>
                  </a:lnTo>
                  <a:lnTo>
                    <a:pt x="405748" y="657630"/>
                  </a:lnTo>
                  <a:close/>
                </a:path>
                <a:path w="670559" h="900430">
                  <a:moveTo>
                    <a:pt x="489218" y="34612"/>
                  </a:moveTo>
                  <a:lnTo>
                    <a:pt x="383720" y="34612"/>
                  </a:lnTo>
                  <a:lnTo>
                    <a:pt x="429708" y="48456"/>
                  </a:lnTo>
                  <a:lnTo>
                    <a:pt x="451583" y="55379"/>
                  </a:lnTo>
                  <a:lnTo>
                    <a:pt x="472609" y="69224"/>
                  </a:lnTo>
                  <a:lnTo>
                    <a:pt x="492708" y="76146"/>
                  </a:lnTo>
                  <a:lnTo>
                    <a:pt x="511802" y="89991"/>
                  </a:lnTo>
                  <a:lnTo>
                    <a:pt x="529815" y="103836"/>
                  </a:lnTo>
                  <a:lnTo>
                    <a:pt x="546668" y="117681"/>
                  </a:lnTo>
                  <a:lnTo>
                    <a:pt x="562285" y="138448"/>
                  </a:lnTo>
                  <a:lnTo>
                    <a:pt x="576587" y="159215"/>
                  </a:lnTo>
                  <a:lnTo>
                    <a:pt x="589496" y="173060"/>
                  </a:lnTo>
                  <a:lnTo>
                    <a:pt x="610829" y="214595"/>
                  </a:lnTo>
                  <a:lnTo>
                    <a:pt x="625663" y="263052"/>
                  </a:lnTo>
                  <a:lnTo>
                    <a:pt x="633377" y="304586"/>
                  </a:lnTo>
                  <a:lnTo>
                    <a:pt x="634370" y="332276"/>
                  </a:lnTo>
                  <a:lnTo>
                    <a:pt x="633377" y="359965"/>
                  </a:lnTo>
                  <a:lnTo>
                    <a:pt x="625663" y="401500"/>
                  </a:lnTo>
                  <a:lnTo>
                    <a:pt x="610829" y="449957"/>
                  </a:lnTo>
                  <a:lnTo>
                    <a:pt x="589496" y="491492"/>
                  </a:lnTo>
                  <a:lnTo>
                    <a:pt x="562285" y="526104"/>
                  </a:lnTo>
                  <a:lnTo>
                    <a:pt x="546668" y="546871"/>
                  </a:lnTo>
                  <a:lnTo>
                    <a:pt x="529815" y="560716"/>
                  </a:lnTo>
                  <a:lnTo>
                    <a:pt x="511802" y="574561"/>
                  </a:lnTo>
                  <a:lnTo>
                    <a:pt x="492708" y="588405"/>
                  </a:lnTo>
                  <a:lnTo>
                    <a:pt x="472609" y="595328"/>
                  </a:lnTo>
                  <a:lnTo>
                    <a:pt x="451583" y="609173"/>
                  </a:lnTo>
                  <a:lnTo>
                    <a:pt x="429708" y="616095"/>
                  </a:lnTo>
                  <a:lnTo>
                    <a:pt x="383720" y="629940"/>
                  </a:lnTo>
                  <a:lnTo>
                    <a:pt x="494535" y="629940"/>
                  </a:lnTo>
                  <a:lnTo>
                    <a:pt x="511675" y="616095"/>
                  </a:lnTo>
                  <a:lnTo>
                    <a:pt x="528155" y="609173"/>
                  </a:lnTo>
                  <a:lnTo>
                    <a:pt x="543939" y="595328"/>
                  </a:lnTo>
                  <a:lnTo>
                    <a:pt x="573258" y="567638"/>
                  </a:lnTo>
                  <a:lnTo>
                    <a:pt x="611034" y="526104"/>
                  </a:lnTo>
                  <a:lnTo>
                    <a:pt x="621816" y="505336"/>
                  </a:lnTo>
                  <a:lnTo>
                    <a:pt x="631629" y="491492"/>
                  </a:lnTo>
                  <a:lnTo>
                    <a:pt x="640432" y="470724"/>
                  </a:lnTo>
                  <a:lnTo>
                    <a:pt x="648188" y="449957"/>
                  </a:lnTo>
                  <a:lnTo>
                    <a:pt x="654858" y="436112"/>
                  </a:lnTo>
                  <a:lnTo>
                    <a:pt x="664782" y="394578"/>
                  </a:lnTo>
                  <a:lnTo>
                    <a:pt x="669893" y="353043"/>
                  </a:lnTo>
                  <a:lnTo>
                    <a:pt x="670547" y="332276"/>
                  </a:lnTo>
                  <a:lnTo>
                    <a:pt x="669433" y="304586"/>
                  </a:lnTo>
                  <a:lnTo>
                    <a:pt x="666151" y="276896"/>
                  </a:lnTo>
                  <a:lnTo>
                    <a:pt x="660786" y="249207"/>
                  </a:lnTo>
                  <a:lnTo>
                    <a:pt x="653426" y="228439"/>
                  </a:lnTo>
                  <a:lnTo>
                    <a:pt x="644158" y="200750"/>
                  </a:lnTo>
                  <a:lnTo>
                    <a:pt x="633068" y="179982"/>
                  </a:lnTo>
                  <a:lnTo>
                    <a:pt x="620244" y="159215"/>
                  </a:lnTo>
                  <a:lnTo>
                    <a:pt x="605773" y="131526"/>
                  </a:lnTo>
                  <a:lnTo>
                    <a:pt x="589741" y="117681"/>
                  </a:lnTo>
                  <a:lnTo>
                    <a:pt x="572236" y="96913"/>
                  </a:lnTo>
                  <a:lnTo>
                    <a:pt x="553344" y="76146"/>
                  </a:lnTo>
                  <a:lnTo>
                    <a:pt x="533152" y="62301"/>
                  </a:lnTo>
                  <a:lnTo>
                    <a:pt x="511748" y="48456"/>
                  </a:lnTo>
                  <a:lnTo>
                    <a:pt x="489218" y="34612"/>
                  </a:lnTo>
                  <a:close/>
                </a:path>
                <a:path w="670559" h="900430">
                  <a:moveTo>
                    <a:pt x="312554" y="290741"/>
                  </a:moveTo>
                  <a:lnTo>
                    <a:pt x="293759" y="290741"/>
                  </a:lnTo>
                  <a:lnTo>
                    <a:pt x="263564" y="325353"/>
                  </a:lnTo>
                  <a:lnTo>
                    <a:pt x="207831" y="325353"/>
                  </a:lnTo>
                  <a:lnTo>
                    <a:pt x="200964" y="332276"/>
                  </a:lnTo>
                  <a:lnTo>
                    <a:pt x="199670" y="339198"/>
                  </a:lnTo>
                  <a:lnTo>
                    <a:pt x="200854" y="346121"/>
                  </a:lnTo>
                  <a:lnTo>
                    <a:pt x="262962" y="623018"/>
                  </a:lnTo>
                  <a:lnTo>
                    <a:pt x="300377" y="623018"/>
                  </a:lnTo>
                  <a:lnTo>
                    <a:pt x="241073" y="359965"/>
                  </a:lnTo>
                  <a:lnTo>
                    <a:pt x="275844" y="359965"/>
                  </a:lnTo>
                  <a:lnTo>
                    <a:pt x="280448" y="353043"/>
                  </a:lnTo>
                  <a:lnTo>
                    <a:pt x="283847" y="353043"/>
                  </a:lnTo>
                  <a:lnTo>
                    <a:pt x="303160" y="332276"/>
                  </a:lnTo>
                  <a:lnTo>
                    <a:pt x="353641" y="332276"/>
                  </a:lnTo>
                  <a:lnTo>
                    <a:pt x="312554" y="290741"/>
                  </a:lnTo>
                  <a:close/>
                </a:path>
                <a:path w="670559" h="900430">
                  <a:moveTo>
                    <a:pt x="466535" y="359965"/>
                  </a:moveTo>
                  <a:lnTo>
                    <a:pt x="429460" y="359965"/>
                  </a:lnTo>
                  <a:lnTo>
                    <a:pt x="395318" y="512259"/>
                  </a:lnTo>
                  <a:lnTo>
                    <a:pt x="397024" y="526104"/>
                  </a:lnTo>
                  <a:lnTo>
                    <a:pt x="406288" y="533026"/>
                  </a:lnTo>
                  <a:lnTo>
                    <a:pt x="419970" y="533026"/>
                  </a:lnTo>
                  <a:lnTo>
                    <a:pt x="428809" y="526104"/>
                  </a:lnTo>
                  <a:lnTo>
                    <a:pt x="466535" y="359965"/>
                  </a:lnTo>
                  <a:close/>
                </a:path>
                <a:path w="670559" h="900430">
                  <a:moveTo>
                    <a:pt x="353641" y="332276"/>
                  </a:moveTo>
                  <a:lnTo>
                    <a:pt x="303160" y="332276"/>
                  </a:lnTo>
                  <a:lnTo>
                    <a:pt x="361398" y="394578"/>
                  </a:lnTo>
                  <a:lnTo>
                    <a:pt x="384003" y="394578"/>
                  </a:lnTo>
                  <a:lnTo>
                    <a:pt x="420599" y="359965"/>
                  </a:lnTo>
                  <a:lnTo>
                    <a:pt x="466535" y="359965"/>
                  </a:lnTo>
                  <a:lnTo>
                    <a:pt x="468107" y="353043"/>
                  </a:lnTo>
                  <a:lnTo>
                    <a:pt x="374184" y="353043"/>
                  </a:lnTo>
                  <a:lnTo>
                    <a:pt x="353641" y="332276"/>
                  </a:lnTo>
                  <a:close/>
                </a:path>
                <a:path w="670559" h="900430">
                  <a:moveTo>
                    <a:pt x="462708" y="325353"/>
                  </a:moveTo>
                  <a:lnTo>
                    <a:pt x="403708" y="325353"/>
                  </a:lnTo>
                  <a:lnTo>
                    <a:pt x="374184" y="353043"/>
                  </a:lnTo>
                  <a:lnTo>
                    <a:pt x="468107" y="353043"/>
                  </a:lnTo>
                  <a:lnTo>
                    <a:pt x="469679" y="346121"/>
                  </a:lnTo>
                  <a:lnTo>
                    <a:pt x="470877" y="339198"/>
                  </a:lnTo>
                  <a:lnTo>
                    <a:pt x="469575" y="332276"/>
                  </a:lnTo>
                  <a:lnTo>
                    <a:pt x="462708" y="325353"/>
                  </a:lnTo>
                  <a:close/>
                </a:path>
              </a:pathLst>
            </a:custGeom>
            <a:solidFill>
              <a:srgbClr val="00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28561" y="245208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24193" y="0"/>
                  </a:moveTo>
                  <a:lnTo>
                    <a:pt x="11727" y="1695"/>
                  </a:lnTo>
                  <a:lnTo>
                    <a:pt x="3449" y="10955"/>
                  </a:lnTo>
                  <a:lnTo>
                    <a:pt x="0" y="25384"/>
                  </a:lnTo>
                  <a:lnTo>
                    <a:pt x="1697" y="37845"/>
                  </a:lnTo>
                  <a:lnTo>
                    <a:pt x="10957" y="46128"/>
                  </a:lnTo>
                  <a:lnTo>
                    <a:pt x="15042" y="47273"/>
                  </a:lnTo>
                  <a:lnTo>
                    <a:pt x="16364" y="47418"/>
                  </a:lnTo>
                  <a:lnTo>
                    <a:pt x="25952" y="47418"/>
                  </a:lnTo>
                  <a:lnTo>
                    <a:pt x="33428" y="41679"/>
                  </a:lnTo>
                  <a:lnTo>
                    <a:pt x="37900" y="21584"/>
                  </a:lnTo>
                  <a:lnTo>
                    <a:pt x="36203" y="9120"/>
                  </a:lnTo>
                  <a:lnTo>
                    <a:pt x="26940" y="842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00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99106" y="3221172"/>
            <a:ext cx="6255385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720"/>
              </a:lnSpc>
            </a:pPr>
            <a:r>
              <a:rPr sz="6350" b="1" spc="1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63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635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15" dirty="0">
                <a:solidFill>
                  <a:srgbClr val="002C83"/>
                </a:solidFill>
                <a:latin typeface="Trebuchet MS"/>
                <a:cs typeface="Trebuchet MS"/>
              </a:rPr>
              <a:t>DOLO</a:t>
            </a:r>
            <a:r>
              <a:rPr sz="6350" b="1" spc="10" dirty="0">
                <a:solidFill>
                  <a:srgbClr val="002C83"/>
                </a:solidFill>
                <a:latin typeface="Trebuchet MS"/>
                <a:cs typeface="Trebuchet MS"/>
              </a:rPr>
              <a:t>R</a:t>
            </a:r>
            <a:r>
              <a:rPr sz="6350" b="1" spc="-10" dirty="0">
                <a:solidFill>
                  <a:srgbClr val="002C83"/>
                </a:solidFill>
                <a:latin typeface="Trebuchet MS"/>
                <a:cs typeface="Trebuchet MS"/>
              </a:rPr>
              <a:t> </a:t>
            </a:r>
            <a:r>
              <a:rPr sz="6350" b="1" dirty="0">
                <a:solidFill>
                  <a:srgbClr val="002C83"/>
                </a:solidFill>
                <a:latin typeface="Trebuchet MS"/>
                <a:cs typeface="Trebuchet MS"/>
              </a:rPr>
              <a:t>SI</a:t>
            </a:r>
            <a:r>
              <a:rPr sz="6350" b="1" spc="10" dirty="0">
                <a:solidFill>
                  <a:srgbClr val="002C83"/>
                </a:solidFill>
                <a:latin typeface="Trebuchet MS"/>
                <a:cs typeface="Trebuchet MS"/>
              </a:rPr>
              <a:t>T</a:t>
            </a:r>
            <a:r>
              <a:rPr sz="6350" b="1" spc="-459" dirty="0">
                <a:solidFill>
                  <a:srgbClr val="002C83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002C83"/>
                </a:solidFill>
                <a:latin typeface="Trebuchet MS"/>
                <a:cs typeface="Trebuchet MS"/>
              </a:rPr>
              <a:t>AMET</a:t>
            </a:r>
            <a:endParaRPr sz="6350" dirty="0">
              <a:latin typeface="Trebuchet MS"/>
              <a:cs typeface="Trebuchet MS"/>
            </a:endParaRPr>
          </a:p>
          <a:p>
            <a:pPr marL="12700">
              <a:lnSpc>
                <a:spcPts val="4575"/>
              </a:lnSpc>
            </a:pPr>
            <a:r>
              <a:rPr sz="4050" b="1" spc="-5" dirty="0">
                <a:solidFill>
                  <a:srgbClr val="001749"/>
                </a:solidFill>
                <a:latin typeface="Trebuchet MS"/>
                <a:cs typeface="Trebuchet MS"/>
              </a:rPr>
              <a:t>SE</a:t>
            </a:r>
            <a:r>
              <a:rPr sz="4050" b="1" dirty="0">
                <a:solidFill>
                  <a:srgbClr val="001749"/>
                </a:solidFill>
                <a:latin typeface="Trebuchet MS"/>
                <a:cs typeface="Trebuchet MS"/>
              </a:rPr>
              <a:t>D DIAM</a:t>
            </a:r>
            <a:r>
              <a:rPr sz="4050" b="1" spc="-15" dirty="0">
                <a:solidFill>
                  <a:srgbClr val="001749"/>
                </a:solidFill>
                <a:latin typeface="Trebuchet MS"/>
                <a:cs typeface="Trebuchet MS"/>
              </a:rPr>
              <a:t> </a:t>
            </a:r>
            <a:r>
              <a:rPr sz="4050" b="1" spc="-5" dirty="0">
                <a:solidFill>
                  <a:srgbClr val="001749"/>
                </a:solidFill>
                <a:latin typeface="Trebuchet MS"/>
                <a:cs typeface="Trebuchet MS"/>
              </a:rPr>
              <a:t>N</a:t>
            </a:r>
            <a:r>
              <a:rPr sz="4050" b="1" dirty="0">
                <a:solidFill>
                  <a:srgbClr val="001749"/>
                </a:solidFill>
                <a:latin typeface="Trebuchet MS"/>
                <a:cs typeface="Trebuchet MS"/>
              </a:rPr>
              <a:t>O </a:t>
            </a:r>
            <a:r>
              <a:rPr sz="4050" b="1" spc="-5" dirty="0">
                <a:solidFill>
                  <a:srgbClr val="001749"/>
                </a:solidFill>
                <a:latin typeface="Trebuchet MS"/>
                <a:cs typeface="Trebuchet MS"/>
              </a:rPr>
              <a:t>IPSUM</a:t>
            </a:r>
            <a:endParaRPr sz="40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7391" y="6438438"/>
            <a:ext cx="4330700" cy="270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sit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amet, consectetuer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elit,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diam nonummy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ut laoreet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erat.</a:t>
            </a:r>
            <a:endParaRPr sz="2100">
              <a:latin typeface="Trade Gothic LT Std Light"/>
              <a:cs typeface="Trade Gothic LT Std Light"/>
            </a:endParaRPr>
          </a:p>
          <a:p>
            <a:pPr marL="12700" marR="215265">
              <a:lnSpc>
                <a:spcPct val="101200"/>
              </a:lnSpc>
              <a:spcBef>
                <a:spcPts val="1090"/>
              </a:spcBef>
            </a:pP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Ut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wisi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enim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ad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minim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veniam,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quis nostrud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exerci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tation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ullamcorper suscipit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lobortis nisl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ut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aliquip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ex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ea commodo</a:t>
            </a:r>
            <a:r>
              <a:rPr sz="2100" spc="5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 </a:t>
            </a:r>
            <a:r>
              <a:rPr sz="2100" spc="1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consequat.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75982" y="8326210"/>
            <a:ext cx="2363470" cy="116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00"/>
              </a:lnSpc>
            </a:pPr>
            <a:r>
              <a:rPr sz="6000" b="1" spc="-5" dirty="0">
                <a:solidFill>
                  <a:srgbClr val="001749"/>
                </a:solidFill>
                <a:latin typeface="Trebuchet MS"/>
                <a:cs typeface="Trebuchet MS"/>
              </a:rPr>
              <a:t>25</a:t>
            </a:r>
            <a:endParaRPr sz="6000" dirty="0">
              <a:latin typeface="Trebuchet MS"/>
              <a:cs typeface="Trebuchet MS"/>
            </a:endParaRPr>
          </a:p>
          <a:p>
            <a:pPr marL="16510">
              <a:lnSpc>
                <a:spcPts val="3760"/>
              </a:lnSpc>
            </a:pPr>
            <a:r>
              <a:rPr sz="3800" b="1" spc="5" dirty="0">
                <a:solidFill>
                  <a:srgbClr val="002C83"/>
                </a:solidFill>
                <a:latin typeface="Trebuchet MS"/>
                <a:cs typeface="Trebuchet MS"/>
              </a:rPr>
              <a:t>NONUMMY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69817" y="5869563"/>
            <a:ext cx="2283460" cy="445134"/>
          </a:xfrm>
          <a:custGeom>
            <a:avLst/>
            <a:gdLst/>
            <a:ahLst/>
            <a:cxnLst/>
            <a:rect l="l" t="t" r="r" b="b"/>
            <a:pathLst>
              <a:path w="2283459" h="445135">
                <a:moveTo>
                  <a:pt x="2283340" y="444564"/>
                </a:moveTo>
                <a:lnTo>
                  <a:pt x="0" y="444564"/>
                </a:lnTo>
                <a:lnTo>
                  <a:pt x="0" y="0"/>
                </a:lnTo>
                <a:lnTo>
                  <a:pt x="2283340" y="0"/>
                </a:lnTo>
                <a:lnTo>
                  <a:pt x="2283340" y="444564"/>
                </a:lnTo>
                <a:close/>
              </a:path>
            </a:pathLst>
          </a:custGeom>
          <a:solidFill>
            <a:srgbClr val="00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02705" y="5928543"/>
            <a:ext cx="228346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2100" b="1" spc="15" dirty="0">
                <a:solidFill>
                  <a:srgbClr val="FFFFFF"/>
                </a:solidFill>
                <a:latin typeface="TradeGothicLTStd-Bd2"/>
                <a:cs typeface="TradeGothicLTStd-Bd2"/>
              </a:rPr>
              <a:t>ER</a:t>
            </a:r>
            <a:r>
              <a:rPr sz="2100" b="1" spc="-105" dirty="0">
                <a:solidFill>
                  <a:srgbClr val="FFFFFF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FFFFFF"/>
                </a:solidFill>
                <a:latin typeface="TradeGothicLTStd-Bd2"/>
                <a:cs typeface="TradeGothicLTStd-Bd2"/>
              </a:rPr>
              <a:t>T</a:t>
            </a:r>
            <a:r>
              <a:rPr sz="2100" b="1" spc="5" dirty="0">
                <a:solidFill>
                  <a:srgbClr val="FFFFFF"/>
                </a:solidFill>
                <a:latin typeface="TradeGothicLTStd-Bd2"/>
                <a:cs typeface="TradeGothicLTStd-Bd2"/>
              </a:rPr>
              <a:t> </a:t>
            </a:r>
            <a:r>
              <a:rPr sz="2100" b="1" spc="15" dirty="0">
                <a:solidFill>
                  <a:srgbClr val="FFFFFF"/>
                </a:solidFill>
                <a:latin typeface="TradeGothicLTStd-Bd2"/>
                <a:cs typeface="TradeGothicLTStd-Bd2"/>
              </a:rPr>
              <a:t>VOLUT</a:t>
            </a:r>
            <a:r>
              <a:rPr sz="2100" b="1" spc="-65" dirty="0">
                <a:solidFill>
                  <a:srgbClr val="FFFFFF"/>
                </a:solidFill>
                <a:latin typeface="TradeGothicLTStd-Bd2"/>
                <a:cs typeface="TradeGothicLTStd-Bd2"/>
              </a:rPr>
              <a:t>P</a:t>
            </a:r>
            <a:r>
              <a:rPr sz="2100" b="1" spc="-105" dirty="0">
                <a:solidFill>
                  <a:srgbClr val="FFFFFF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FFFFFF"/>
                </a:solidFill>
                <a:latin typeface="TradeGothicLTStd-Bd2"/>
                <a:cs typeface="TradeGothicLTStd-Bd2"/>
              </a:rPr>
              <a:t>T</a:t>
            </a:r>
            <a:endParaRPr sz="2100" dirty="0">
              <a:latin typeface="TradeGothicLTStd-Bd2"/>
              <a:cs typeface="TradeGothicLTStd-Bd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83383" y="7415617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30" h="1002029">
                <a:moveTo>
                  <a:pt x="500823" y="0"/>
                </a:moveTo>
                <a:lnTo>
                  <a:pt x="459747" y="1660"/>
                </a:lnTo>
                <a:lnTo>
                  <a:pt x="419586" y="6555"/>
                </a:lnTo>
                <a:lnTo>
                  <a:pt x="380469" y="14555"/>
                </a:lnTo>
                <a:lnTo>
                  <a:pt x="342523" y="25533"/>
                </a:lnTo>
                <a:lnTo>
                  <a:pt x="305879" y="39359"/>
                </a:lnTo>
                <a:lnTo>
                  <a:pt x="270665" y="55903"/>
                </a:lnTo>
                <a:lnTo>
                  <a:pt x="237010" y="75038"/>
                </a:lnTo>
                <a:lnTo>
                  <a:pt x="205042" y="96634"/>
                </a:lnTo>
                <a:lnTo>
                  <a:pt x="174892" y="120562"/>
                </a:lnTo>
                <a:lnTo>
                  <a:pt x="146687" y="146693"/>
                </a:lnTo>
                <a:lnTo>
                  <a:pt x="120556" y="174900"/>
                </a:lnTo>
                <a:lnTo>
                  <a:pt x="96629" y="205051"/>
                </a:lnTo>
                <a:lnTo>
                  <a:pt x="75034" y="237020"/>
                </a:lnTo>
                <a:lnTo>
                  <a:pt x="55900" y="270676"/>
                </a:lnTo>
                <a:lnTo>
                  <a:pt x="39356" y="305891"/>
                </a:lnTo>
                <a:lnTo>
                  <a:pt x="25532" y="342536"/>
                </a:lnTo>
                <a:lnTo>
                  <a:pt x="14555" y="380482"/>
                </a:lnTo>
                <a:lnTo>
                  <a:pt x="6554" y="419600"/>
                </a:lnTo>
                <a:lnTo>
                  <a:pt x="1660" y="459761"/>
                </a:lnTo>
                <a:lnTo>
                  <a:pt x="0" y="500837"/>
                </a:lnTo>
                <a:lnTo>
                  <a:pt x="1660" y="541912"/>
                </a:lnTo>
                <a:lnTo>
                  <a:pt x="6554" y="582074"/>
                </a:lnTo>
                <a:lnTo>
                  <a:pt x="14555" y="621192"/>
                </a:lnTo>
                <a:lnTo>
                  <a:pt x="25532" y="659138"/>
                </a:lnTo>
                <a:lnTo>
                  <a:pt x="39356" y="695783"/>
                </a:lnTo>
                <a:lnTo>
                  <a:pt x="55900" y="730998"/>
                </a:lnTo>
                <a:lnTo>
                  <a:pt x="75034" y="764654"/>
                </a:lnTo>
                <a:lnTo>
                  <a:pt x="96629" y="796622"/>
                </a:lnTo>
                <a:lnTo>
                  <a:pt x="120556" y="826774"/>
                </a:lnTo>
                <a:lnTo>
                  <a:pt x="146687" y="854980"/>
                </a:lnTo>
                <a:lnTo>
                  <a:pt x="174892" y="881112"/>
                </a:lnTo>
                <a:lnTo>
                  <a:pt x="205042" y="905040"/>
                </a:lnTo>
                <a:lnTo>
                  <a:pt x="237010" y="926636"/>
                </a:lnTo>
                <a:lnTo>
                  <a:pt x="270665" y="945771"/>
                </a:lnTo>
                <a:lnTo>
                  <a:pt x="305879" y="962315"/>
                </a:lnTo>
                <a:lnTo>
                  <a:pt x="342523" y="976141"/>
                </a:lnTo>
                <a:lnTo>
                  <a:pt x="380469" y="987118"/>
                </a:lnTo>
                <a:lnTo>
                  <a:pt x="419586" y="995119"/>
                </a:lnTo>
                <a:lnTo>
                  <a:pt x="459747" y="1000014"/>
                </a:lnTo>
                <a:lnTo>
                  <a:pt x="500823" y="1001674"/>
                </a:lnTo>
                <a:lnTo>
                  <a:pt x="541900" y="1000014"/>
                </a:lnTo>
                <a:lnTo>
                  <a:pt x="582062" y="995119"/>
                </a:lnTo>
                <a:lnTo>
                  <a:pt x="621180" y="987118"/>
                </a:lnTo>
                <a:lnTo>
                  <a:pt x="659127" y="976141"/>
                </a:lnTo>
                <a:lnTo>
                  <a:pt x="695772" y="962315"/>
                </a:lnTo>
                <a:lnTo>
                  <a:pt x="730987" y="945771"/>
                </a:lnTo>
                <a:lnTo>
                  <a:pt x="764643" y="926636"/>
                </a:lnTo>
                <a:lnTo>
                  <a:pt x="796612" y="905040"/>
                </a:lnTo>
                <a:lnTo>
                  <a:pt x="826763" y="881112"/>
                </a:lnTo>
                <a:lnTo>
                  <a:pt x="854969" y="854980"/>
                </a:lnTo>
                <a:lnTo>
                  <a:pt x="881100" y="826774"/>
                </a:lnTo>
                <a:lnTo>
                  <a:pt x="905028" y="796622"/>
                </a:lnTo>
                <a:lnTo>
                  <a:pt x="926624" y="764654"/>
                </a:lnTo>
                <a:lnTo>
                  <a:pt x="945758" y="730998"/>
                </a:lnTo>
                <a:lnTo>
                  <a:pt x="962302" y="695783"/>
                </a:lnTo>
                <a:lnTo>
                  <a:pt x="976127" y="659138"/>
                </a:lnTo>
                <a:lnTo>
                  <a:pt x="987105" y="621192"/>
                </a:lnTo>
                <a:lnTo>
                  <a:pt x="995105" y="582074"/>
                </a:lnTo>
                <a:lnTo>
                  <a:pt x="1000000" y="541912"/>
                </a:lnTo>
                <a:lnTo>
                  <a:pt x="1001660" y="500837"/>
                </a:lnTo>
                <a:lnTo>
                  <a:pt x="1000000" y="459761"/>
                </a:lnTo>
                <a:lnTo>
                  <a:pt x="995105" y="419600"/>
                </a:lnTo>
                <a:lnTo>
                  <a:pt x="987105" y="380482"/>
                </a:lnTo>
                <a:lnTo>
                  <a:pt x="976127" y="342536"/>
                </a:lnTo>
                <a:lnTo>
                  <a:pt x="962302" y="305891"/>
                </a:lnTo>
                <a:lnTo>
                  <a:pt x="945758" y="270676"/>
                </a:lnTo>
                <a:lnTo>
                  <a:pt x="926624" y="237020"/>
                </a:lnTo>
                <a:lnTo>
                  <a:pt x="905028" y="205051"/>
                </a:lnTo>
                <a:lnTo>
                  <a:pt x="881100" y="174900"/>
                </a:lnTo>
                <a:lnTo>
                  <a:pt x="854969" y="146693"/>
                </a:lnTo>
                <a:lnTo>
                  <a:pt x="826763" y="120562"/>
                </a:lnTo>
                <a:lnTo>
                  <a:pt x="796612" y="96634"/>
                </a:lnTo>
                <a:lnTo>
                  <a:pt x="764643" y="75038"/>
                </a:lnTo>
                <a:lnTo>
                  <a:pt x="730987" y="55903"/>
                </a:lnTo>
                <a:lnTo>
                  <a:pt x="695772" y="39359"/>
                </a:lnTo>
                <a:lnTo>
                  <a:pt x="659127" y="25533"/>
                </a:lnTo>
                <a:lnTo>
                  <a:pt x="621180" y="14555"/>
                </a:lnTo>
                <a:lnTo>
                  <a:pt x="582062" y="6555"/>
                </a:lnTo>
                <a:lnTo>
                  <a:pt x="541900" y="1660"/>
                </a:lnTo>
                <a:lnTo>
                  <a:pt x="500823" y="0"/>
                </a:lnTo>
                <a:close/>
              </a:path>
            </a:pathLst>
          </a:custGeom>
          <a:solidFill>
            <a:srgbClr val="001749"/>
          </a:solidFill>
          <a:effectLst>
            <a:outerShdw blurRad="368300" sx="115000" sy="115000" algn="ctr" rotWithShape="0">
              <a:prstClr val="black">
                <a:alpha val="26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F331503-0D8F-584D-87CA-5E52E2429E11}"/>
              </a:ext>
            </a:extLst>
          </p:cNvPr>
          <p:cNvGrpSpPr/>
          <p:nvPr/>
        </p:nvGrpSpPr>
        <p:grpSpPr>
          <a:xfrm>
            <a:off x="16808107" y="7645098"/>
            <a:ext cx="517057" cy="517004"/>
            <a:chOff x="16808107" y="7645098"/>
            <a:chExt cx="517057" cy="517004"/>
          </a:xfrm>
        </p:grpSpPr>
        <p:sp>
          <p:nvSpPr>
            <p:cNvPr id="13" name="object 13"/>
            <p:cNvSpPr/>
            <p:nvPr/>
          </p:nvSpPr>
          <p:spPr>
            <a:xfrm>
              <a:off x="16990519" y="7827457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4" h="334645">
                  <a:moveTo>
                    <a:pt x="325540" y="240228"/>
                  </a:moveTo>
                  <a:lnTo>
                    <a:pt x="154819" y="240228"/>
                  </a:lnTo>
                  <a:lnTo>
                    <a:pt x="248757" y="334145"/>
                  </a:lnTo>
                  <a:lnTo>
                    <a:pt x="258296" y="334145"/>
                  </a:lnTo>
                  <a:lnTo>
                    <a:pt x="334103" y="258344"/>
                  </a:lnTo>
                  <a:lnTo>
                    <a:pt x="334103" y="248791"/>
                  </a:lnTo>
                  <a:lnTo>
                    <a:pt x="325540" y="240228"/>
                  </a:lnTo>
                  <a:close/>
                </a:path>
                <a:path w="334644" h="334645">
                  <a:moveTo>
                    <a:pt x="15471" y="0"/>
                  </a:moveTo>
                  <a:lnTo>
                    <a:pt x="9476" y="1474"/>
                  </a:lnTo>
                  <a:lnTo>
                    <a:pt x="1412" y="9532"/>
                  </a:lnTo>
                  <a:lnTo>
                    <a:pt x="0" y="15513"/>
                  </a:lnTo>
                  <a:lnTo>
                    <a:pt x="88821" y="281971"/>
                  </a:lnTo>
                  <a:lnTo>
                    <a:pt x="92919" y="285716"/>
                  </a:lnTo>
                  <a:lnTo>
                    <a:pt x="103116" y="288104"/>
                  </a:lnTo>
                  <a:lnTo>
                    <a:pt x="108467" y="286581"/>
                  </a:lnTo>
                  <a:lnTo>
                    <a:pt x="154819" y="240228"/>
                  </a:lnTo>
                  <a:lnTo>
                    <a:pt x="325540" y="240228"/>
                  </a:lnTo>
                  <a:lnTo>
                    <a:pt x="240180" y="154868"/>
                  </a:lnTo>
                  <a:lnTo>
                    <a:pt x="286553" y="108495"/>
                  </a:lnTo>
                  <a:lnTo>
                    <a:pt x="288076" y="103144"/>
                  </a:lnTo>
                  <a:lnTo>
                    <a:pt x="285674" y="92968"/>
                  </a:lnTo>
                  <a:lnTo>
                    <a:pt x="281936" y="88870"/>
                  </a:lnTo>
                  <a:lnTo>
                    <a:pt x="15471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989178" y="7645098"/>
              <a:ext cx="30480" cy="121285"/>
            </a:xfrm>
            <a:custGeom>
              <a:avLst/>
              <a:gdLst/>
              <a:ahLst/>
              <a:cxnLst/>
              <a:rect l="l" t="t" r="r" b="b"/>
              <a:pathLst>
                <a:path w="30480" h="121284">
                  <a:moveTo>
                    <a:pt x="23425" y="0"/>
                  </a:moveTo>
                  <a:lnTo>
                    <a:pt x="6749" y="0"/>
                  </a:lnTo>
                  <a:lnTo>
                    <a:pt x="0" y="6742"/>
                  </a:lnTo>
                  <a:lnTo>
                    <a:pt x="0" y="113956"/>
                  </a:lnTo>
                  <a:lnTo>
                    <a:pt x="6749" y="120706"/>
                  </a:lnTo>
                  <a:lnTo>
                    <a:pt x="23425" y="120706"/>
                  </a:lnTo>
                  <a:lnTo>
                    <a:pt x="30181" y="113956"/>
                  </a:lnTo>
                  <a:lnTo>
                    <a:pt x="30181" y="6742"/>
                  </a:lnTo>
                  <a:lnTo>
                    <a:pt x="23425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59665" y="7696651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21334" y="0"/>
                  </a:moveTo>
                  <a:lnTo>
                    <a:pt x="11795" y="0"/>
                  </a:lnTo>
                  <a:lnTo>
                    <a:pt x="0" y="11788"/>
                  </a:lnTo>
                  <a:lnTo>
                    <a:pt x="0" y="21334"/>
                  </a:lnTo>
                  <a:lnTo>
                    <a:pt x="75821" y="97149"/>
                  </a:lnTo>
                  <a:lnTo>
                    <a:pt x="85360" y="97149"/>
                  </a:lnTo>
                  <a:lnTo>
                    <a:pt x="97156" y="85360"/>
                  </a:lnTo>
                  <a:lnTo>
                    <a:pt x="97156" y="75814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59665" y="788869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85360" y="0"/>
                  </a:moveTo>
                  <a:lnTo>
                    <a:pt x="75821" y="0"/>
                  </a:lnTo>
                  <a:lnTo>
                    <a:pt x="0" y="75814"/>
                  </a:lnTo>
                  <a:lnTo>
                    <a:pt x="0" y="85360"/>
                  </a:lnTo>
                  <a:lnTo>
                    <a:pt x="11795" y="97156"/>
                  </a:lnTo>
                  <a:lnTo>
                    <a:pt x="21334" y="97156"/>
                  </a:lnTo>
                  <a:lnTo>
                    <a:pt x="97156" y="21334"/>
                  </a:lnTo>
                  <a:lnTo>
                    <a:pt x="97156" y="11795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51709" y="7696651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5" h="97154">
                  <a:moveTo>
                    <a:pt x="85360" y="0"/>
                  </a:moveTo>
                  <a:lnTo>
                    <a:pt x="75821" y="0"/>
                  </a:lnTo>
                  <a:lnTo>
                    <a:pt x="0" y="75814"/>
                  </a:lnTo>
                  <a:lnTo>
                    <a:pt x="0" y="85360"/>
                  </a:lnTo>
                  <a:lnTo>
                    <a:pt x="11795" y="97149"/>
                  </a:lnTo>
                  <a:lnTo>
                    <a:pt x="21341" y="97149"/>
                  </a:lnTo>
                  <a:lnTo>
                    <a:pt x="97156" y="21334"/>
                  </a:lnTo>
                  <a:lnTo>
                    <a:pt x="97156" y="11788"/>
                  </a:lnTo>
                  <a:lnTo>
                    <a:pt x="85360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08107" y="7826161"/>
              <a:ext cx="121285" cy="30480"/>
            </a:xfrm>
            <a:custGeom>
              <a:avLst/>
              <a:gdLst/>
              <a:ahLst/>
              <a:cxnLst/>
              <a:rect l="l" t="t" r="r" b="b"/>
              <a:pathLst>
                <a:path w="121284" h="30479">
                  <a:moveTo>
                    <a:pt x="113963" y="0"/>
                  </a:moveTo>
                  <a:lnTo>
                    <a:pt x="6756" y="0"/>
                  </a:lnTo>
                  <a:lnTo>
                    <a:pt x="0" y="6742"/>
                  </a:lnTo>
                  <a:lnTo>
                    <a:pt x="0" y="23425"/>
                  </a:lnTo>
                  <a:lnTo>
                    <a:pt x="6756" y="30174"/>
                  </a:lnTo>
                  <a:lnTo>
                    <a:pt x="113963" y="30174"/>
                  </a:lnTo>
                  <a:lnTo>
                    <a:pt x="120720" y="23425"/>
                  </a:lnTo>
                  <a:lnTo>
                    <a:pt x="120720" y="6742"/>
                  </a:lnTo>
                  <a:lnTo>
                    <a:pt x="113963" y="0"/>
                  </a:lnTo>
                  <a:close/>
                </a:path>
              </a:pathLst>
            </a:custGeom>
            <a:solidFill>
              <a:srgbClr val="B1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338186" y="3582616"/>
            <a:ext cx="5141048" cy="10952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8510" y="3582606"/>
            <a:ext cx="6359592" cy="10952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62</Words>
  <Application>Microsoft Macintosh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Trade Gothic LT Std Light</vt:lpstr>
      <vt:lpstr>TradeGothicLTStd-Bd2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Post-Whatsapp</dc:title>
  <cp:lastModifiedBy>Microsoft Office User</cp:lastModifiedBy>
  <cp:revision>1</cp:revision>
  <dcterms:created xsi:type="dcterms:W3CDTF">2022-09-01T15:26:32Z</dcterms:created>
  <dcterms:modified xsi:type="dcterms:W3CDTF">2022-09-01T20:30:31Z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2022-09-01T00:00:00Z</vt:filetime>
  </property>
</Properties>
</file>