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media/image66.jpg" ContentType="image/jpg"/>
  <Override PartName="/ppt/media/image70.jpg" ContentType="image/jpg"/>
  <Override PartName="/ppt/media/image74.jpg" ContentType="image/jpg"/>
  <Override PartName="/ppt/media/image80.jpg" ContentType="image/jpg"/>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2" r:id="rId5"/>
    <p:sldMasterId id="2147483650" r:id="rId6"/>
    <p:sldMasterId id="2147483656" r:id="rId7"/>
    <p:sldMasterId id="2147483732" r:id="rId8"/>
    <p:sldMasterId id="2147483674" r:id="rId9"/>
  </p:sldMasterIdLst>
  <p:notesMasterIdLst>
    <p:notesMasterId r:id="rId21"/>
  </p:notesMasterIdLst>
  <p:handoutMasterIdLst>
    <p:handoutMasterId r:id="rId22"/>
  </p:handoutMasterIdLst>
  <p:sldIdLst>
    <p:sldId id="260" r:id="rId10"/>
    <p:sldId id="279" r:id="rId11"/>
    <p:sldId id="464" r:id="rId12"/>
    <p:sldId id="466" r:id="rId13"/>
    <p:sldId id="467" r:id="rId14"/>
    <p:sldId id="468" r:id="rId15"/>
    <p:sldId id="469" r:id="rId16"/>
    <p:sldId id="470" r:id="rId17"/>
    <p:sldId id="471" r:id="rId18"/>
    <p:sldId id="478" r:id="rId19"/>
    <p:sldId id="482" r:id="rId20"/>
  </p:sldIdLst>
  <p:sldSz cx="12188825" cy="6858000"/>
  <p:notesSz cx="6858000" cy="9144000"/>
  <p:defaultTextStyle>
    <a:defPPr>
      <a:defRPr lang="es-CO"/>
    </a:defPPr>
    <a:lvl1pPr algn="l" defTabSz="1228725" rtl="0" eaLnBrk="0" fontAlgn="base" hangingPunct="0">
      <a:spcBef>
        <a:spcPct val="0"/>
      </a:spcBef>
      <a:spcAft>
        <a:spcPct val="0"/>
      </a:spcAft>
      <a:defRPr sz="2400" kern="1200">
        <a:solidFill>
          <a:schemeClr val="tx1"/>
        </a:solidFill>
        <a:latin typeface="Trebuchet MS" panose="020B0603020202020204" pitchFamily="34" charset="0"/>
        <a:ea typeface="+mn-ea"/>
        <a:cs typeface="+mn-cs"/>
      </a:defRPr>
    </a:lvl1pPr>
    <a:lvl2pPr marL="614363" indent="-157163" algn="l" defTabSz="1228725" rtl="0" eaLnBrk="0" fontAlgn="base" hangingPunct="0">
      <a:spcBef>
        <a:spcPct val="0"/>
      </a:spcBef>
      <a:spcAft>
        <a:spcPct val="0"/>
      </a:spcAft>
      <a:defRPr sz="2400" kern="1200">
        <a:solidFill>
          <a:schemeClr val="tx1"/>
        </a:solidFill>
        <a:latin typeface="Trebuchet MS" panose="020B0603020202020204" pitchFamily="34" charset="0"/>
        <a:ea typeface="+mn-ea"/>
        <a:cs typeface="+mn-cs"/>
      </a:defRPr>
    </a:lvl2pPr>
    <a:lvl3pPr marL="1228725" indent="-314325" algn="l" defTabSz="1228725" rtl="0" eaLnBrk="0" fontAlgn="base" hangingPunct="0">
      <a:spcBef>
        <a:spcPct val="0"/>
      </a:spcBef>
      <a:spcAft>
        <a:spcPct val="0"/>
      </a:spcAft>
      <a:defRPr sz="2400" kern="1200">
        <a:solidFill>
          <a:schemeClr val="tx1"/>
        </a:solidFill>
        <a:latin typeface="Trebuchet MS" panose="020B0603020202020204" pitchFamily="34" charset="0"/>
        <a:ea typeface="+mn-ea"/>
        <a:cs typeface="+mn-cs"/>
      </a:defRPr>
    </a:lvl3pPr>
    <a:lvl4pPr marL="1843088" indent="-471488" algn="l" defTabSz="1228725" rtl="0" eaLnBrk="0" fontAlgn="base" hangingPunct="0">
      <a:spcBef>
        <a:spcPct val="0"/>
      </a:spcBef>
      <a:spcAft>
        <a:spcPct val="0"/>
      </a:spcAft>
      <a:defRPr sz="2400" kern="1200">
        <a:solidFill>
          <a:schemeClr val="tx1"/>
        </a:solidFill>
        <a:latin typeface="Trebuchet MS" panose="020B0603020202020204" pitchFamily="34" charset="0"/>
        <a:ea typeface="+mn-ea"/>
        <a:cs typeface="+mn-cs"/>
      </a:defRPr>
    </a:lvl4pPr>
    <a:lvl5pPr marL="2457450" indent="-628650" algn="l" defTabSz="1228725" rtl="0" eaLnBrk="0" fontAlgn="base" hangingPunct="0">
      <a:spcBef>
        <a:spcPct val="0"/>
      </a:spcBef>
      <a:spcAft>
        <a:spcPct val="0"/>
      </a:spcAft>
      <a:defRPr sz="2400" kern="1200">
        <a:solidFill>
          <a:schemeClr val="tx1"/>
        </a:solidFill>
        <a:latin typeface="Trebuchet MS" panose="020B0603020202020204" pitchFamily="34" charset="0"/>
        <a:ea typeface="+mn-ea"/>
        <a:cs typeface="+mn-cs"/>
      </a:defRPr>
    </a:lvl5pPr>
    <a:lvl6pPr marL="2286000" algn="l" defTabSz="914400" rtl="0" eaLnBrk="1" latinLnBrk="0" hangingPunct="1">
      <a:defRPr sz="2400" kern="1200">
        <a:solidFill>
          <a:schemeClr val="tx1"/>
        </a:solidFill>
        <a:latin typeface="Trebuchet MS" panose="020B0603020202020204" pitchFamily="34" charset="0"/>
        <a:ea typeface="+mn-ea"/>
        <a:cs typeface="+mn-cs"/>
      </a:defRPr>
    </a:lvl6pPr>
    <a:lvl7pPr marL="2743200" algn="l" defTabSz="914400" rtl="0" eaLnBrk="1" latinLnBrk="0" hangingPunct="1">
      <a:defRPr sz="2400" kern="1200">
        <a:solidFill>
          <a:schemeClr val="tx1"/>
        </a:solidFill>
        <a:latin typeface="Trebuchet MS" panose="020B0603020202020204" pitchFamily="34" charset="0"/>
        <a:ea typeface="+mn-ea"/>
        <a:cs typeface="+mn-cs"/>
      </a:defRPr>
    </a:lvl7pPr>
    <a:lvl8pPr marL="3200400" algn="l" defTabSz="914400" rtl="0" eaLnBrk="1" latinLnBrk="0" hangingPunct="1">
      <a:defRPr sz="2400" kern="1200">
        <a:solidFill>
          <a:schemeClr val="tx1"/>
        </a:solidFill>
        <a:latin typeface="Trebuchet MS" panose="020B0603020202020204" pitchFamily="34" charset="0"/>
        <a:ea typeface="+mn-ea"/>
        <a:cs typeface="+mn-cs"/>
      </a:defRPr>
    </a:lvl8pPr>
    <a:lvl9pPr marL="3657600" algn="l" defTabSz="914400" rtl="0" eaLnBrk="1" latinLnBrk="0" hangingPunct="1">
      <a:defRPr sz="2400"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4B3BAF-0BEE-ADA3-2628-7984C743FFD0}" name="David Lalinde Mery" initials="DLM" userId="S::dlalinde59@argos.com.co::cef9faf5-c853-445e-bf54-21d4d65fcb91" providerId="AD"/>
  <p188:author id="{A9317BCE-6B7D-D95E-7530-D7B1B9E2D118}" name="Claudia Esperanza Sanchez Rodriguez" initials="CESR" userId="S::csanchez20@argos.com.co::d0de0c85-ff1a-423b-9f87-3442ae7e8ba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 Zapata Toro" initials="" lastIdx="16" clrIdx="0"/>
  <p:cmAuthor id="2" name="Claudia Esperanza Sanchez Rodriguez" initials=""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71D49"/>
    <a:srgbClr val="C4D600"/>
    <a:srgbClr val="E87722"/>
    <a:srgbClr val="7F7F7F"/>
    <a:srgbClr val="C8D674"/>
    <a:srgbClr val="595959"/>
    <a:srgbClr val="515900"/>
    <a:srgbClr val="404040"/>
    <a:srgbClr val="ABAD23"/>
    <a:srgbClr val="A4A7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1" autoAdjust="0"/>
    <p:restoredTop sz="96357" autoAdjust="0"/>
  </p:normalViewPr>
  <p:slideViewPr>
    <p:cSldViewPr snapToGrid="0" snapToObjects="1">
      <p:cViewPr varScale="1">
        <p:scale>
          <a:sx n="70" d="100"/>
          <a:sy n="70" d="100"/>
        </p:scale>
        <p:origin x="792" y="60"/>
      </p:cViewPr>
      <p:guideLst>
        <p:guide orient="horz" pos="2160"/>
        <p:guide pos="3839"/>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uela Rendon Aguirre" userId="ab7fa96d-f674-4945-bc49-c03fe400cedd" providerId="ADAL" clId="{7DA7183F-A8E3-4105-98B6-DE6C7498D362}"/>
    <pc:docChg chg="custSel delSld modSld">
      <pc:chgData name="Manuela Rendon Aguirre" userId="ab7fa96d-f674-4945-bc49-c03fe400cedd" providerId="ADAL" clId="{7DA7183F-A8E3-4105-98B6-DE6C7498D362}" dt="2022-09-02T15:16:32.057" v="50" actId="20577"/>
      <pc:docMkLst>
        <pc:docMk/>
      </pc:docMkLst>
      <pc:sldChg chg="modSp mod">
        <pc:chgData name="Manuela Rendon Aguirre" userId="ab7fa96d-f674-4945-bc49-c03fe400cedd" providerId="ADAL" clId="{7DA7183F-A8E3-4105-98B6-DE6C7498D362}" dt="2022-09-02T15:16:32.057" v="50" actId="20577"/>
        <pc:sldMkLst>
          <pc:docMk/>
          <pc:sldMk cId="1655368393" sldId="279"/>
        </pc:sldMkLst>
        <pc:spChg chg="mod">
          <ac:chgData name="Manuela Rendon Aguirre" userId="ab7fa96d-f674-4945-bc49-c03fe400cedd" providerId="ADAL" clId="{7DA7183F-A8E3-4105-98B6-DE6C7498D362}" dt="2022-09-02T15:16:32.057" v="50" actId="20577"/>
          <ac:spMkLst>
            <pc:docMk/>
            <pc:sldMk cId="1655368393" sldId="279"/>
            <ac:spMk id="3" creationId="{00000000-0000-0000-0000-000000000000}"/>
          </ac:spMkLst>
        </pc:spChg>
      </pc:sldChg>
      <pc:sldChg chg="del">
        <pc:chgData name="Manuela Rendon Aguirre" userId="ab7fa96d-f674-4945-bc49-c03fe400cedd" providerId="ADAL" clId="{7DA7183F-A8E3-4105-98B6-DE6C7498D362}" dt="2022-09-02T15:14:36.145" v="0" actId="47"/>
        <pc:sldMkLst>
          <pc:docMk/>
          <pc:sldMk cId="1653610790" sldId="288"/>
        </pc:sldMkLst>
      </pc:sldChg>
      <pc:sldChg chg="del">
        <pc:chgData name="Manuela Rendon Aguirre" userId="ab7fa96d-f674-4945-bc49-c03fe400cedd" providerId="ADAL" clId="{7DA7183F-A8E3-4105-98B6-DE6C7498D362}" dt="2022-09-02T15:14:36.145" v="0" actId="47"/>
        <pc:sldMkLst>
          <pc:docMk/>
          <pc:sldMk cId="2234527333" sldId="289"/>
        </pc:sldMkLst>
      </pc:sldChg>
      <pc:sldChg chg="modSp mod">
        <pc:chgData name="Manuela Rendon Aguirre" userId="ab7fa96d-f674-4945-bc49-c03fe400cedd" providerId="ADAL" clId="{7DA7183F-A8E3-4105-98B6-DE6C7498D362}" dt="2022-09-02T15:16:09.767" v="22" actId="20577"/>
        <pc:sldMkLst>
          <pc:docMk/>
          <pc:sldMk cId="21459866" sldId="471"/>
        </pc:sldMkLst>
        <pc:spChg chg="mod">
          <ac:chgData name="Manuela Rendon Aguirre" userId="ab7fa96d-f674-4945-bc49-c03fe400cedd" providerId="ADAL" clId="{7DA7183F-A8E3-4105-98B6-DE6C7498D362}" dt="2022-09-02T15:16:09.767" v="22" actId="20577"/>
          <ac:spMkLst>
            <pc:docMk/>
            <pc:sldMk cId="21459866" sldId="471"/>
            <ac:spMk id="3" creationId="{E26BB175-1B24-8CC2-818D-05ECCEAB77C4}"/>
          </ac:spMkLst>
        </pc:spChg>
      </pc:sldChg>
      <pc:sldChg chg="del">
        <pc:chgData name="Manuela Rendon Aguirre" userId="ab7fa96d-f674-4945-bc49-c03fe400cedd" providerId="ADAL" clId="{7DA7183F-A8E3-4105-98B6-DE6C7498D362}" dt="2022-09-02T15:14:46.527" v="1" actId="47"/>
        <pc:sldMkLst>
          <pc:docMk/>
          <pc:sldMk cId="3703008320" sldId="472"/>
        </pc:sldMkLst>
      </pc:sldChg>
      <pc:sldChg chg="del">
        <pc:chgData name="Manuela Rendon Aguirre" userId="ab7fa96d-f674-4945-bc49-c03fe400cedd" providerId="ADAL" clId="{7DA7183F-A8E3-4105-98B6-DE6C7498D362}" dt="2022-09-02T15:14:46.527" v="1" actId="47"/>
        <pc:sldMkLst>
          <pc:docMk/>
          <pc:sldMk cId="3184909928" sldId="473"/>
        </pc:sldMkLst>
      </pc:sldChg>
      <pc:sldChg chg="del">
        <pc:chgData name="Manuela Rendon Aguirre" userId="ab7fa96d-f674-4945-bc49-c03fe400cedd" providerId="ADAL" clId="{7DA7183F-A8E3-4105-98B6-DE6C7498D362}" dt="2022-09-02T15:14:46.527" v="1" actId="47"/>
        <pc:sldMkLst>
          <pc:docMk/>
          <pc:sldMk cId="692185028" sldId="474"/>
        </pc:sldMkLst>
      </pc:sldChg>
      <pc:sldChg chg="del">
        <pc:chgData name="Manuela Rendon Aguirre" userId="ab7fa96d-f674-4945-bc49-c03fe400cedd" providerId="ADAL" clId="{7DA7183F-A8E3-4105-98B6-DE6C7498D362}" dt="2022-09-02T15:14:46.527" v="1" actId="47"/>
        <pc:sldMkLst>
          <pc:docMk/>
          <pc:sldMk cId="3814377467" sldId="475"/>
        </pc:sldMkLst>
      </pc:sldChg>
      <pc:sldChg chg="del">
        <pc:chgData name="Manuela Rendon Aguirre" userId="ab7fa96d-f674-4945-bc49-c03fe400cedd" providerId="ADAL" clId="{7DA7183F-A8E3-4105-98B6-DE6C7498D362}" dt="2022-09-02T15:14:46.527" v="1" actId="47"/>
        <pc:sldMkLst>
          <pc:docMk/>
          <pc:sldMk cId="1580837875" sldId="476"/>
        </pc:sldMkLst>
      </pc:sldChg>
      <pc:sldChg chg="del">
        <pc:chgData name="Manuela Rendon Aguirre" userId="ab7fa96d-f674-4945-bc49-c03fe400cedd" providerId="ADAL" clId="{7DA7183F-A8E3-4105-98B6-DE6C7498D362}" dt="2022-09-02T15:14:46.527" v="1" actId="47"/>
        <pc:sldMkLst>
          <pc:docMk/>
          <pc:sldMk cId="2399065967" sldId="477"/>
        </pc:sldMkLst>
      </pc:sldChg>
      <pc:sldChg chg="modSp mod">
        <pc:chgData name="Manuela Rendon Aguirre" userId="ab7fa96d-f674-4945-bc49-c03fe400cedd" providerId="ADAL" clId="{7DA7183F-A8E3-4105-98B6-DE6C7498D362}" dt="2022-09-02T15:16:13.631" v="24" actId="20577"/>
        <pc:sldMkLst>
          <pc:docMk/>
          <pc:sldMk cId="423251130" sldId="478"/>
        </pc:sldMkLst>
        <pc:spChg chg="mod">
          <ac:chgData name="Manuela Rendon Aguirre" userId="ab7fa96d-f674-4945-bc49-c03fe400cedd" providerId="ADAL" clId="{7DA7183F-A8E3-4105-98B6-DE6C7498D362}" dt="2022-09-02T15:16:13.631" v="24" actId="20577"/>
          <ac:spMkLst>
            <pc:docMk/>
            <pc:sldMk cId="423251130" sldId="478"/>
            <ac:spMk id="3" creationId="{E26BB175-1B24-8CC2-818D-05ECCEAB77C4}"/>
          </ac:spMkLst>
        </pc:spChg>
      </pc:sldChg>
      <pc:sldChg chg="del">
        <pc:chgData name="Manuela Rendon Aguirre" userId="ab7fa96d-f674-4945-bc49-c03fe400cedd" providerId="ADAL" clId="{7DA7183F-A8E3-4105-98B6-DE6C7498D362}" dt="2022-09-02T15:14:52.302" v="2" actId="47"/>
        <pc:sldMkLst>
          <pc:docMk/>
          <pc:sldMk cId="1867154199" sldId="479"/>
        </pc:sldMkLst>
      </pc:sldChg>
      <pc:sldChg chg="del">
        <pc:chgData name="Manuela Rendon Aguirre" userId="ab7fa96d-f674-4945-bc49-c03fe400cedd" providerId="ADAL" clId="{7DA7183F-A8E3-4105-98B6-DE6C7498D362}" dt="2022-09-02T15:14:52.302" v="2" actId="47"/>
        <pc:sldMkLst>
          <pc:docMk/>
          <pc:sldMk cId="1904602600" sldId="480"/>
        </pc:sldMkLst>
      </pc:sldChg>
      <pc:sldChg chg="del">
        <pc:chgData name="Manuela Rendon Aguirre" userId="ab7fa96d-f674-4945-bc49-c03fe400cedd" providerId="ADAL" clId="{7DA7183F-A8E3-4105-98B6-DE6C7498D362}" dt="2022-09-02T15:14:52.302" v="2" actId="47"/>
        <pc:sldMkLst>
          <pc:docMk/>
          <pc:sldMk cId="3513954493" sldId="481"/>
        </pc:sldMkLst>
      </pc:sldChg>
      <pc:sldMasterChg chg="delSldLayout">
        <pc:chgData name="Manuela Rendon Aguirre" userId="ab7fa96d-f674-4945-bc49-c03fe400cedd" providerId="ADAL" clId="{7DA7183F-A8E3-4105-98B6-DE6C7498D362}" dt="2022-09-02T15:14:36.145" v="0" actId="47"/>
        <pc:sldMasterMkLst>
          <pc:docMk/>
          <pc:sldMasterMk cId="0" sldId="2147483656"/>
        </pc:sldMasterMkLst>
        <pc:sldLayoutChg chg="del">
          <pc:chgData name="Manuela Rendon Aguirre" userId="ab7fa96d-f674-4945-bc49-c03fe400cedd" providerId="ADAL" clId="{7DA7183F-A8E3-4105-98B6-DE6C7498D362}" dt="2022-09-02T15:14:36.145" v="0" actId="47"/>
          <pc:sldLayoutMkLst>
            <pc:docMk/>
            <pc:sldMasterMk cId="0" sldId="2147483656"/>
            <pc:sldLayoutMk cId="535836389" sldId="214748580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F3BF09-6CBC-466F-AB35-A2197A1FA2A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229502"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1F7AF97-360B-4115-90AE-86C4AA15AC81}"/>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1229502" eaLnBrk="1" fontAlgn="auto" hangingPunct="1">
              <a:spcBef>
                <a:spcPts val="0"/>
              </a:spcBef>
              <a:spcAft>
                <a:spcPts val="0"/>
              </a:spcAft>
              <a:defRPr sz="1200">
                <a:latin typeface="+mn-lt"/>
              </a:defRPr>
            </a:lvl1pPr>
          </a:lstStyle>
          <a:p>
            <a:pPr>
              <a:defRPr/>
            </a:pPr>
            <a:fld id="{3341AAEB-1DA4-4BDA-9F6C-476DEC08343A}" type="datetimeFigureOut">
              <a:rPr lang="en-US"/>
              <a:pPr>
                <a:defRPr/>
              </a:pPr>
              <a:t>9/2/2022</a:t>
            </a:fld>
            <a:endParaRPr lang="en-US"/>
          </a:p>
        </p:txBody>
      </p:sp>
      <p:sp>
        <p:nvSpPr>
          <p:cNvPr id="4" name="Footer Placeholder 3">
            <a:extLst>
              <a:ext uri="{FF2B5EF4-FFF2-40B4-BE49-F238E27FC236}">
                <a16:creationId xmlns:a16="http://schemas.microsoft.com/office/drawing/2014/main" id="{FC3393F7-6831-46B4-A83D-84EBE1A85D91}"/>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1229502"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F33C566A-9C04-4AC1-98AD-CAF53E68641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5C26323-CF40-43AA-AC2A-B6E4D2F4BD3A}" type="slidenum">
              <a:rPr lang="en-US" altLang="es-CO"/>
              <a:pPr>
                <a:defRPr/>
              </a:pPr>
              <a:t>‹Nº›</a:t>
            </a:fld>
            <a:endParaRPr lang="en-US" altLang="es-C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031DC8-7307-417D-AAC7-5722A2D548F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229502"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A3FA378-79F1-4A5F-ADBA-A7E65468C1D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1229502" eaLnBrk="1" fontAlgn="auto" hangingPunct="1">
              <a:spcBef>
                <a:spcPts val="0"/>
              </a:spcBef>
              <a:spcAft>
                <a:spcPts val="0"/>
              </a:spcAft>
              <a:defRPr sz="1200">
                <a:latin typeface="+mn-lt"/>
              </a:defRPr>
            </a:lvl1pPr>
          </a:lstStyle>
          <a:p>
            <a:pPr>
              <a:defRPr/>
            </a:pPr>
            <a:fld id="{B7BF5ECF-E7E1-4376-B577-B550E5678845}" type="datetimeFigureOut">
              <a:rPr lang="en-US"/>
              <a:pPr>
                <a:defRPr/>
              </a:pPr>
              <a:t>9/2/2022</a:t>
            </a:fld>
            <a:endParaRPr lang="en-US"/>
          </a:p>
        </p:txBody>
      </p:sp>
      <p:sp>
        <p:nvSpPr>
          <p:cNvPr id="4" name="Slide Image Placeholder 3">
            <a:extLst>
              <a:ext uri="{FF2B5EF4-FFF2-40B4-BE49-F238E27FC236}">
                <a16:creationId xmlns:a16="http://schemas.microsoft.com/office/drawing/2014/main" id="{92605FC9-664D-424C-BF25-2C78AEF93CFC}"/>
              </a:ext>
            </a:extLst>
          </p:cNvPr>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94E729C-31D4-4C63-B29D-EDFFD2A8865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noProof="0"/>
              <a:t>Click to 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endParaRPr lang="en-US" noProof="0"/>
          </a:p>
        </p:txBody>
      </p:sp>
      <p:sp>
        <p:nvSpPr>
          <p:cNvPr id="6" name="Footer Placeholder 5">
            <a:extLst>
              <a:ext uri="{FF2B5EF4-FFF2-40B4-BE49-F238E27FC236}">
                <a16:creationId xmlns:a16="http://schemas.microsoft.com/office/drawing/2014/main" id="{CC1274BE-4D71-4B85-93E8-0440AF8C7B9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229502"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B739DBE5-58BF-478D-8D70-8566406CE1C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48DD228-2902-48D4-BD0D-D60E4FD51CAF}" type="slidenum">
              <a:rPr lang="en-US" altLang="es-CO"/>
              <a:pPr>
                <a:defRPr/>
              </a:pPr>
              <a:t>‹Nº›</a:t>
            </a:fld>
            <a:endParaRPr lang="en-US" altLang="es-CO"/>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A1">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CB6A0494-BCF0-41EF-BDF8-6FEEAD8CBC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3E9DA712-2BAA-4EEC-85A6-26F06CB27D79}"/>
              </a:ext>
            </a:extLst>
          </p:cNvPr>
          <p:cNvSpPr/>
          <p:nvPr userDrawn="1"/>
        </p:nvSpPr>
        <p:spPr>
          <a:xfrm>
            <a:off x="215900" y="5345113"/>
            <a:ext cx="11776075" cy="1296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7">
            <a:extLst>
              <a:ext uri="{FF2B5EF4-FFF2-40B4-BE49-F238E27FC236}">
                <a16:creationId xmlns:a16="http://schemas.microsoft.com/office/drawing/2014/main" id="{9833C960-5BCB-4B80-A97E-CF33CA86C0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675" y="5819775"/>
            <a:ext cx="26447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8">
            <a:extLst>
              <a:ext uri="{FF2B5EF4-FFF2-40B4-BE49-F238E27FC236}">
                <a16:creationId xmlns:a16="http://schemas.microsoft.com/office/drawing/2014/main" id="{8DADE62A-3BD3-4D15-A062-53831563B62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864725" y="5600700"/>
            <a:ext cx="17383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54436" y="684021"/>
            <a:ext cx="6487144" cy="1956428"/>
          </a:xfrm>
          <a:prstGeom prst="rect">
            <a:avLst/>
          </a:prstGeom>
        </p:spPr>
        <p:txBody>
          <a:bodyPr anchor="b"/>
          <a:lstStyle>
            <a:lvl1pPr>
              <a:defRPr sz="4400" b="1"/>
            </a:lvl1pPr>
          </a:lstStyle>
          <a:p>
            <a:r>
              <a:rPr lang="es-ES"/>
              <a:t>Haga clic para modificar el estilo de título del patrón</a:t>
            </a:r>
            <a:endParaRPr lang="es-CO" dirty="0"/>
          </a:p>
        </p:txBody>
      </p:sp>
      <p:sp>
        <p:nvSpPr>
          <p:cNvPr id="7" name="Marcador de fecha 2">
            <a:extLst>
              <a:ext uri="{FF2B5EF4-FFF2-40B4-BE49-F238E27FC236}">
                <a16:creationId xmlns:a16="http://schemas.microsoft.com/office/drawing/2014/main" id="{682C96DD-C7FF-4E13-A5CA-0DFDEFDEEF94}"/>
              </a:ext>
            </a:extLst>
          </p:cNvPr>
          <p:cNvSpPr>
            <a:spLocks noGrp="1"/>
          </p:cNvSpPr>
          <p:nvPr>
            <p:ph type="dt" sz="half" idx="10"/>
          </p:nvPr>
        </p:nvSpPr>
        <p:spPr>
          <a:xfrm>
            <a:off x="654050" y="2774950"/>
            <a:ext cx="6488113" cy="365125"/>
          </a:xfrm>
        </p:spPr>
        <p:txBody>
          <a:bodyPr/>
          <a:lstStyle>
            <a:lvl1pPr>
              <a:defRPr sz="2000" b="1"/>
            </a:lvl1pPr>
          </a:lstStyle>
          <a:p>
            <a:pPr>
              <a:defRPr/>
            </a:pPr>
            <a:fld id="{DB6C8664-E494-45D8-8D4C-CBA8B69D6063}" type="datetime1">
              <a:rPr lang="en-US"/>
              <a:pPr>
                <a:defRPr/>
              </a:pPr>
              <a:t>9/2/2022</a:t>
            </a:fld>
            <a:endParaRPr lang="en-US" dirty="0"/>
          </a:p>
        </p:txBody>
      </p:sp>
    </p:spTree>
    <p:extLst>
      <p:ext uri="{BB962C8B-B14F-4D97-AF65-F5344CB8AC3E}">
        <p14:creationId xmlns:p14="http://schemas.microsoft.com/office/powerpoint/2010/main" val="2267933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rtada F2">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31DA0E0-8570-409F-87E8-EA4CC9CDE22C}"/>
              </a:ext>
            </a:extLst>
          </p:cNvPr>
          <p:cNvSpPr/>
          <p:nvPr userDrawn="1"/>
        </p:nvSpPr>
        <p:spPr>
          <a:xfrm>
            <a:off x="215900" y="231775"/>
            <a:ext cx="11776075" cy="6405563"/>
          </a:xfrm>
          <a:prstGeom prst="rect">
            <a:avLst/>
          </a:prstGeom>
          <a:gradFill flip="none" rotWithShape="1">
            <a:gsLst>
              <a:gs pos="0">
                <a:schemeClr val="accent3"/>
              </a:gs>
              <a:gs pos="100000">
                <a:schemeClr val="accent3">
                  <a:lumMod val="20000"/>
                  <a:lumOff val="8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sp>
        <p:nvSpPr>
          <p:cNvPr id="4" name="Rectángulo 3">
            <a:extLst>
              <a:ext uri="{FF2B5EF4-FFF2-40B4-BE49-F238E27FC236}">
                <a16:creationId xmlns:a16="http://schemas.microsoft.com/office/drawing/2014/main" id="{1FEBEADF-75C9-4994-9D69-32E645715814}"/>
              </a:ext>
            </a:extLst>
          </p:cNvPr>
          <p:cNvSpPr/>
          <p:nvPr userDrawn="1"/>
        </p:nvSpPr>
        <p:spPr>
          <a:xfrm>
            <a:off x="215900" y="6167438"/>
            <a:ext cx="11972925" cy="5556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5" name="Imagen 7">
            <a:extLst>
              <a:ext uri="{FF2B5EF4-FFF2-40B4-BE49-F238E27FC236}">
                <a16:creationId xmlns:a16="http://schemas.microsoft.com/office/drawing/2014/main" id="{9147F28C-6BC9-4B46-8C73-31C7B2F99F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89300" y="1560513"/>
            <a:ext cx="8899525"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8">
            <a:extLst>
              <a:ext uri="{FF2B5EF4-FFF2-40B4-BE49-F238E27FC236}">
                <a16:creationId xmlns:a16="http://schemas.microsoft.com/office/drawing/2014/main" id="{082BD0AD-E3E7-4B25-A4A6-45E8048675F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538" y="4138613"/>
            <a:ext cx="4313237"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9">
            <a:extLst>
              <a:ext uri="{FF2B5EF4-FFF2-40B4-BE49-F238E27FC236}">
                <a16:creationId xmlns:a16="http://schemas.microsoft.com/office/drawing/2014/main" id="{FA28ABF0-81E3-430E-941A-F5AD31363F3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90550" y="620713"/>
            <a:ext cx="18843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10">
            <a:extLst>
              <a:ext uri="{FF2B5EF4-FFF2-40B4-BE49-F238E27FC236}">
                <a16:creationId xmlns:a16="http://schemas.microsoft.com/office/drawing/2014/main" id="{2E20E659-859A-47AC-8809-40B3F635D7D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864725" y="477838"/>
            <a:ext cx="1738313"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11">
            <a:extLst>
              <a:ext uri="{FF2B5EF4-FFF2-40B4-BE49-F238E27FC236}">
                <a16:creationId xmlns:a16="http://schemas.microsoft.com/office/drawing/2014/main" id="{E5F83D54-73FA-4825-A08C-1B89C8E3CB4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11925" y="4914900"/>
            <a:ext cx="5524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2">
            <a:extLst>
              <a:ext uri="{FF2B5EF4-FFF2-40B4-BE49-F238E27FC236}">
                <a16:creationId xmlns:a16="http://schemas.microsoft.com/office/drawing/2014/main" id="{BA14CA5B-3284-4E5C-A1E1-BFC481F4BE0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608388" y="3124200"/>
            <a:ext cx="1885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54436" y="932523"/>
            <a:ext cx="6409712" cy="2101933"/>
          </a:xfrm>
          <a:prstGeom prst="rect">
            <a:avLst/>
          </a:prstGeom>
        </p:spPr>
        <p:txBody>
          <a:bodyPr anchor="b"/>
          <a:lstStyle>
            <a:lvl1pPr>
              <a:defRPr sz="3600" b="1">
                <a:solidFill>
                  <a:schemeClr val="tx2"/>
                </a:solidFill>
              </a:defRPr>
            </a:lvl1pPr>
          </a:lstStyle>
          <a:p>
            <a:r>
              <a:rPr lang="es-ES"/>
              <a:t>Haga clic para modificar el estilo de título del patrón</a:t>
            </a:r>
            <a:endParaRPr lang="es-CO" dirty="0"/>
          </a:p>
        </p:txBody>
      </p:sp>
      <p:sp>
        <p:nvSpPr>
          <p:cNvPr id="11" name="Marcador de fecha 2">
            <a:extLst>
              <a:ext uri="{FF2B5EF4-FFF2-40B4-BE49-F238E27FC236}">
                <a16:creationId xmlns:a16="http://schemas.microsoft.com/office/drawing/2014/main" id="{E81A3A1D-EDAA-48F3-B3A5-C871EF7456A4}"/>
              </a:ext>
            </a:extLst>
          </p:cNvPr>
          <p:cNvSpPr>
            <a:spLocks noGrp="1"/>
          </p:cNvSpPr>
          <p:nvPr>
            <p:ph type="dt" sz="half" idx="10"/>
          </p:nvPr>
        </p:nvSpPr>
        <p:spPr>
          <a:xfrm>
            <a:off x="654050" y="3073400"/>
            <a:ext cx="4022725" cy="355600"/>
          </a:xfrm>
        </p:spPr>
        <p:txBody>
          <a:bodyPr/>
          <a:lstStyle>
            <a:lvl1pPr>
              <a:defRPr sz="2000" b="1">
                <a:solidFill>
                  <a:schemeClr val="tx2"/>
                </a:solidFill>
              </a:defRPr>
            </a:lvl1pPr>
          </a:lstStyle>
          <a:p>
            <a:pPr>
              <a:defRPr/>
            </a:pPr>
            <a:fld id="{AE1C1741-EBD8-44F4-AF77-8ECAF6B9D369}" type="datetime1">
              <a:rPr lang="en-US"/>
              <a:pPr>
                <a:defRPr/>
              </a:pPr>
              <a:t>9/2/2022</a:t>
            </a:fld>
            <a:endParaRPr lang="en-US" dirty="0"/>
          </a:p>
        </p:txBody>
      </p:sp>
    </p:spTree>
    <p:extLst>
      <p:ext uri="{BB962C8B-B14F-4D97-AF65-F5344CB8AC3E}">
        <p14:creationId xmlns:p14="http://schemas.microsoft.com/office/powerpoint/2010/main" val="2199700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rtada G">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4FA85FFF-DA42-429E-B9EF-EA4EA86546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900" y="1687513"/>
            <a:ext cx="11757025"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5">
            <a:extLst>
              <a:ext uri="{FF2B5EF4-FFF2-40B4-BE49-F238E27FC236}">
                <a16:creationId xmlns:a16="http://schemas.microsoft.com/office/drawing/2014/main" id="{59A9F9D2-B74D-4E15-A9E7-2719C2362E2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64725" y="477838"/>
            <a:ext cx="1738313"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54435" y="2078182"/>
            <a:ext cx="6458883" cy="2101933"/>
          </a:xfrm>
          <a:prstGeom prst="rect">
            <a:avLst/>
          </a:prstGeom>
        </p:spPr>
        <p:txBody>
          <a:bodyPr anchor="b"/>
          <a:lstStyle>
            <a:lvl1pPr>
              <a:defRPr sz="3600" b="1">
                <a:solidFill>
                  <a:schemeClr val="bg1"/>
                </a:solidFill>
              </a:defRPr>
            </a:lvl1pPr>
          </a:lstStyle>
          <a:p>
            <a:r>
              <a:rPr lang="es-ES"/>
              <a:t>Haga clic para modificar el estilo de título del patrón</a:t>
            </a:r>
            <a:endParaRPr lang="es-CO" dirty="0"/>
          </a:p>
        </p:txBody>
      </p:sp>
      <p:sp>
        <p:nvSpPr>
          <p:cNvPr id="5" name="Marcador de fecha 2">
            <a:extLst>
              <a:ext uri="{FF2B5EF4-FFF2-40B4-BE49-F238E27FC236}">
                <a16:creationId xmlns:a16="http://schemas.microsoft.com/office/drawing/2014/main" id="{790E26D4-439D-4F8D-982F-5F95F0EC2429}"/>
              </a:ext>
            </a:extLst>
          </p:cNvPr>
          <p:cNvSpPr>
            <a:spLocks noGrp="1"/>
          </p:cNvSpPr>
          <p:nvPr>
            <p:ph type="dt" sz="half" idx="10"/>
          </p:nvPr>
        </p:nvSpPr>
        <p:spPr>
          <a:xfrm>
            <a:off x="654050" y="4217988"/>
            <a:ext cx="6459538" cy="365125"/>
          </a:xfrm>
        </p:spPr>
        <p:txBody>
          <a:bodyPr/>
          <a:lstStyle>
            <a:lvl1pPr>
              <a:defRPr sz="2000" b="1">
                <a:solidFill>
                  <a:schemeClr val="bg1"/>
                </a:solidFill>
              </a:defRPr>
            </a:lvl1pPr>
          </a:lstStyle>
          <a:p>
            <a:pPr>
              <a:defRPr/>
            </a:pPr>
            <a:fld id="{C5FF28BD-A338-47C5-AF9C-6EF0C7E38C28}" type="datetime1">
              <a:rPr lang="en-US"/>
              <a:pPr>
                <a:defRPr/>
              </a:pPr>
              <a:t>9/2/2022</a:t>
            </a:fld>
            <a:endParaRPr lang="en-US" dirty="0"/>
          </a:p>
        </p:txBody>
      </p:sp>
    </p:spTree>
    <p:extLst>
      <p:ext uri="{BB962C8B-B14F-4D97-AF65-F5344CB8AC3E}">
        <p14:creationId xmlns:p14="http://schemas.microsoft.com/office/powerpoint/2010/main" val="1403051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ada H1">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8B900A17-8401-4178-AC27-A33026FBD2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188" y="231775"/>
            <a:ext cx="9366250"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3DAA0E59-DFFF-407E-9B56-23D6513EE19B}"/>
              </a:ext>
            </a:extLst>
          </p:cNvPr>
          <p:cNvSpPr/>
          <p:nvPr userDrawn="1"/>
        </p:nvSpPr>
        <p:spPr>
          <a:xfrm>
            <a:off x="9444038" y="220663"/>
            <a:ext cx="2514600" cy="6405562"/>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7">
            <a:extLst>
              <a:ext uri="{FF2B5EF4-FFF2-40B4-BE49-F238E27FC236}">
                <a16:creationId xmlns:a16="http://schemas.microsoft.com/office/drawing/2014/main" id="{F4B4434E-5C72-4A96-ADED-367FF81375C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64725" y="5443538"/>
            <a:ext cx="17383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54436" y="3106951"/>
            <a:ext cx="5412884" cy="2101933"/>
          </a:xfrm>
          <a:prstGeom prst="rect">
            <a:avLst/>
          </a:prstGeom>
        </p:spPr>
        <p:txBody>
          <a:bodyPr anchor="b"/>
          <a:lstStyle>
            <a:lvl1pPr>
              <a:defRPr sz="3600" b="1">
                <a:solidFill>
                  <a:schemeClr val="bg1"/>
                </a:solidFill>
              </a:defRPr>
            </a:lvl1pPr>
          </a:lstStyle>
          <a:p>
            <a:r>
              <a:rPr lang="es-ES"/>
              <a:t>Haga clic para modificar el estilo de título del patrón</a:t>
            </a:r>
            <a:endParaRPr lang="es-CO" dirty="0"/>
          </a:p>
        </p:txBody>
      </p:sp>
      <p:sp>
        <p:nvSpPr>
          <p:cNvPr id="6" name="Marcador de fecha 2">
            <a:extLst>
              <a:ext uri="{FF2B5EF4-FFF2-40B4-BE49-F238E27FC236}">
                <a16:creationId xmlns:a16="http://schemas.microsoft.com/office/drawing/2014/main" id="{BC80A604-5EC8-4B94-9943-47BF2F663190}"/>
              </a:ext>
            </a:extLst>
          </p:cNvPr>
          <p:cNvSpPr>
            <a:spLocks noGrp="1"/>
          </p:cNvSpPr>
          <p:nvPr>
            <p:ph type="dt" sz="half" idx="10"/>
          </p:nvPr>
        </p:nvSpPr>
        <p:spPr>
          <a:xfrm>
            <a:off x="654050" y="5246688"/>
            <a:ext cx="5413375" cy="365125"/>
          </a:xfrm>
        </p:spPr>
        <p:txBody>
          <a:bodyPr/>
          <a:lstStyle>
            <a:lvl1pPr>
              <a:defRPr sz="2000" b="1">
                <a:solidFill>
                  <a:schemeClr val="bg1"/>
                </a:solidFill>
              </a:defRPr>
            </a:lvl1pPr>
          </a:lstStyle>
          <a:p>
            <a:pPr>
              <a:defRPr/>
            </a:pPr>
            <a:fld id="{C59929E7-1F27-49C0-8F3B-E660D7B31EC8}" type="datetime1">
              <a:rPr lang="en-US"/>
              <a:pPr>
                <a:defRPr/>
              </a:pPr>
              <a:t>9/2/2022</a:t>
            </a:fld>
            <a:endParaRPr lang="en-US" dirty="0"/>
          </a:p>
        </p:txBody>
      </p:sp>
    </p:spTree>
    <p:extLst>
      <p:ext uri="{BB962C8B-B14F-4D97-AF65-F5344CB8AC3E}">
        <p14:creationId xmlns:p14="http://schemas.microsoft.com/office/powerpoint/2010/main" val="1850687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tada H2">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14B0AC00-B172-4A22-9EAE-7BC67F5EE4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188" y="231775"/>
            <a:ext cx="9213850"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7C1513CE-0DA0-48A6-9115-DE5500B36E0B}"/>
              </a:ext>
            </a:extLst>
          </p:cNvPr>
          <p:cNvSpPr/>
          <p:nvPr userDrawn="1"/>
        </p:nvSpPr>
        <p:spPr>
          <a:xfrm>
            <a:off x="9444038" y="220663"/>
            <a:ext cx="2514600" cy="6405562"/>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7">
            <a:extLst>
              <a:ext uri="{FF2B5EF4-FFF2-40B4-BE49-F238E27FC236}">
                <a16:creationId xmlns:a16="http://schemas.microsoft.com/office/drawing/2014/main" id="{BD710739-0A54-4371-A4E8-040037B63B6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64725" y="5443538"/>
            <a:ext cx="17383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54436" y="2535451"/>
            <a:ext cx="5412884" cy="2101933"/>
          </a:xfrm>
          <a:prstGeom prst="rect">
            <a:avLst/>
          </a:prstGeom>
        </p:spPr>
        <p:txBody>
          <a:bodyPr anchor="b"/>
          <a:lstStyle>
            <a:lvl1pPr>
              <a:defRPr sz="3600" b="1">
                <a:solidFill>
                  <a:schemeClr val="bg1"/>
                </a:solidFill>
              </a:defRPr>
            </a:lvl1pPr>
          </a:lstStyle>
          <a:p>
            <a:r>
              <a:rPr lang="es-ES"/>
              <a:t>Haga clic para modificar el estilo de título del patrón</a:t>
            </a:r>
            <a:endParaRPr lang="es-CO" dirty="0"/>
          </a:p>
        </p:txBody>
      </p:sp>
      <p:sp>
        <p:nvSpPr>
          <p:cNvPr id="6" name="Marcador de fecha 2">
            <a:extLst>
              <a:ext uri="{FF2B5EF4-FFF2-40B4-BE49-F238E27FC236}">
                <a16:creationId xmlns:a16="http://schemas.microsoft.com/office/drawing/2014/main" id="{2582982F-D939-4164-8A01-890430B1651D}"/>
              </a:ext>
            </a:extLst>
          </p:cNvPr>
          <p:cNvSpPr>
            <a:spLocks noGrp="1"/>
          </p:cNvSpPr>
          <p:nvPr>
            <p:ph type="dt" sz="half" idx="10"/>
          </p:nvPr>
        </p:nvSpPr>
        <p:spPr>
          <a:xfrm>
            <a:off x="654050" y="4675188"/>
            <a:ext cx="5413375" cy="365125"/>
          </a:xfrm>
        </p:spPr>
        <p:txBody>
          <a:bodyPr/>
          <a:lstStyle>
            <a:lvl1pPr>
              <a:defRPr sz="2000" b="1">
                <a:solidFill>
                  <a:schemeClr val="bg1"/>
                </a:solidFill>
              </a:defRPr>
            </a:lvl1pPr>
          </a:lstStyle>
          <a:p>
            <a:pPr>
              <a:defRPr/>
            </a:pPr>
            <a:fld id="{8530B770-E5CF-4597-922A-76BFABF029DA}" type="datetime1">
              <a:rPr lang="en-US"/>
              <a:pPr>
                <a:defRPr/>
              </a:pPr>
              <a:t>9/2/2022</a:t>
            </a:fld>
            <a:endParaRPr lang="en-US" dirty="0"/>
          </a:p>
        </p:txBody>
      </p:sp>
    </p:spTree>
    <p:extLst>
      <p:ext uri="{BB962C8B-B14F-4D97-AF65-F5344CB8AC3E}">
        <p14:creationId xmlns:p14="http://schemas.microsoft.com/office/powerpoint/2010/main" val="3591615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ada H3">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F0187C27-6E77-4505-A681-C5E89DEA6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66B1373C-55B2-4C26-88CE-61E0426C4924}"/>
              </a:ext>
            </a:extLst>
          </p:cNvPr>
          <p:cNvSpPr/>
          <p:nvPr userDrawn="1"/>
        </p:nvSpPr>
        <p:spPr>
          <a:xfrm>
            <a:off x="9444038" y="220663"/>
            <a:ext cx="2514600" cy="6405562"/>
          </a:xfrm>
          <a:prstGeom prst="rect">
            <a:avLst/>
          </a:prstGeom>
          <a:solidFill>
            <a:srgbClr val="C4D6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7">
            <a:extLst>
              <a:ext uri="{FF2B5EF4-FFF2-40B4-BE49-F238E27FC236}">
                <a16:creationId xmlns:a16="http://schemas.microsoft.com/office/drawing/2014/main" id="{1AEA8613-58D6-4990-B236-ECA79F53F29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64725" y="5443538"/>
            <a:ext cx="17383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54435" y="457200"/>
            <a:ext cx="8293621" cy="1343186"/>
          </a:xfrm>
          <a:prstGeom prst="rect">
            <a:avLst/>
          </a:prstGeom>
        </p:spPr>
        <p:txBody>
          <a:bodyPr anchor="b"/>
          <a:lstStyle>
            <a:lvl1pPr>
              <a:defRPr sz="3600" b="1">
                <a:solidFill>
                  <a:schemeClr val="bg1"/>
                </a:solidFill>
              </a:defRPr>
            </a:lvl1pPr>
          </a:lstStyle>
          <a:p>
            <a:r>
              <a:rPr lang="es-ES"/>
              <a:t>Haga clic para modificar el estilo de título del patrón</a:t>
            </a:r>
            <a:endParaRPr lang="es-CO" dirty="0"/>
          </a:p>
        </p:txBody>
      </p:sp>
      <p:sp>
        <p:nvSpPr>
          <p:cNvPr id="6" name="Marcador de fecha 2">
            <a:extLst>
              <a:ext uri="{FF2B5EF4-FFF2-40B4-BE49-F238E27FC236}">
                <a16:creationId xmlns:a16="http://schemas.microsoft.com/office/drawing/2014/main" id="{1EAA932A-0F99-47DC-86F0-C0A08F9F400F}"/>
              </a:ext>
            </a:extLst>
          </p:cNvPr>
          <p:cNvSpPr>
            <a:spLocks noGrp="1"/>
          </p:cNvSpPr>
          <p:nvPr>
            <p:ph type="dt" sz="half" idx="10"/>
          </p:nvPr>
        </p:nvSpPr>
        <p:spPr>
          <a:xfrm>
            <a:off x="654050" y="2138363"/>
            <a:ext cx="8294688" cy="506412"/>
          </a:xfrm>
        </p:spPr>
        <p:txBody>
          <a:bodyPr/>
          <a:lstStyle>
            <a:lvl1pPr>
              <a:defRPr sz="2400" b="1">
                <a:solidFill>
                  <a:schemeClr val="bg1"/>
                </a:solidFill>
              </a:defRPr>
            </a:lvl1pPr>
          </a:lstStyle>
          <a:p>
            <a:pPr>
              <a:defRPr/>
            </a:pPr>
            <a:fld id="{05F6F3B4-D565-4FB5-8872-F65F64AE2E5A}" type="datetime1">
              <a:rPr lang="en-US"/>
              <a:pPr>
                <a:defRPr/>
              </a:pPr>
              <a:t>9/2/2022</a:t>
            </a:fld>
            <a:endParaRPr lang="en-US" dirty="0"/>
          </a:p>
        </p:txBody>
      </p:sp>
    </p:spTree>
    <p:extLst>
      <p:ext uri="{BB962C8B-B14F-4D97-AF65-F5344CB8AC3E}">
        <p14:creationId xmlns:p14="http://schemas.microsoft.com/office/powerpoint/2010/main" val="3429637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ortada H3">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4B0D6EB1-3459-4E48-8BD9-1E2AD59083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678"/>
          <a:stretch>
            <a:fillRect/>
          </a:stretch>
        </p:blipFill>
        <p:spPr bwMode="auto">
          <a:xfrm>
            <a:off x="5235575" y="231775"/>
            <a:ext cx="6723063"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B1C3D714-A96A-447E-9425-163F68C5E410}"/>
              </a:ext>
            </a:extLst>
          </p:cNvPr>
          <p:cNvSpPr/>
          <p:nvPr userDrawn="1"/>
        </p:nvSpPr>
        <p:spPr>
          <a:xfrm>
            <a:off x="230188" y="220663"/>
            <a:ext cx="5294312" cy="6405562"/>
          </a:xfrm>
          <a:prstGeom prst="rect">
            <a:avLst/>
          </a:prstGeom>
          <a:solidFill>
            <a:srgbClr val="C4D6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sp>
        <p:nvSpPr>
          <p:cNvPr id="2" name="Título 1"/>
          <p:cNvSpPr>
            <a:spLocks noGrp="1"/>
          </p:cNvSpPr>
          <p:nvPr>
            <p:ph type="title"/>
          </p:nvPr>
        </p:nvSpPr>
        <p:spPr>
          <a:xfrm>
            <a:off x="654435" y="1861459"/>
            <a:ext cx="4581281" cy="3129781"/>
          </a:xfrm>
          <a:prstGeom prst="rect">
            <a:avLst/>
          </a:prstGeom>
        </p:spPr>
        <p:txBody>
          <a:bodyPr anchor="b"/>
          <a:lstStyle>
            <a:lvl1pPr>
              <a:defRPr sz="4000" b="1">
                <a:solidFill>
                  <a:schemeClr val="tx2"/>
                </a:solidFill>
              </a:defRPr>
            </a:lvl1pPr>
          </a:lstStyle>
          <a:p>
            <a:r>
              <a:rPr lang="es-ES"/>
              <a:t>Haga clic para modificar el estilo de título del patrón</a:t>
            </a:r>
            <a:endParaRPr lang="es-CO" dirty="0"/>
          </a:p>
        </p:txBody>
      </p:sp>
      <p:sp>
        <p:nvSpPr>
          <p:cNvPr id="5" name="Marcador de fecha 2">
            <a:extLst>
              <a:ext uri="{FF2B5EF4-FFF2-40B4-BE49-F238E27FC236}">
                <a16:creationId xmlns:a16="http://schemas.microsoft.com/office/drawing/2014/main" id="{F396629F-F6FC-49CB-B63A-CF111CDDC1C4}"/>
              </a:ext>
            </a:extLst>
          </p:cNvPr>
          <p:cNvSpPr>
            <a:spLocks noGrp="1"/>
          </p:cNvSpPr>
          <p:nvPr>
            <p:ph type="dt" sz="half" idx="10"/>
          </p:nvPr>
        </p:nvSpPr>
        <p:spPr>
          <a:xfrm>
            <a:off x="654050" y="5029200"/>
            <a:ext cx="4581525" cy="506413"/>
          </a:xfrm>
        </p:spPr>
        <p:txBody>
          <a:bodyPr/>
          <a:lstStyle>
            <a:lvl1pPr>
              <a:defRPr sz="2400" b="1">
                <a:solidFill>
                  <a:schemeClr val="tx2"/>
                </a:solidFill>
              </a:defRPr>
            </a:lvl1pPr>
          </a:lstStyle>
          <a:p>
            <a:pPr>
              <a:defRPr/>
            </a:pPr>
            <a:fld id="{517F3C87-EE96-4BB2-BE5C-796AA8365089}" type="datetime1">
              <a:rPr lang="en-US"/>
              <a:pPr>
                <a:defRPr/>
              </a:pPr>
              <a:t>9/2/2022</a:t>
            </a:fld>
            <a:endParaRPr lang="en-US" dirty="0"/>
          </a:p>
        </p:txBody>
      </p:sp>
    </p:spTree>
    <p:extLst>
      <p:ext uri="{BB962C8B-B14F-4D97-AF65-F5344CB8AC3E}">
        <p14:creationId xmlns:p14="http://schemas.microsoft.com/office/powerpoint/2010/main" val="1247455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ada H4">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4443C7A5-A782-45E2-9AFE-72378E96F1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1384178A-4951-4451-815A-4026A50DBCCA}"/>
              </a:ext>
            </a:extLst>
          </p:cNvPr>
          <p:cNvSpPr/>
          <p:nvPr userDrawn="1"/>
        </p:nvSpPr>
        <p:spPr>
          <a:xfrm>
            <a:off x="230188" y="273050"/>
            <a:ext cx="6040437" cy="635317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5" name="Imagen 7">
            <a:extLst>
              <a:ext uri="{FF2B5EF4-FFF2-40B4-BE49-F238E27FC236}">
                <a16:creationId xmlns:a16="http://schemas.microsoft.com/office/drawing/2014/main" id="{BBA139E9-DD92-4CA4-BBF2-9CA75626D1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64725" y="477838"/>
            <a:ext cx="1738313"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8">
            <a:extLst>
              <a:ext uri="{FF2B5EF4-FFF2-40B4-BE49-F238E27FC236}">
                <a16:creationId xmlns:a16="http://schemas.microsoft.com/office/drawing/2014/main" id="{B9AF1515-605D-4C93-A553-18010F5ED1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1675" y="708025"/>
            <a:ext cx="26447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
          <p:cNvSpPr>
            <a:spLocks noGrp="1"/>
          </p:cNvSpPr>
          <p:nvPr>
            <p:ph type="title"/>
          </p:nvPr>
        </p:nvSpPr>
        <p:spPr>
          <a:xfrm>
            <a:off x="654435" y="2884482"/>
            <a:ext cx="5174865" cy="2721569"/>
          </a:xfrm>
          <a:prstGeom prst="rect">
            <a:avLst/>
          </a:prstGeom>
        </p:spPr>
        <p:txBody>
          <a:bodyPr anchor="b"/>
          <a:lstStyle>
            <a:lvl1pPr>
              <a:defRPr sz="4000" b="1">
                <a:solidFill>
                  <a:schemeClr val="bg1"/>
                </a:solidFill>
              </a:defRPr>
            </a:lvl1pPr>
          </a:lstStyle>
          <a:p>
            <a:r>
              <a:rPr lang="es-ES"/>
              <a:t>Haga clic para modificar el estilo de título del patrón</a:t>
            </a:r>
            <a:endParaRPr lang="es-CO" dirty="0"/>
          </a:p>
        </p:txBody>
      </p:sp>
      <p:sp>
        <p:nvSpPr>
          <p:cNvPr id="7" name="Marcador de fecha 2">
            <a:extLst>
              <a:ext uri="{FF2B5EF4-FFF2-40B4-BE49-F238E27FC236}">
                <a16:creationId xmlns:a16="http://schemas.microsoft.com/office/drawing/2014/main" id="{9F72BD9F-A17C-461E-ABB4-655D8AD21860}"/>
              </a:ext>
            </a:extLst>
          </p:cNvPr>
          <p:cNvSpPr>
            <a:spLocks noGrp="1"/>
          </p:cNvSpPr>
          <p:nvPr>
            <p:ph type="dt" sz="half" idx="10"/>
          </p:nvPr>
        </p:nvSpPr>
        <p:spPr>
          <a:xfrm>
            <a:off x="654050" y="5643563"/>
            <a:ext cx="5175250" cy="506412"/>
          </a:xfrm>
        </p:spPr>
        <p:txBody>
          <a:bodyPr/>
          <a:lstStyle>
            <a:lvl1pPr>
              <a:defRPr sz="2400" b="1">
                <a:solidFill>
                  <a:schemeClr val="tx2"/>
                </a:solidFill>
              </a:defRPr>
            </a:lvl1pPr>
          </a:lstStyle>
          <a:p>
            <a:pPr>
              <a:defRPr/>
            </a:pPr>
            <a:fld id="{6F292CEE-4490-4892-A315-6FE0162A2C62}" type="datetime1">
              <a:rPr lang="en-US"/>
              <a:pPr>
                <a:defRPr/>
              </a:pPr>
              <a:t>9/2/2022</a:t>
            </a:fld>
            <a:endParaRPr lang="en-US" dirty="0"/>
          </a:p>
        </p:txBody>
      </p:sp>
    </p:spTree>
    <p:extLst>
      <p:ext uri="{BB962C8B-B14F-4D97-AF65-F5344CB8AC3E}">
        <p14:creationId xmlns:p14="http://schemas.microsoft.com/office/powerpoint/2010/main" val="1748740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ada I">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7D1A2F8-57FD-4F57-84AB-3E01FFB984D6}"/>
              </a:ext>
            </a:extLst>
          </p:cNvPr>
          <p:cNvSpPr/>
          <p:nvPr userDrawn="1"/>
        </p:nvSpPr>
        <p:spPr>
          <a:xfrm>
            <a:off x="230188" y="273050"/>
            <a:ext cx="11728450" cy="4073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4" name="Rectángulo 3">
            <a:extLst>
              <a:ext uri="{FF2B5EF4-FFF2-40B4-BE49-F238E27FC236}">
                <a16:creationId xmlns:a16="http://schemas.microsoft.com/office/drawing/2014/main" id="{3FE298A0-A4F8-481D-92F2-FA41154D5CCE}"/>
              </a:ext>
            </a:extLst>
          </p:cNvPr>
          <p:cNvSpPr/>
          <p:nvPr userDrawn="1"/>
        </p:nvSpPr>
        <p:spPr>
          <a:xfrm>
            <a:off x="230188" y="4559300"/>
            <a:ext cx="11728450" cy="20859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5" name="Imagen 7">
            <a:extLst>
              <a:ext uri="{FF2B5EF4-FFF2-40B4-BE49-F238E27FC236}">
                <a16:creationId xmlns:a16="http://schemas.microsoft.com/office/drawing/2014/main" id="{401B990D-4098-466B-8DF6-5448D98399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592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8">
            <a:extLst>
              <a:ext uri="{FF2B5EF4-FFF2-40B4-BE49-F238E27FC236}">
                <a16:creationId xmlns:a16="http://schemas.microsoft.com/office/drawing/2014/main" id="{E3A39544-E3E8-4EF2-90AD-EE69175A09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13475" y="4941888"/>
            <a:ext cx="523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
          <p:cNvSpPr>
            <a:spLocks noGrp="1"/>
          </p:cNvSpPr>
          <p:nvPr>
            <p:ph type="title"/>
          </p:nvPr>
        </p:nvSpPr>
        <p:spPr>
          <a:xfrm>
            <a:off x="4361021" y="947056"/>
            <a:ext cx="7085308" cy="2073729"/>
          </a:xfrm>
          <a:prstGeom prst="rect">
            <a:avLst/>
          </a:prstGeom>
        </p:spPr>
        <p:txBody>
          <a:bodyPr anchor="b"/>
          <a:lstStyle>
            <a:lvl1pPr>
              <a:defRPr sz="4000" b="1">
                <a:solidFill>
                  <a:schemeClr val="bg1"/>
                </a:solidFill>
              </a:defRPr>
            </a:lvl1pPr>
          </a:lstStyle>
          <a:p>
            <a:r>
              <a:rPr lang="es-ES"/>
              <a:t>Haga clic para modificar el estilo de título del patrón</a:t>
            </a:r>
            <a:endParaRPr lang="es-CO" dirty="0"/>
          </a:p>
        </p:txBody>
      </p:sp>
      <p:sp>
        <p:nvSpPr>
          <p:cNvPr id="7" name="Marcador de fecha 2">
            <a:extLst>
              <a:ext uri="{FF2B5EF4-FFF2-40B4-BE49-F238E27FC236}">
                <a16:creationId xmlns:a16="http://schemas.microsoft.com/office/drawing/2014/main" id="{05633667-80DE-45BC-8200-8D9F80DC795F}"/>
              </a:ext>
            </a:extLst>
          </p:cNvPr>
          <p:cNvSpPr>
            <a:spLocks noGrp="1"/>
          </p:cNvSpPr>
          <p:nvPr>
            <p:ph type="dt" sz="half" idx="10"/>
          </p:nvPr>
        </p:nvSpPr>
        <p:spPr>
          <a:xfrm>
            <a:off x="4360863" y="3059113"/>
            <a:ext cx="7085012" cy="504825"/>
          </a:xfrm>
        </p:spPr>
        <p:txBody>
          <a:bodyPr/>
          <a:lstStyle>
            <a:lvl1pPr>
              <a:defRPr sz="2400" b="1">
                <a:solidFill>
                  <a:schemeClr val="bg1"/>
                </a:solidFill>
              </a:defRPr>
            </a:lvl1pPr>
          </a:lstStyle>
          <a:p>
            <a:pPr>
              <a:defRPr/>
            </a:pPr>
            <a:fld id="{C4B11684-54D8-4B43-9285-0EAE6B939A92}" type="datetime1">
              <a:rPr lang="en-US"/>
              <a:pPr>
                <a:defRPr/>
              </a:pPr>
              <a:t>9/2/2022</a:t>
            </a:fld>
            <a:endParaRPr lang="en-US" dirty="0"/>
          </a:p>
        </p:txBody>
      </p:sp>
    </p:spTree>
    <p:extLst>
      <p:ext uri="{BB962C8B-B14F-4D97-AF65-F5344CB8AC3E}">
        <p14:creationId xmlns:p14="http://schemas.microsoft.com/office/powerpoint/2010/main" val="1295336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Portada C">
    <p:spTree>
      <p:nvGrpSpPr>
        <p:cNvPr id="1" name=""/>
        <p:cNvGrpSpPr/>
        <p:nvPr/>
      </p:nvGrpSpPr>
      <p:grpSpPr>
        <a:xfrm>
          <a:off x="0" y="0"/>
          <a:ext cx="0" cy="0"/>
          <a:chOff x="0" y="0"/>
          <a:chExt cx="0" cy="0"/>
        </a:xfrm>
      </p:grpSpPr>
      <p:sp>
        <p:nvSpPr>
          <p:cNvPr id="14" name="Rectangle 13"/>
          <p:cNvSpPr/>
          <p:nvPr userDrawn="1"/>
        </p:nvSpPr>
        <p:spPr>
          <a:xfrm>
            <a:off x="8960815" y="193675"/>
            <a:ext cx="3012010" cy="6459125"/>
          </a:xfrm>
          <a:prstGeom prst="rect">
            <a:avLst/>
          </a:prstGeom>
          <a:solidFill>
            <a:srgbClr val="C4D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8853"/>
            <a:endParaRPr lang="en-US"/>
          </a:p>
        </p:txBody>
      </p:sp>
      <p:sp>
        <p:nvSpPr>
          <p:cNvPr id="5" name="Picture Placeholder 4"/>
          <p:cNvSpPr>
            <a:spLocks noGrp="1"/>
          </p:cNvSpPr>
          <p:nvPr>
            <p:ph type="pic" sz="quarter" idx="11"/>
          </p:nvPr>
        </p:nvSpPr>
        <p:spPr>
          <a:xfrm>
            <a:off x="215900" y="193675"/>
            <a:ext cx="8586788" cy="6459538"/>
          </a:xfrm>
          <a:prstGeom prst="rect">
            <a:avLst/>
          </a:prstGeom>
        </p:spPr>
        <p:txBody>
          <a:bodyPr vert="horz"/>
          <a:lstStyle>
            <a:lvl1pPr marL="0" indent="0">
              <a:buNone/>
              <a:defRPr sz="2800"/>
            </a:lvl1pPr>
          </a:lstStyle>
          <a:p>
            <a:r>
              <a:rPr lang="es-ES_tradnl"/>
              <a:t>Drag picture to placeholder or click icon to add</a:t>
            </a:r>
            <a:endParaRPr lang="en-US"/>
          </a:p>
        </p:txBody>
      </p:sp>
      <p:sp>
        <p:nvSpPr>
          <p:cNvPr id="20" name="Date Placeholder 19"/>
          <p:cNvSpPr>
            <a:spLocks noGrp="1"/>
          </p:cNvSpPr>
          <p:nvPr>
            <p:ph type="dt" sz="half" idx="10"/>
          </p:nvPr>
        </p:nvSpPr>
        <p:spPr>
          <a:xfrm>
            <a:off x="609442" y="3807931"/>
            <a:ext cx="4156958" cy="365125"/>
          </a:xfrm>
        </p:spPr>
        <p:txBody>
          <a:bodyPr/>
          <a:lstStyle/>
          <a:p>
            <a:fld id="{515A3A2B-6B6F-794A-ACD1-C898991D7496}" type="datetime1">
              <a:rPr lang="en-US" smtClean="0"/>
              <a:t>9/2/2022</a:t>
            </a:fld>
            <a:endParaRPr lang="en-US"/>
          </a:p>
        </p:txBody>
      </p:sp>
      <p:sp>
        <p:nvSpPr>
          <p:cNvPr id="10" name="Title 18"/>
          <p:cNvSpPr>
            <a:spLocks noGrp="1"/>
          </p:cNvSpPr>
          <p:nvPr>
            <p:ph type="title"/>
          </p:nvPr>
        </p:nvSpPr>
        <p:spPr>
          <a:xfrm>
            <a:off x="609442" y="1644125"/>
            <a:ext cx="6400958" cy="1820022"/>
          </a:xfrm>
          <a:prstGeom prst="rect">
            <a:avLst/>
          </a:prstGeom>
        </p:spPr>
        <p:txBody>
          <a:bodyPr anchor="b"/>
          <a:lstStyle/>
          <a:p>
            <a:r>
              <a:rPr lang="es-ES_tradnl"/>
              <a:t>Click to edit Master title style</a:t>
            </a:r>
            <a:endParaRPr lang="en-US"/>
          </a:p>
        </p:txBody>
      </p:sp>
      <p:pic>
        <p:nvPicPr>
          <p:cNvPr id="7" name="Picture 6" descr="logo vertic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0983" y="4952627"/>
            <a:ext cx="1219200" cy="1420368"/>
          </a:xfrm>
          <a:prstGeom prst="rect">
            <a:avLst/>
          </a:prstGeom>
        </p:spPr>
      </p:pic>
    </p:spTree>
    <p:extLst>
      <p:ext uri="{BB962C8B-B14F-4D97-AF65-F5344CB8AC3E}">
        <p14:creationId xmlns:p14="http://schemas.microsoft.com/office/powerpoint/2010/main" val="206492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sión A">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0FEEE8D3-5F48-4F36-8221-7419DA37F4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13C8096-D5DA-4CE2-A8F0-142E07DAAB79}"/>
              </a:ext>
            </a:extLst>
          </p:cNvPr>
          <p:cNvSpPr/>
          <p:nvPr userDrawn="1"/>
        </p:nvSpPr>
        <p:spPr>
          <a:xfrm>
            <a:off x="234950" y="220663"/>
            <a:ext cx="11737975" cy="6416675"/>
          </a:xfrm>
          <a:prstGeom prst="rect">
            <a:avLst/>
          </a:prstGeom>
          <a:solidFill>
            <a:schemeClr val="accent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29502" eaLnBrk="1" fontAlgn="auto" hangingPunct="1">
              <a:spcBef>
                <a:spcPts val="0"/>
              </a:spcBef>
              <a:spcAft>
                <a:spcPts val="0"/>
              </a:spcAft>
              <a:defRPr/>
            </a:pPr>
            <a:endParaRPr lang="en-US">
              <a:solidFill>
                <a:schemeClr val="bg2">
                  <a:lumMod val="50000"/>
                </a:schemeClr>
              </a:solidFill>
            </a:endParaRPr>
          </a:p>
        </p:txBody>
      </p:sp>
      <p:sp>
        <p:nvSpPr>
          <p:cNvPr id="4" name="Text Placeholder 3"/>
          <p:cNvSpPr>
            <a:spLocks noGrp="1"/>
          </p:cNvSpPr>
          <p:nvPr>
            <p:ph type="body" idx="10"/>
          </p:nvPr>
        </p:nvSpPr>
        <p:spPr>
          <a:xfrm>
            <a:off x="1019904" y="3428999"/>
            <a:ext cx="10149018" cy="1959429"/>
          </a:xfrm>
        </p:spPr>
        <p:txBody>
          <a:bodyPr>
            <a:noAutofit/>
          </a:bodyPr>
          <a:lstStyle>
            <a:lvl1pPr>
              <a:defRPr sz="5400" b="1">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a:t>Editar los estilos de texto del patrón
Segundo nivel
Tercer nivel
Cuarto nivel
Quinto nivel</a:t>
            </a:r>
            <a:endParaRPr lang="es-ES_tradnl" dirty="0"/>
          </a:p>
        </p:txBody>
      </p:sp>
      <p:sp>
        <p:nvSpPr>
          <p:cNvPr id="2" name="Título 1"/>
          <p:cNvSpPr>
            <a:spLocks noGrp="1"/>
          </p:cNvSpPr>
          <p:nvPr>
            <p:ph type="title"/>
          </p:nvPr>
        </p:nvSpPr>
        <p:spPr>
          <a:xfrm>
            <a:off x="1019905" y="800100"/>
            <a:ext cx="10149018" cy="2407933"/>
          </a:xfrm>
          <a:prstGeom prst="rect">
            <a:avLst/>
          </a:prstGeom>
        </p:spPr>
        <p:txBody>
          <a:bodyPr anchor="b"/>
          <a:lstStyle>
            <a:lvl1pPr>
              <a:defRPr sz="15000" b="1"/>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25160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A2">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63F06E20-8A44-4694-A1E3-E9097097F9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62BE422E-F9E9-4FDB-B7CC-16B2FA07069D}"/>
              </a:ext>
            </a:extLst>
          </p:cNvPr>
          <p:cNvSpPr/>
          <p:nvPr userDrawn="1"/>
        </p:nvSpPr>
        <p:spPr>
          <a:xfrm>
            <a:off x="215900" y="5345113"/>
            <a:ext cx="11776075" cy="1296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7">
            <a:extLst>
              <a:ext uri="{FF2B5EF4-FFF2-40B4-BE49-F238E27FC236}">
                <a16:creationId xmlns:a16="http://schemas.microsoft.com/office/drawing/2014/main" id="{C1D570AC-E811-417A-BAF0-D70DB2F361D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64725" y="5600700"/>
            <a:ext cx="17383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54435" y="2954946"/>
            <a:ext cx="10949041" cy="1956428"/>
          </a:xfrm>
          <a:prstGeom prst="rect">
            <a:avLst/>
          </a:prstGeom>
        </p:spPr>
        <p:txBody>
          <a:bodyPr anchor="b"/>
          <a:lstStyle>
            <a:lvl1pPr>
              <a:defRPr sz="4400" b="1"/>
            </a:lvl1pPr>
          </a:lstStyle>
          <a:p>
            <a:r>
              <a:rPr lang="es-ES"/>
              <a:t>Haga clic para modificar el estilo de título del patrón</a:t>
            </a:r>
            <a:endParaRPr lang="es-CO" dirty="0"/>
          </a:p>
        </p:txBody>
      </p:sp>
      <p:sp>
        <p:nvSpPr>
          <p:cNvPr id="6" name="Marcador de fecha 2">
            <a:extLst>
              <a:ext uri="{FF2B5EF4-FFF2-40B4-BE49-F238E27FC236}">
                <a16:creationId xmlns:a16="http://schemas.microsoft.com/office/drawing/2014/main" id="{4AB82B1F-7134-48E2-995A-D0BFD3BD0B38}"/>
              </a:ext>
            </a:extLst>
          </p:cNvPr>
          <p:cNvSpPr>
            <a:spLocks noGrp="1"/>
          </p:cNvSpPr>
          <p:nvPr>
            <p:ph type="dt" sz="half" idx="10"/>
          </p:nvPr>
        </p:nvSpPr>
        <p:spPr>
          <a:xfrm>
            <a:off x="654050" y="5810250"/>
            <a:ext cx="6488113" cy="365125"/>
          </a:xfrm>
        </p:spPr>
        <p:txBody>
          <a:bodyPr/>
          <a:lstStyle>
            <a:lvl1pPr>
              <a:defRPr sz="2000" b="1">
                <a:solidFill>
                  <a:schemeClr val="tx2"/>
                </a:solidFill>
              </a:defRPr>
            </a:lvl1pPr>
          </a:lstStyle>
          <a:p>
            <a:pPr>
              <a:defRPr/>
            </a:pPr>
            <a:fld id="{7090D4F8-1155-4025-8DFC-388CAC2A15FE}" type="datetime1">
              <a:rPr lang="en-US"/>
              <a:pPr>
                <a:defRPr/>
              </a:pPr>
              <a:t>9/2/2022</a:t>
            </a:fld>
            <a:endParaRPr lang="en-US" dirty="0"/>
          </a:p>
        </p:txBody>
      </p:sp>
    </p:spTree>
    <p:extLst>
      <p:ext uri="{BB962C8B-B14F-4D97-AF65-F5344CB8AC3E}">
        <p14:creationId xmlns:p14="http://schemas.microsoft.com/office/powerpoint/2010/main" val="3884127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sión B">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4C0D097E-CB5B-44A0-B96B-CF662B0177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DC00E89-ED95-4C9C-909B-CF515F6161AA}"/>
              </a:ext>
            </a:extLst>
          </p:cNvPr>
          <p:cNvSpPr/>
          <p:nvPr userDrawn="1"/>
        </p:nvSpPr>
        <p:spPr>
          <a:xfrm>
            <a:off x="234950" y="220663"/>
            <a:ext cx="5856288" cy="6416675"/>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29502" eaLnBrk="1" fontAlgn="auto" hangingPunct="1">
              <a:spcBef>
                <a:spcPts val="0"/>
              </a:spcBef>
              <a:spcAft>
                <a:spcPts val="0"/>
              </a:spcAft>
              <a:defRPr/>
            </a:pPr>
            <a:endParaRPr lang="en-US">
              <a:solidFill>
                <a:schemeClr val="bg2">
                  <a:lumMod val="50000"/>
                </a:schemeClr>
              </a:solidFill>
            </a:endParaRPr>
          </a:p>
        </p:txBody>
      </p:sp>
      <p:sp>
        <p:nvSpPr>
          <p:cNvPr id="4" name="Text Placeholder 3"/>
          <p:cNvSpPr>
            <a:spLocks noGrp="1"/>
          </p:cNvSpPr>
          <p:nvPr>
            <p:ph type="body" idx="10"/>
          </p:nvPr>
        </p:nvSpPr>
        <p:spPr>
          <a:xfrm>
            <a:off x="856613" y="3428999"/>
            <a:ext cx="4580801" cy="2628901"/>
          </a:xfrm>
        </p:spPr>
        <p:txBody>
          <a:bodyPr>
            <a:noAutofit/>
          </a:bodyPr>
          <a:lstStyle>
            <a:lvl1pPr>
              <a:defRPr sz="5400" b="1">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a:t>Editar los estilos de texto del patrón
Segundo nivel
Tercer nivel
Cuarto nivel
Quinto nivel</a:t>
            </a:r>
            <a:endParaRPr lang="es-ES_tradnl" dirty="0"/>
          </a:p>
        </p:txBody>
      </p:sp>
      <p:sp>
        <p:nvSpPr>
          <p:cNvPr id="2" name="Título 1"/>
          <p:cNvSpPr>
            <a:spLocks noGrp="1"/>
          </p:cNvSpPr>
          <p:nvPr>
            <p:ph type="title"/>
          </p:nvPr>
        </p:nvSpPr>
        <p:spPr>
          <a:xfrm>
            <a:off x="856614" y="1022888"/>
            <a:ext cx="4580800" cy="2185145"/>
          </a:xfrm>
          <a:prstGeom prst="rect">
            <a:avLst/>
          </a:prstGeom>
        </p:spPr>
        <p:txBody>
          <a:bodyPr anchor="b"/>
          <a:lstStyle>
            <a:lvl1pPr>
              <a:defRPr sz="15000" b="1">
                <a:solidFill>
                  <a:schemeClr val="accent1"/>
                </a:solidFill>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909161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sión C">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F1899D0C-1988-479F-A29E-1757BB9DF0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856613" y="3428999"/>
            <a:ext cx="4580801" cy="2628901"/>
          </a:xfrm>
        </p:spPr>
        <p:txBody>
          <a:bodyPr>
            <a:noAutofit/>
          </a:bodyPr>
          <a:lstStyle>
            <a:lvl1pPr>
              <a:defRPr sz="5400" b="1">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a:t>Editar los estilos de texto del patrón
Segundo nivel
Tercer nivel
Cuarto nivel
Quinto nivel</a:t>
            </a:r>
            <a:endParaRPr lang="es-ES_tradnl" dirty="0"/>
          </a:p>
        </p:txBody>
      </p:sp>
      <p:sp>
        <p:nvSpPr>
          <p:cNvPr id="2" name="Título 1"/>
          <p:cNvSpPr>
            <a:spLocks noGrp="1"/>
          </p:cNvSpPr>
          <p:nvPr>
            <p:ph type="title"/>
          </p:nvPr>
        </p:nvSpPr>
        <p:spPr>
          <a:xfrm>
            <a:off x="856614" y="800100"/>
            <a:ext cx="4580800" cy="2407933"/>
          </a:xfrm>
          <a:prstGeom prst="rect">
            <a:avLst/>
          </a:prstGeom>
        </p:spPr>
        <p:txBody>
          <a:bodyPr anchor="b"/>
          <a:lstStyle>
            <a:lvl1pPr>
              <a:defRPr sz="15000" b="1">
                <a:solidFill>
                  <a:schemeClr val="accent1"/>
                </a:solidFill>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423587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sión D">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851B0025-37D0-4E54-8DE3-C68F3CEA7C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856613" y="3428999"/>
            <a:ext cx="5593173" cy="2628901"/>
          </a:xfrm>
        </p:spPr>
        <p:txBody>
          <a:bodyPr>
            <a:noAutofit/>
          </a:bodyPr>
          <a:lstStyle>
            <a:lvl1pPr>
              <a:defRPr sz="5400" b="1">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a:t>Editar los estilos de texto del patrón
Segundo nivel
Tercer nivel
Cuarto nivel
Quinto nivel</a:t>
            </a:r>
            <a:endParaRPr lang="es-ES_tradnl" dirty="0"/>
          </a:p>
        </p:txBody>
      </p:sp>
      <p:sp>
        <p:nvSpPr>
          <p:cNvPr id="2" name="Título 1"/>
          <p:cNvSpPr>
            <a:spLocks noGrp="1"/>
          </p:cNvSpPr>
          <p:nvPr>
            <p:ph type="title"/>
          </p:nvPr>
        </p:nvSpPr>
        <p:spPr>
          <a:xfrm>
            <a:off x="856614" y="800100"/>
            <a:ext cx="5593172" cy="2407933"/>
          </a:xfrm>
          <a:prstGeom prst="rect">
            <a:avLst/>
          </a:prstGeom>
        </p:spPr>
        <p:txBody>
          <a:bodyPr anchor="b"/>
          <a:lstStyle>
            <a:lvl1pPr>
              <a:defRPr sz="15000" b="1">
                <a:solidFill>
                  <a:schemeClr val="accent1"/>
                </a:solidFill>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536545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sión E">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4434D7A2-06EF-4550-890B-257CD470C1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856613" y="3428999"/>
            <a:ext cx="5593173" cy="2628901"/>
          </a:xfrm>
        </p:spPr>
        <p:txBody>
          <a:bodyPr>
            <a:noAutofit/>
          </a:bodyPr>
          <a:lstStyle>
            <a:lvl1pPr>
              <a:defRPr sz="5400" b="1">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a:t>Editar los estilos de texto del patrón
Segundo nivel
Tercer nivel
Cuarto nivel
Quinto nivel</a:t>
            </a:r>
            <a:endParaRPr lang="es-ES_tradnl" dirty="0"/>
          </a:p>
        </p:txBody>
      </p:sp>
      <p:sp>
        <p:nvSpPr>
          <p:cNvPr id="2" name="Título 1"/>
          <p:cNvSpPr>
            <a:spLocks noGrp="1"/>
          </p:cNvSpPr>
          <p:nvPr>
            <p:ph type="title"/>
          </p:nvPr>
        </p:nvSpPr>
        <p:spPr>
          <a:xfrm>
            <a:off x="856614" y="800100"/>
            <a:ext cx="5593172" cy="2407933"/>
          </a:xfrm>
          <a:prstGeom prst="rect">
            <a:avLst/>
          </a:prstGeom>
        </p:spPr>
        <p:txBody>
          <a:bodyPr anchor="b"/>
          <a:lstStyle>
            <a:lvl1pPr>
              <a:defRPr sz="15000" b="1">
                <a:solidFill>
                  <a:schemeClr val="tx2"/>
                </a:solidFill>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736918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sión F">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024601D9-F58A-4A0B-BE38-1718C47FB1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3759724" y="3429000"/>
            <a:ext cx="6727372" cy="2518414"/>
          </a:xfrm>
        </p:spPr>
        <p:txBody>
          <a:bodyPr anchor="ctr">
            <a:noAutofit/>
          </a:bodyPr>
          <a:lstStyle>
            <a:lvl1pPr>
              <a:defRPr sz="5400" b="1">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a:t>Editar los estilos de texto del patrón
Segundo nivel
Tercer nivel
Cuarto nivel
Quinto nivel</a:t>
            </a:r>
            <a:endParaRPr lang="es-ES_tradnl" dirty="0"/>
          </a:p>
        </p:txBody>
      </p:sp>
      <p:sp>
        <p:nvSpPr>
          <p:cNvPr id="2" name="Título 1"/>
          <p:cNvSpPr>
            <a:spLocks noGrp="1"/>
          </p:cNvSpPr>
          <p:nvPr>
            <p:ph type="title"/>
          </p:nvPr>
        </p:nvSpPr>
        <p:spPr>
          <a:xfrm>
            <a:off x="464949" y="3539482"/>
            <a:ext cx="3066173" cy="2407933"/>
          </a:xfrm>
          <a:prstGeom prst="rect">
            <a:avLst/>
          </a:prstGeom>
        </p:spPr>
        <p:txBody>
          <a:bodyPr anchor="b"/>
          <a:lstStyle>
            <a:lvl1pPr algn="r">
              <a:defRPr sz="15000" b="1">
                <a:solidFill>
                  <a:schemeClr val="accent1"/>
                </a:solidFill>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466247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sión G">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EA3E2587-8EC5-4043-81EE-7BCB99AEFA91}"/>
              </a:ext>
            </a:extLst>
          </p:cNvPr>
          <p:cNvSpPr/>
          <p:nvPr userDrawn="1"/>
        </p:nvSpPr>
        <p:spPr>
          <a:xfrm>
            <a:off x="234950" y="220663"/>
            <a:ext cx="11737975" cy="64166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29502" eaLnBrk="1" fontAlgn="auto" hangingPunct="1">
              <a:spcBef>
                <a:spcPts val="0"/>
              </a:spcBef>
              <a:spcAft>
                <a:spcPts val="0"/>
              </a:spcAft>
              <a:defRPr/>
            </a:pPr>
            <a:endParaRPr lang="en-US">
              <a:solidFill>
                <a:schemeClr val="bg2">
                  <a:lumMod val="50000"/>
                </a:schemeClr>
              </a:solidFill>
            </a:endParaRPr>
          </a:p>
        </p:txBody>
      </p:sp>
      <p:pic>
        <p:nvPicPr>
          <p:cNvPr id="6" name="Imagen 4">
            <a:extLst>
              <a:ext uri="{FF2B5EF4-FFF2-40B4-BE49-F238E27FC236}">
                <a16:creationId xmlns:a16="http://schemas.microsoft.com/office/drawing/2014/main" id="{52F08726-4E2E-4741-9331-E87D827A87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3188" y="3101975"/>
            <a:ext cx="138906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3502617" y="2449283"/>
            <a:ext cx="6441483" cy="1959429"/>
          </a:xfrm>
        </p:spPr>
        <p:txBody>
          <a:bodyPr anchor="ctr">
            <a:noAutofit/>
          </a:bodyPr>
          <a:lstStyle>
            <a:lvl1pPr>
              <a:defRPr sz="5400" b="1">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a:t>Editar los estilos de texto del patrón
Segundo nivel
Tercer nivel
Cuarto nivel
Quinto nivel</a:t>
            </a:r>
            <a:endParaRPr lang="es-ES_tradnl" dirty="0"/>
          </a:p>
        </p:txBody>
      </p:sp>
      <p:sp>
        <p:nvSpPr>
          <p:cNvPr id="2" name="Título 1"/>
          <p:cNvSpPr>
            <a:spLocks noGrp="1"/>
          </p:cNvSpPr>
          <p:nvPr>
            <p:ph type="title"/>
          </p:nvPr>
        </p:nvSpPr>
        <p:spPr>
          <a:xfrm>
            <a:off x="742110" y="2225030"/>
            <a:ext cx="2574527" cy="2407933"/>
          </a:xfrm>
          <a:prstGeom prst="rect">
            <a:avLst/>
          </a:prstGeom>
        </p:spPr>
        <p:txBody>
          <a:bodyPr anchor="b"/>
          <a:lstStyle>
            <a:lvl1pPr algn="r">
              <a:defRPr sz="15000" b="1"/>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039227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sión H">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2B33B93-E03E-4921-9A95-8C0C38A4CC6E}"/>
              </a:ext>
            </a:extLst>
          </p:cNvPr>
          <p:cNvSpPr/>
          <p:nvPr userDrawn="1"/>
        </p:nvSpPr>
        <p:spPr>
          <a:xfrm>
            <a:off x="234950" y="220663"/>
            <a:ext cx="11737975" cy="64166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29502" eaLnBrk="1" fontAlgn="auto" hangingPunct="1">
              <a:spcBef>
                <a:spcPts val="0"/>
              </a:spcBef>
              <a:spcAft>
                <a:spcPts val="0"/>
              </a:spcAft>
              <a:defRPr/>
            </a:pPr>
            <a:endParaRPr lang="en-US">
              <a:solidFill>
                <a:schemeClr val="bg2">
                  <a:lumMod val="50000"/>
                </a:schemeClr>
              </a:solidFill>
            </a:endParaRPr>
          </a:p>
        </p:txBody>
      </p:sp>
      <p:pic>
        <p:nvPicPr>
          <p:cNvPr id="6" name="Group 48">
            <a:extLst>
              <a:ext uri="{FF2B5EF4-FFF2-40B4-BE49-F238E27FC236}">
                <a16:creationId xmlns:a16="http://schemas.microsoft.com/office/drawing/2014/main" id="{5422862F-E280-484E-BF85-BAC9069A1DBB}"/>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4300" y="3225800"/>
            <a:ext cx="39497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3017602" y="2449283"/>
            <a:ext cx="4734326" cy="1959429"/>
          </a:xfrm>
        </p:spPr>
        <p:txBody>
          <a:bodyPr anchor="ctr">
            <a:noAutofit/>
          </a:bodyPr>
          <a:lstStyle>
            <a:lvl1pPr>
              <a:defRPr sz="5400" b="1">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a:t>Editar los estilos de texto del patrón
Segundo nivel
Tercer nivel
Cuarto nivel
Quinto nivel</a:t>
            </a:r>
            <a:endParaRPr lang="es-ES_tradnl" dirty="0"/>
          </a:p>
        </p:txBody>
      </p:sp>
      <p:sp>
        <p:nvSpPr>
          <p:cNvPr id="2" name="Título 1"/>
          <p:cNvSpPr>
            <a:spLocks noGrp="1"/>
          </p:cNvSpPr>
          <p:nvPr>
            <p:ph type="title"/>
          </p:nvPr>
        </p:nvSpPr>
        <p:spPr>
          <a:xfrm>
            <a:off x="565548" y="2225030"/>
            <a:ext cx="2200072" cy="2407933"/>
          </a:xfrm>
          <a:prstGeom prst="rect">
            <a:avLst/>
          </a:prstGeom>
        </p:spPr>
        <p:txBody>
          <a:bodyPr anchor="b"/>
          <a:lstStyle>
            <a:lvl1pPr algn="r">
              <a:defRPr sz="13000" b="1"/>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073056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sión I">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B9213DE2-E987-4117-B8EA-D3C473E5639A}"/>
              </a:ext>
            </a:extLst>
          </p:cNvPr>
          <p:cNvSpPr/>
          <p:nvPr userDrawn="1"/>
        </p:nvSpPr>
        <p:spPr>
          <a:xfrm>
            <a:off x="234950" y="3314700"/>
            <a:ext cx="11737975" cy="33226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29502" eaLnBrk="1" fontAlgn="auto" hangingPunct="1">
              <a:spcBef>
                <a:spcPts val="0"/>
              </a:spcBef>
              <a:spcAft>
                <a:spcPts val="0"/>
              </a:spcAft>
              <a:defRPr/>
            </a:pPr>
            <a:endParaRPr lang="en-US">
              <a:solidFill>
                <a:schemeClr val="bg2">
                  <a:lumMod val="50000"/>
                </a:schemeClr>
              </a:solidFill>
            </a:endParaRPr>
          </a:p>
        </p:txBody>
      </p:sp>
      <p:pic>
        <p:nvPicPr>
          <p:cNvPr id="6" name="Imagen 3">
            <a:extLst>
              <a:ext uri="{FF2B5EF4-FFF2-40B4-BE49-F238E27FC236}">
                <a16:creationId xmlns:a16="http://schemas.microsoft.com/office/drawing/2014/main" id="{12FA9FB0-689B-49A3-8344-E8C3CFE980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6388" y="0"/>
            <a:ext cx="6802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742111" y="4029340"/>
            <a:ext cx="5005546" cy="1959429"/>
          </a:xfrm>
        </p:spPr>
        <p:txBody>
          <a:bodyPr anchor="ctr">
            <a:noAutofit/>
          </a:bodyPr>
          <a:lstStyle>
            <a:lvl1pPr>
              <a:defRPr sz="5400" b="1">
                <a:solidFill>
                  <a:schemeClr val="tx2"/>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dirty="0"/>
              <a:t>Editar los estilos de texto del patrón
Segundo nivel
Tercer nivel
Cuarto nivel
Quinto nivel</a:t>
            </a:r>
            <a:endParaRPr lang="es-ES_tradnl" dirty="0"/>
          </a:p>
        </p:txBody>
      </p:sp>
      <p:sp>
        <p:nvSpPr>
          <p:cNvPr id="2" name="Título 1"/>
          <p:cNvSpPr>
            <a:spLocks noGrp="1"/>
          </p:cNvSpPr>
          <p:nvPr>
            <p:ph type="title"/>
          </p:nvPr>
        </p:nvSpPr>
        <p:spPr>
          <a:xfrm>
            <a:off x="742111" y="1503336"/>
            <a:ext cx="3176746" cy="1811364"/>
          </a:xfrm>
          <a:prstGeom prst="rect">
            <a:avLst/>
          </a:prstGeom>
        </p:spPr>
        <p:txBody>
          <a:bodyPr anchor="b"/>
          <a:lstStyle>
            <a:lvl1pPr algn="l">
              <a:defRPr sz="13000" b="1">
                <a:solidFill>
                  <a:schemeClr val="accent1"/>
                </a:solidFill>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640401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sión J">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A877DD02-2D2C-4293-A36C-0D4997BC18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220663"/>
            <a:ext cx="11718925"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3593114" y="2449283"/>
            <a:ext cx="7131712" cy="1959429"/>
          </a:xfrm>
        </p:spPr>
        <p:txBody>
          <a:bodyPr anchor="ctr">
            <a:noAutofit/>
          </a:bodyPr>
          <a:lstStyle>
            <a:lvl1pPr>
              <a:defRPr sz="5400" b="1">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a:t>Editar los estilos de texto del patrón
Segundo nivel
Tercer nivel
Cuarto nivel
Quinto nivel</a:t>
            </a:r>
            <a:endParaRPr lang="es-ES_tradnl" dirty="0"/>
          </a:p>
        </p:txBody>
      </p:sp>
      <p:sp>
        <p:nvSpPr>
          <p:cNvPr id="2" name="Título 1"/>
          <p:cNvSpPr>
            <a:spLocks noGrp="1"/>
          </p:cNvSpPr>
          <p:nvPr>
            <p:ph type="title"/>
          </p:nvPr>
        </p:nvSpPr>
        <p:spPr>
          <a:xfrm>
            <a:off x="371959" y="2225030"/>
            <a:ext cx="2714761" cy="2407933"/>
          </a:xfrm>
          <a:prstGeom prst="rect">
            <a:avLst/>
          </a:prstGeom>
        </p:spPr>
        <p:txBody>
          <a:bodyPr anchor="b"/>
          <a:lstStyle>
            <a:lvl1pPr algn="r">
              <a:defRPr sz="15000" b="1"/>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492476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sión K">
    <p:spTree>
      <p:nvGrpSpPr>
        <p:cNvPr id="1" name=""/>
        <p:cNvGrpSpPr/>
        <p:nvPr/>
      </p:nvGrpSpPr>
      <p:grpSpPr>
        <a:xfrm>
          <a:off x="0" y="0"/>
          <a:ext cx="0" cy="0"/>
          <a:chOff x="0" y="0"/>
          <a:chExt cx="0" cy="0"/>
        </a:xfrm>
      </p:grpSpPr>
      <p:pic>
        <p:nvPicPr>
          <p:cNvPr id="4" name="Imagen 2">
            <a:extLst>
              <a:ext uri="{FF2B5EF4-FFF2-40B4-BE49-F238E27FC236}">
                <a16:creationId xmlns:a16="http://schemas.microsoft.com/office/drawing/2014/main" id="{1761FB99-AB5F-4F1A-8483-5D1008E151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220663"/>
            <a:ext cx="11730038"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a:extLst>
              <a:ext uri="{FF2B5EF4-FFF2-40B4-BE49-F238E27FC236}">
                <a16:creationId xmlns:a16="http://schemas.microsoft.com/office/drawing/2014/main" id="{028CBB86-6204-42BF-BBBF-A0892EDA3ED2}"/>
              </a:ext>
            </a:extLst>
          </p:cNvPr>
          <p:cNvSpPr/>
          <p:nvPr userDrawn="1"/>
        </p:nvSpPr>
        <p:spPr>
          <a:xfrm>
            <a:off x="234950" y="220663"/>
            <a:ext cx="5913438" cy="641667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2" name="Título 1"/>
          <p:cNvSpPr>
            <a:spLocks noGrp="1"/>
          </p:cNvSpPr>
          <p:nvPr>
            <p:ph type="title"/>
          </p:nvPr>
        </p:nvSpPr>
        <p:spPr>
          <a:xfrm>
            <a:off x="742110" y="678524"/>
            <a:ext cx="4976765" cy="2407933"/>
          </a:xfrm>
          <a:prstGeom prst="rect">
            <a:avLst/>
          </a:prstGeom>
        </p:spPr>
        <p:txBody>
          <a:bodyPr anchor="b"/>
          <a:lstStyle>
            <a:lvl1pPr algn="l">
              <a:defRPr sz="15000" b="1">
                <a:solidFill>
                  <a:schemeClr val="bg1"/>
                </a:solidFill>
              </a:defRPr>
            </a:lvl1pPr>
          </a:lstStyle>
          <a:p>
            <a:r>
              <a:rPr lang="es-ES" dirty="0"/>
              <a:t>Haga clic para modificar el estilo de título del patrón</a:t>
            </a:r>
            <a:endParaRPr lang="es-CO" dirty="0"/>
          </a:p>
        </p:txBody>
      </p:sp>
      <p:sp>
        <p:nvSpPr>
          <p:cNvPr id="7" name="Text Placeholder 3"/>
          <p:cNvSpPr>
            <a:spLocks noGrp="1"/>
          </p:cNvSpPr>
          <p:nvPr>
            <p:ph type="body" idx="10"/>
          </p:nvPr>
        </p:nvSpPr>
        <p:spPr>
          <a:xfrm>
            <a:off x="742109" y="3429000"/>
            <a:ext cx="4976765" cy="2750476"/>
          </a:xfrm>
        </p:spPr>
        <p:txBody>
          <a:bodyPr>
            <a:noAutofit/>
          </a:bodyPr>
          <a:lstStyle>
            <a:lvl1pPr>
              <a:defRPr sz="5400" b="1">
                <a:solidFill>
                  <a:schemeClr val="tx2"/>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a:t>Editar los estilos de texto del patrón
Segundo nivel
Tercer nivel
Cuarto nivel
Quinto nivel</a:t>
            </a:r>
            <a:endParaRPr lang="es-ES_tradnl" dirty="0"/>
          </a:p>
        </p:txBody>
      </p:sp>
    </p:spTree>
    <p:extLst>
      <p:ext uri="{BB962C8B-B14F-4D97-AF65-F5344CB8AC3E}">
        <p14:creationId xmlns:p14="http://schemas.microsoft.com/office/powerpoint/2010/main" val="488733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rtada A3">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60AAD64A-DC68-4FE4-B743-DD94736D0A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BDDB4091-C25D-49A6-8938-54C2AF4F76BB}"/>
              </a:ext>
            </a:extLst>
          </p:cNvPr>
          <p:cNvSpPr/>
          <p:nvPr userDrawn="1"/>
        </p:nvSpPr>
        <p:spPr>
          <a:xfrm>
            <a:off x="215900" y="5345113"/>
            <a:ext cx="11776075" cy="1296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7">
            <a:extLst>
              <a:ext uri="{FF2B5EF4-FFF2-40B4-BE49-F238E27FC236}">
                <a16:creationId xmlns:a16="http://schemas.microsoft.com/office/drawing/2014/main" id="{CD30652F-CABF-49B0-BC2E-3B612DD07C5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675" y="5819775"/>
            <a:ext cx="26447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8">
            <a:extLst>
              <a:ext uri="{FF2B5EF4-FFF2-40B4-BE49-F238E27FC236}">
                <a16:creationId xmlns:a16="http://schemas.microsoft.com/office/drawing/2014/main" id="{2ADAEF4C-C9AE-423E-AFF1-20248D64061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864725" y="5600700"/>
            <a:ext cx="17383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54435" y="2671951"/>
            <a:ext cx="8794365" cy="1956428"/>
          </a:xfrm>
          <a:prstGeom prst="rect">
            <a:avLst/>
          </a:prstGeom>
        </p:spPr>
        <p:txBody>
          <a:bodyPr anchor="b"/>
          <a:lstStyle>
            <a:lvl1pPr>
              <a:defRPr sz="4400" b="1"/>
            </a:lvl1pPr>
          </a:lstStyle>
          <a:p>
            <a:r>
              <a:rPr lang="es-ES"/>
              <a:t>Haga clic para modificar el estilo de título del patrón</a:t>
            </a:r>
            <a:endParaRPr lang="es-CO" dirty="0"/>
          </a:p>
        </p:txBody>
      </p:sp>
      <p:sp>
        <p:nvSpPr>
          <p:cNvPr id="7" name="Marcador de fecha 2">
            <a:extLst>
              <a:ext uri="{FF2B5EF4-FFF2-40B4-BE49-F238E27FC236}">
                <a16:creationId xmlns:a16="http://schemas.microsoft.com/office/drawing/2014/main" id="{1F77CA89-0A6F-4B62-8934-CBAA1925638E}"/>
              </a:ext>
            </a:extLst>
          </p:cNvPr>
          <p:cNvSpPr>
            <a:spLocks noGrp="1"/>
          </p:cNvSpPr>
          <p:nvPr>
            <p:ph type="dt" sz="half" idx="10"/>
          </p:nvPr>
        </p:nvSpPr>
        <p:spPr>
          <a:xfrm>
            <a:off x="654050" y="4764088"/>
            <a:ext cx="8794750" cy="365125"/>
          </a:xfrm>
        </p:spPr>
        <p:txBody>
          <a:bodyPr/>
          <a:lstStyle>
            <a:lvl1pPr>
              <a:defRPr sz="2000" b="1"/>
            </a:lvl1pPr>
          </a:lstStyle>
          <a:p>
            <a:pPr>
              <a:defRPr/>
            </a:pPr>
            <a:fld id="{426D474D-3BE0-49E4-9891-2DA205F1B24C}" type="datetime1">
              <a:rPr lang="en-US"/>
              <a:pPr>
                <a:defRPr/>
              </a:pPr>
              <a:t>9/2/2022</a:t>
            </a:fld>
            <a:endParaRPr lang="en-US" dirty="0"/>
          </a:p>
        </p:txBody>
      </p:sp>
    </p:spTree>
    <p:extLst>
      <p:ext uri="{BB962C8B-B14F-4D97-AF65-F5344CB8AC3E}">
        <p14:creationId xmlns:p14="http://schemas.microsoft.com/office/powerpoint/2010/main" val="1486297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sión L">
    <p:spTree>
      <p:nvGrpSpPr>
        <p:cNvPr id="1" name=""/>
        <p:cNvGrpSpPr/>
        <p:nvPr/>
      </p:nvGrpSpPr>
      <p:grpSpPr>
        <a:xfrm>
          <a:off x="0" y="0"/>
          <a:ext cx="0" cy="0"/>
          <a:chOff x="0" y="0"/>
          <a:chExt cx="0" cy="0"/>
        </a:xfrm>
      </p:grpSpPr>
      <p:pic>
        <p:nvPicPr>
          <p:cNvPr id="4" name="Imagen 2">
            <a:extLst>
              <a:ext uri="{FF2B5EF4-FFF2-40B4-BE49-F238E27FC236}">
                <a16:creationId xmlns:a16="http://schemas.microsoft.com/office/drawing/2014/main" id="{AD373E88-A86D-4D0B-B878-EC0924CC1B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8" y="228600"/>
            <a:ext cx="11730037"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742110" y="867905"/>
            <a:ext cx="4976765" cy="1882571"/>
          </a:xfrm>
          <a:prstGeom prst="rect">
            <a:avLst/>
          </a:prstGeom>
        </p:spPr>
        <p:txBody>
          <a:bodyPr anchor="b"/>
          <a:lstStyle>
            <a:lvl1pPr algn="l">
              <a:defRPr sz="15000" b="1">
                <a:solidFill>
                  <a:schemeClr val="bg1"/>
                </a:solidFill>
              </a:defRPr>
            </a:lvl1pPr>
          </a:lstStyle>
          <a:p>
            <a:r>
              <a:rPr lang="es-ES" dirty="0"/>
              <a:t>Haga clic para modificar el estilo de título del patrón</a:t>
            </a:r>
            <a:endParaRPr lang="es-CO" dirty="0"/>
          </a:p>
        </p:txBody>
      </p:sp>
      <p:sp>
        <p:nvSpPr>
          <p:cNvPr id="7" name="Text Placeholder 3"/>
          <p:cNvSpPr>
            <a:spLocks noGrp="1"/>
          </p:cNvSpPr>
          <p:nvPr>
            <p:ph type="body" idx="10"/>
          </p:nvPr>
        </p:nvSpPr>
        <p:spPr>
          <a:xfrm>
            <a:off x="742109" y="2750476"/>
            <a:ext cx="4976765" cy="2750476"/>
          </a:xfrm>
        </p:spPr>
        <p:txBody>
          <a:bodyPr>
            <a:noAutofit/>
          </a:bodyPr>
          <a:lstStyle>
            <a:lvl1pPr>
              <a:defRPr sz="5400" b="1">
                <a:solidFill>
                  <a:schemeClr val="accent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a:t>Editar los estilos de texto del patrón
Segundo nivel
Tercer nivel
Cuarto nivel
Quinto nivel</a:t>
            </a:r>
            <a:endParaRPr lang="es-ES_tradnl" dirty="0"/>
          </a:p>
        </p:txBody>
      </p:sp>
    </p:spTree>
    <p:extLst>
      <p:ext uri="{BB962C8B-B14F-4D97-AF65-F5344CB8AC3E}">
        <p14:creationId xmlns:p14="http://schemas.microsoft.com/office/powerpoint/2010/main" val="607601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sión M">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18E23FD-FEB6-493D-A632-5578A166C2CE}"/>
              </a:ext>
            </a:extLst>
          </p:cNvPr>
          <p:cNvSpPr/>
          <p:nvPr userDrawn="1"/>
        </p:nvSpPr>
        <p:spPr>
          <a:xfrm>
            <a:off x="223838" y="220663"/>
            <a:ext cx="11730037" cy="6408737"/>
          </a:xfrm>
          <a:prstGeom prst="rect">
            <a:avLst/>
          </a:prstGeom>
          <a:gradFill flip="none" rotWithShape="1">
            <a:gsLst>
              <a:gs pos="0">
                <a:schemeClr val="accent3"/>
              </a:gs>
              <a:gs pos="100000">
                <a:schemeClr val="accent3">
                  <a:lumMod val="20000"/>
                  <a:lumOff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5" name="Imagen 3">
            <a:extLst>
              <a:ext uri="{FF2B5EF4-FFF2-40B4-BE49-F238E27FC236}">
                <a16:creationId xmlns:a16="http://schemas.microsoft.com/office/drawing/2014/main" id="{ED0AEBEF-0735-4C11-90CD-D1AA90363E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39800"/>
            <a:ext cx="121793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4">
            <a:extLst>
              <a:ext uri="{FF2B5EF4-FFF2-40B4-BE49-F238E27FC236}">
                <a16:creationId xmlns:a16="http://schemas.microsoft.com/office/drawing/2014/main" id="{199DB8D8-DB77-48DE-A213-43C4B7FEE0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3213" y="5110163"/>
            <a:ext cx="62547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7DD3B5E0-9249-429B-92EA-12C3A603E5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40863" y="1028700"/>
            <a:ext cx="1885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7">
            <a:extLst>
              <a:ext uri="{FF2B5EF4-FFF2-40B4-BE49-F238E27FC236}">
                <a16:creationId xmlns:a16="http://schemas.microsoft.com/office/drawing/2014/main" id="{CEAA0585-61D1-4662-B9A8-D1D8CB577E8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0550" y="4005263"/>
            <a:ext cx="18843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317122" y="673700"/>
            <a:ext cx="2495226" cy="2354162"/>
          </a:xfrm>
          <a:prstGeom prst="rect">
            <a:avLst/>
          </a:prstGeom>
        </p:spPr>
        <p:txBody>
          <a:bodyPr anchor="b"/>
          <a:lstStyle>
            <a:lvl1pPr algn="r">
              <a:defRPr sz="15000" b="1">
                <a:solidFill>
                  <a:schemeClr val="bg1"/>
                </a:solidFill>
              </a:defRPr>
            </a:lvl1pPr>
          </a:lstStyle>
          <a:p>
            <a:r>
              <a:rPr lang="es-ES" dirty="0"/>
              <a:t>Haga clic para modificar el estilo de título del patrón</a:t>
            </a:r>
            <a:endParaRPr lang="es-CO" dirty="0"/>
          </a:p>
        </p:txBody>
      </p:sp>
      <p:sp>
        <p:nvSpPr>
          <p:cNvPr id="7" name="Text Placeholder 3"/>
          <p:cNvSpPr>
            <a:spLocks noGrp="1"/>
          </p:cNvSpPr>
          <p:nvPr>
            <p:ph type="body" idx="10"/>
          </p:nvPr>
        </p:nvSpPr>
        <p:spPr>
          <a:xfrm>
            <a:off x="3036480" y="939948"/>
            <a:ext cx="4728171" cy="1875433"/>
          </a:xfrm>
        </p:spPr>
        <p:txBody>
          <a:bodyPr anchor="ctr">
            <a:noAutofit/>
          </a:bodyPr>
          <a:lstStyle>
            <a:lvl1pPr>
              <a:defRPr sz="5400" b="1">
                <a:solidFill>
                  <a:schemeClr val="tx2"/>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s-ES"/>
              <a:t>Editar los estilos de texto del patrón
Segundo nivel
Tercer nivel
Cuarto nivel
Quinto nivel</a:t>
            </a:r>
            <a:endParaRPr lang="es-ES_tradnl" dirty="0"/>
          </a:p>
        </p:txBody>
      </p:sp>
    </p:spTree>
    <p:extLst>
      <p:ext uri="{BB962C8B-B14F-4D97-AF65-F5344CB8AC3E}">
        <p14:creationId xmlns:p14="http://schemas.microsoft.com/office/powerpoint/2010/main" val="2248677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erior A1">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5E7A43A4-2BA5-4496-84E5-9A51190406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58400" y="6384925"/>
            <a:ext cx="16097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4">
            <a:extLst>
              <a:ext uri="{FF2B5EF4-FFF2-40B4-BE49-F238E27FC236}">
                <a16:creationId xmlns:a16="http://schemas.microsoft.com/office/drawing/2014/main" id="{B7190CB4-6A1D-4749-A2A0-6C73B8E8F30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609599" y="1394847"/>
            <a:ext cx="11043434" cy="4819973"/>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0" name="Title 1"/>
          <p:cNvSpPr>
            <a:spLocks noGrp="1"/>
          </p:cNvSpPr>
          <p:nvPr>
            <p:ph type="title"/>
          </p:nvPr>
        </p:nvSpPr>
        <p:spPr>
          <a:xfrm>
            <a:off x="623914" y="251283"/>
            <a:ext cx="9293817" cy="719138"/>
          </a:xfrm>
        </p:spPr>
        <p:txBody>
          <a:bodyPr anchor="ctr"/>
          <a:lstStyle>
            <a:lvl1pPr>
              <a:defRPr sz="2400" b="1"/>
            </a:lvl1pPr>
          </a:lstStyle>
          <a:p>
            <a:r>
              <a:rPr lang="es-ES"/>
              <a:t>Haga clic para modificar el estilo de título del patrón</a:t>
            </a:r>
            <a:endParaRPr lang="en-US" dirty="0"/>
          </a:p>
        </p:txBody>
      </p:sp>
    </p:spTree>
    <p:extLst>
      <p:ext uri="{BB962C8B-B14F-4D97-AF65-F5344CB8AC3E}">
        <p14:creationId xmlns:p14="http://schemas.microsoft.com/office/powerpoint/2010/main" val="24672984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ior A2">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FD8632FB-1336-4DDF-96CC-45DCA72324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4">
            <a:extLst>
              <a:ext uri="{FF2B5EF4-FFF2-40B4-BE49-F238E27FC236}">
                <a16:creationId xmlns:a16="http://schemas.microsoft.com/office/drawing/2014/main" id="{C41AC751-C609-4893-A1B3-16D370A904E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32925" y="6434138"/>
            <a:ext cx="2235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609599" y="1394847"/>
            <a:ext cx="11043434" cy="4819973"/>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0"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Tree>
    <p:extLst>
      <p:ext uri="{BB962C8B-B14F-4D97-AF65-F5344CB8AC3E}">
        <p14:creationId xmlns:p14="http://schemas.microsoft.com/office/powerpoint/2010/main" val="3495947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ior A3">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F990F5E8-22CF-4657-8BF6-E879A8579D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609599" y="1394847"/>
            <a:ext cx="11043434" cy="5054079"/>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0"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Tree>
    <p:extLst>
      <p:ext uri="{BB962C8B-B14F-4D97-AF65-F5344CB8AC3E}">
        <p14:creationId xmlns:p14="http://schemas.microsoft.com/office/powerpoint/2010/main" val="357806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ior B1">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AE4239E-DF95-4E67-8ADE-05C0438163FA}"/>
              </a:ext>
            </a:extLst>
          </p:cNvPr>
          <p:cNvSpPr/>
          <p:nvPr userDrawn="1"/>
        </p:nvSpPr>
        <p:spPr>
          <a:xfrm>
            <a:off x="0" y="0"/>
            <a:ext cx="12188825" cy="1192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6" name="Imagen 4">
            <a:extLst>
              <a:ext uri="{FF2B5EF4-FFF2-40B4-BE49-F238E27FC236}">
                <a16:creationId xmlns:a16="http://schemas.microsoft.com/office/drawing/2014/main" id="{68973B9A-6D12-4641-A0BC-92A00A0820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5">
            <a:extLst>
              <a:ext uri="{FF2B5EF4-FFF2-40B4-BE49-F238E27FC236}">
                <a16:creationId xmlns:a16="http://schemas.microsoft.com/office/drawing/2014/main" id="{D1A10C39-DBC3-4602-AABA-B12251C464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8400" y="6384925"/>
            <a:ext cx="16097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
        <p:nvSpPr>
          <p:cNvPr id="4" name="Text Placeholder 3"/>
          <p:cNvSpPr>
            <a:spLocks noGrp="1"/>
          </p:cNvSpPr>
          <p:nvPr>
            <p:ph type="body" idx="10"/>
          </p:nvPr>
        </p:nvSpPr>
        <p:spPr>
          <a:xfrm>
            <a:off x="609599" y="1554988"/>
            <a:ext cx="11043434" cy="4659832"/>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Tree>
    <p:extLst>
      <p:ext uri="{BB962C8B-B14F-4D97-AF65-F5344CB8AC3E}">
        <p14:creationId xmlns:p14="http://schemas.microsoft.com/office/powerpoint/2010/main" val="3744875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ior B2">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16FB3F5-FCBC-4144-81EA-ECD7393DF86D}"/>
              </a:ext>
            </a:extLst>
          </p:cNvPr>
          <p:cNvSpPr/>
          <p:nvPr userDrawn="1"/>
        </p:nvSpPr>
        <p:spPr>
          <a:xfrm>
            <a:off x="0" y="0"/>
            <a:ext cx="12188825" cy="1192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6" name="Imagen 4">
            <a:extLst>
              <a:ext uri="{FF2B5EF4-FFF2-40B4-BE49-F238E27FC236}">
                <a16:creationId xmlns:a16="http://schemas.microsoft.com/office/drawing/2014/main" id="{2D713900-8C31-48E1-AF53-AAC2DF4B58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5">
            <a:extLst>
              <a:ext uri="{FF2B5EF4-FFF2-40B4-BE49-F238E27FC236}">
                <a16:creationId xmlns:a16="http://schemas.microsoft.com/office/drawing/2014/main" id="{7B8261AC-BB64-4D68-917B-09E5C35243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32925" y="6434138"/>
            <a:ext cx="2235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
        <p:nvSpPr>
          <p:cNvPr id="4" name="Text Placeholder 3"/>
          <p:cNvSpPr>
            <a:spLocks noGrp="1"/>
          </p:cNvSpPr>
          <p:nvPr>
            <p:ph type="body" idx="10"/>
          </p:nvPr>
        </p:nvSpPr>
        <p:spPr>
          <a:xfrm>
            <a:off x="609599" y="1554988"/>
            <a:ext cx="11043434" cy="4659832"/>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Tree>
    <p:extLst>
      <p:ext uri="{BB962C8B-B14F-4D97-AF65-F5344CB8AC3E}">
        <p14:creationId xmlns:p14="http://schemas.microsoft.com/office/powerpoint/2010/main" val="928007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erior B3">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91BD951-47A9-4C07-918C-BE9D5FE3968D}"/>
              </a:ext>
            </a:extLst>
          </p:cNvPr>
          <p:cNvSpPr/>
          <p:nvPr userDrawn="1"/>
        </p:nvSpPr>
        <p:spPr>
          <a:xfrm>
            <a:off x="0" y="0"/>
            <a:ext cx="12188825" cy="1192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6" name="Imagen 4">
            <a:extLst>
              <a:ext uri="{FF2B5EF4-FFF2-40B4-BE49-F238E27FC236}">
                <a16:creationId xmlns:a16="http://schemas.microsoft.com/office/drawing/2014/main" id="{F663A9B2-E2D1-4DA7-BC1C-9BB9744431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
        <p:nvSpPr>
          <p:cNvPr id="4" name="Text Placeholder 3"/>
          <p:cNvSpPr>
            <a:spLocks noGrp="1"/>
          </p:cNvSpPr>
          <p:nvPr>
            <p:ph type="body" idx="10"/>
          </p:nvPr>
        </p:nvSpPr>
        <p:spPr>
          <a:xfrm>
            <a:off x="609599" y="1554988"/>
            <a:ext cx="11043434" cy="4954096"/>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Tree>
    <p:extLst>
      <p:ext uri="{BB962C8B-B14F-4D97-AF65-F5344CB8AC3E}">
        <p14:creationId xmlns:p14="http://schemas.microsoft.com/office/powerpoint/2010/main" val="2616133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erior C">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8EFFDE6B-C44D-489D-A430-BC0B51488A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609599" y="1394847"/>
            <a:ext cx="5484813" cy="5021451"/>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0"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
        <p:nvSpPr>
          <p:cNvPr id="3" name="Marcador de posición de imagen 2"/>
          <p:cNvSpPr>
            <a:spLocks noGrp="1"/>
          </p:cNvSpPr>
          <p:nvPr>
            <p:ph type="pic" sz="quarter" idx="11"/>
          </p:nvPr>
        </p:nvSpPr>
        <p:spPr>
          <a:xfrm>
            <a:off x="6446837" y="1394847"/>
            <a:ext cx="5220509" cy="5021828"/>
          </a:xfrm>
        </p:spPr>
        <p:txBody>
          <a:bodyPr rtlCol="0">
            <a:normAutofit/>
          </a:bodyPr>
          <a:lstStyle/>
          <a:p>
            <a:pPr lvl="0"/>
            <a:endParaRPr lang="es-CO" noProof="0"/>
          </a:p>
        </p:txBody>
      </p:sp>
    </p:spTree>
    <p:extLst>
      <p:ext uri="{BB962C8B-B14F-4D97-AF65-F5344CB8AC3E}">
        <p14:creationId xmlns:p14="http://schemas.microsoft.com/office/powerpoint/2010/main" val="3021044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erior 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1CFD6FE-921C-4D38-81FD-E1388CAAE7CC}"/>
              </a:ext>
            </a:extLst>
          </p:cNvPr>
          <p:cNvSpPr/>
          <p:nvPr userDrawn="1"/>
        </p:nvSpPr>
        <p:spPr>
          <a:xfrm>
            <a:off x="0" y="0"/>
            <a:ext cx="12188825" cy="1192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6" name="Imagen 4">
            <a:extLst>
              <a:ext uri="{FF2B5EF4-FFF2-40B4-BE49-F238E27FC236}">
                <a16:creationId xmlns:a16="http://schemas.microsoft.com/office/drawing/2014/main" id="{78215A93-C56E-49DA-8E22-EC1515FA03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
        <p:nvSpPr>
          <p:cNvPr id="4" name="Text Placeholder 3"/>
          <p:cNvSpPr>
            <a:spLocks noGrp="1"/>
          </p:cNvSpPr>
          <p:nvPr>
            <p:ph type="body" idx="10"/>
          </p:nvPr>
        </p:nvSpPr>
        <p:spPr>
          <a:xfrm>
            <a:off x="609599" y="1554988"/>
            <a:ext cx="5484813" cy="4861686"/>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7" name="Marcador de posición de imagen 2"/>
          <p:cNvSpPr>
            <a:spLocks noGrp="1"/>
          </p:cNvSpPr>
          <p:nvPr>
            <p:ph type="pic" sz="quarter" idx="11"/>
          </p:nvPr>
        </p:nvSpPr>
        <p:spPr>
          <a:xfrm>
            <a:off x="6446837" y="1554987"/>
            <a:ext cx="5220509" cy="4861685"/>
          </a:xfrm>
        </p:spPr>
        <p:txBody>
          <a:bodyPr rtlCol="0">
            <a:normAutofit/>
          </a:bodyPr>
          <a:lstStyle/>
          <a:p>
            <a:pPr lvl="0"/>
            <a:endParaRPr lang="es-CO" noProof="0"/>
          </a:p>
        </p:txBody>
      </p:sp>
    </p:spTree>
    <p:extLst>
      <p:ext uri="{BB962C8B-B14F-4D97-AF65-F5344CB8AC3E}">
        <p14:creationId xmlns:p14="http://schemas.microsoft.com/office/powerpoint/2010/main" val="3768994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rtada A4">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5FED5D3C-2D23-4877-9870-5BABB4EB1E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21E770FA-CE8D-44A9-957D-CF79B986B0E4}"/>
              </a:ext>
            </a:extLst>
          </p:cNvPr>
          <p:cNvSpPr/>
          <p:nvPr userDrawn="1"/>
        </p:nvSpPr>
        <p:spPr>
          <a:xfrm>
            <a:off x="215900" y="5345113"/>
            <a:ext cx="11776075" cy="1296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7">
            <a:extLst>
              <a:ext uri="{FF2B5EF4-FFF2-40B4-BE49-F238E27FC236}">
                <a16:creationId xmlns:a16="http://schemas.microsoft.com/office/drawing/2014/main" id="{45478754-1056-4EAB-B636-84AE4FC606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675" y="5819775"/>
            <a:ext cx="26447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8">
            <a:extLst>
              <a:ext uri="{FF2B5EF4-FFF2-40B4-BE49-F238E27FC236}">
                <a16:creationId xmlns:a16="http://schemas.microsoft.com/office/drawing/2014/main" id="{532750EB-C24E-4521-92AF-DA2D6048833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864725" y="5600700"/>
            <a:ext cx="17383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54435" y="490330"/>
            <a:ext cx="5918643" cy="2731362"/>
          </a:xfrm>
          <a:prstGeom prst="rect">
            <a:avLst/>
          </a:prstGeom>
        </p:spPr>
        <p:txBody>
          <a:bodyPr anchor="b"/>
          <a:lstStyle>
            <a:lvl1pPr>
              <a:defRPr sz="4400" b="1"/>
            </a:lvl1pPr>
          </a:lstStyle>
          <a:p>
            <a:r>
              <a:rPr lang="es-ES"/>
              <a:t>Haga clic para modificar el estilo de título del patrón</a:t>
            </a:r>
            <a:endParaRPr lang="es-CO" dirty="0"/>
          </a:p>
        </p:txBody>
      </p:sp>
      <p:sp>
        <p:nvSpPr>
          <p:cNvPr id="7" name="Marcador de fecha 2">
            <a:extLst>
              <a:ext uri="{FF2B5EF4-FFF2-40B4-BE49-F238E27FC236}">
                <a16:creationId xmlns:a16="http://schemas.microsoft.com/office/drawing/2014/main" id="{D993F01C-E3D0-41A4-AA7C-271918663E5F}"/>
              </a:ext>
            </a:extLst>
          </p:cNvPr>
          <p:cNvSpPr>
            <a:spLocks noGrp="1"/>
          </p:cNvSpPr>
          <p:nvPr>
            <p:ph type="dt" sz="half" idx="10"/>
          </p:nvPr>
        </p:nvSpPr>
        <p:spPr>
          <a:xfrm>
            <a:off x="654050" y="3357563"/>
            <a:ext cx="5919788" cy="365125"/>
          </a:xfrm>
        </p:spPr>
        <p:txBody>
          <a:bodyPr/>
          <a:lstStyle>
            <a:lvl1pPr>
              <a:defRPr sz="2000" b="1"/>
            </a:lvl1pPr>
          </a:lstStyle>
          <a:p>
            <a:pPr>
              <a:defRPr/>
            </a:pPr>
            <a:fld id="{818DC62D-C672-47A4-8876-1D9976FB03E8}" type="datetime1">
              <a:rPr lang="en-US"/>
              <a:pPr>
                <a:defRPr/>
              </a:pPr>
              <a:t>9/2/2022</a:t>
            </a:fld>
            <a:endParaRPr lang="en-US" dirty="0"/>
          </a:p>
        </p:txBody>
      </p:sp>
    </p:spTree>
    <p:extLst>
      <p:ext uri="{BB962C8B-B14F-4D97-AF65-F5344CB8AC3E}">
        <p14:creationId xmlns:p14="http://schemas.microsoft.com/office/powerpoint/2010/main" val="1615152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terior E">
    <p:spTree>
      <p:nvGrpSpPr>
        <p:cNvPr id="1" name=""/>
        <p:cNvGrpSpPr/>
        <p:nvPr/>
      </p:nvGrpSpPr>
      <p:grpSpPr>
        <a:xfrm>
          <a:off x="0" y="0"/>
          <a:ext cx="0" cy="0"/>
          <a:chOff x="0" y="0"/>
          <a:chExt cx="0" cy="0"/>
        </a:xfrm>
      </p:grpSpPr>
      <p:pic>
        <p:nvPicPr>
          <p:cNvPr id="6" name="Imagen 3">
            <a:extLst>
              <a:ext uri="{FF2B5EF4-FFF2-40B4-BE49-F238E27FC236}">
                <a16:creationId xmlns:a16="http://schemas.microsoft.com/office/drawing/2014/main" id="{82B6B7D3-333B-4359-B754-329244AD1F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609599" y="1394847"/>
            <a:ext cx="5484813" cy="5021451"/>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0"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
        <p:nvSpPr>
          <p:cNvPr id="3" name="Marcador de posición de imagen 2"/>
          <p:cNvSpPr>
            <a:spLocks noGrp="1"/>
          </p:cNvSpPr>
          <p:nvPr>
            <p:ph type="pic" sz="quarter" idx="11"/>
          </p:nvPr>
        </p:nvSpPr>
        <p:spPr>
          <a:xfrm>
            <a:off x="6446837" y="1394847"/>
            <a:ext cx="5220509" cy="2402238"/>
          </a:xfrm>
        </p:spPr>
        <p:txBody>
          <a:bodyPr rtlCol="0">
            <a:normAutofit/>
          </a:bodyPr>
          <a:lstStyle/>
          <a:p>
            <a:pPr lvl="0"/>
            <a:endParaRPr lang="es-CO" noProof="0"/>
          </a:p>
        </p:txBody>
      </p:sp>
      <p:sp>
        <p:nvSpPr>
          <p:cNvPr id="7" name="Marcador de posición de imagen 2"/>
          <p:cNvSpPr>
            <a:spLocks noGrp="1"/>
          </p:cNvSpPr>
          <p:nvPr>
            <p:ph type="pic" sz="quarter" idx="12"/>
          </p:nvPr>
        </p:nvSpPr>
        <p:spPr>
          <a:xfrm>
            <a:off x="6446837" y="3998562"/>
            <a:ext cx="5220509" cy="2402238"/>
          </a:xfrm>
        </p:spPr>
        <p:txBody>
          <a:bodyPr rtlCol="0">
            <a:normAutofit/>
          </a:bodyPr>
          <a:lstStyle/>
          <a:p>
            <a:pPr lvl="0"/>
            <a:endParaRPr lang="es-CO" noProof="0"/>
          </a:p>
        </p:txBody>
      </p:sp>
    </p:spTree>
    <p:extLst>
      <p:ext uri="{BB962C8B-B14F-4D97-AF65-F5344CB8AC3E}">
        <p14:creationId xmlns:p14="http://schemas.microsoft.com/office/powerpoint/2010/main" val="3117453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terior F">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BF073E8-6A81-4FC8-A1AF-F6482995B177}"/>
              </a:ext>
            </a:extLst>
          </p:cNvPr>
          <p:cNvSpPr/>
          <p:nvPr userDrawn="1"/>
        </p:nvSpPr>
        <p:spPr>
          <a:xfrm>
            <a:off x="0" y="0"/>
            <a:ext cx="12188825" cy="1192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8" name="Imagen 4">
            <a:extLst>
              <a:ext uri="{FF2B5EF4-FFF2-40B4-BE49-F238E27FC236}">
                <a16:creationId xmlns:a16="http://schemas.microsoft.com/office/drawing/2014/main" id="{86613691-7E39-4E9E-AF29-FA0FF64988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
        <p:nvSpPr>
          <p:cNvPr id="4" name="Text Placeholder 3"/>
          <p:cNvSpPr>
            <a:spLocks noGrp="1"/>
          </p:cNvSpPr>
          <p:nvPr>
            <p:ph type="body" idx="10"/>
          </p:nvPr>
        </p:nvSpPr>
        <p:spPr>
          <a:xfrm>
            <a:off x="609599" y="1554988"/>
            <a:ext cx="5484813" cy="4861686"/>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7" name="Marcador de posición de imagen 2"/>
          <p:cNvSpPr>
            <a:spLocks noGrp="1"/>
          </p:cNvSpPr>
          <p:nvPr>
            <p:ph type="pic" sz="quarter" idx="11"/>
          </p:nvPr>
        </p:nvSpPr>
        <p:spPr>
          <a:xfrm>
            <a:off x="6446837" y="1554987"/>
            <a:ext cx="5220509" cy="2319589"/>
          </a:xfrm>
        </p:spPr>
        <p:txBody>
          <a:bodyPr rtlCol="0">
            <a:normAutofit/>
          </a:bodyPr>
          <a:lstStyle/>
          <a:p>
            <a:pPr lvl="0"/>
            <a:endParaRPr lang="es-CO" noProof="0"/>
          </a:p>
        </p:txBody>
      </p:sp>
      <p:sp>
        <p:nvSpPr>
          <p:cNvPr id="9" name="Marcador de posición de imagen 2"/>
          <p:cNvSpPr>
            <a:spLocks noGrp="1"/>
          </p:cNvSpPr>
          <p:nvPr>
            <p:ph type="pic" sz="quarter" idx="12"/>
          </p:nvPr>
        </p:nvSpPr>
        <p:spPr>
          <a:xfrm>
            <a:off x="6446837" y="4112207"/>
            <a:ext cx="5220509" cy="2319589"/>
          </a:xfrm>
        </p:spPr>
        <p:txBody>
          <a:bodyPr rtlCol="0">
            <a:normAutofit/>
          </a:bodyPr>
          <a:lstStyle/>
          <a:p>
            <a:pPr lvl="0"/>
            <a:endParaRPr lang="es-CO" noProof="0"/>
          </a:p>
        </p:txBody>
      </p:sp>
    </p:spTree>
    <p:extLst>
      <p:ext uri="{BB962C8B-B14F-4D97-AF65-F5344CB8AC3E}">
        <p14:creationId xmlns:p14="http://schemas.microsoft.com/office/powerpoint/2010/main" val="2261781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erior 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2F65CE2-5D5D-4C6D-9C27-397FDC284E7A}"/>
              </a:ext>
            </a:extLst>
          </p:cNvPr>
          <p:cNvSpPr/>
          <p:nvPr userDrawn="1"/>
        </p:nvSpPr>
        <p:spPr>
          <a:xfrm>
            <a:off x="0" y="0"/>
            <a:ext cx="12188825" cy="1192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10" name="Imagen 4">
            <a:extLst>
              <a:ext uri="{FF2B5EF4-FFF2-40B4-BE49-F238E27FC236}">
                <a16:creationId xmlns:a16="http://schemas.microsoft.com/office/drawing/2014/main" id="{82D3E97F-0816-43EC-9548-5209597F04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a:extLst>
              <a:ext uri="{FF2B5EF4-FFF2-40B4-BE49-F238E27FC236}">
                <a16:creationId xmlns:a16="http://schemas.microsoft.com/office/drawing/2014/main" id="{D5AE729E-9C23-439F-821E-734E1355C55D}"/>
              </a:ext>
            </a:extLst>
          </p:cNvPr>
          <p:cNvSpPr/>
          <p:nvPr userDrawn="1"/>
        </p:nvSpPr>
        <p:spPr>
          <a:xfrm>
            <a:off x="7780338" y="1555750"/>
            <a:ext cx="3887787" cy="23193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13" name="Rectángulo 12">
            <a:extLst>
              <a:ext uri="{FF2B5EF4-FFF2-40B4-BE49-F238E27FC236}">
                <a16:creationId xmlns:a16="http://schemas.microsoft.com/office/drawing/2014/main" id="{EBF99729-ACAB-4FCE-9B66-2F55D6CE634F}"/>
              </a:ext>
            </a:extLst>
          </p:cNvPr>
          <p:cNvSpPr/>
          <p:nvPr userDrawn="1"/>
        </p:nvSpPr>
        <p:spPr>
          <a:xfrm>
            <a:off x="623888" y="4111625"/>
            <a:ext cx="7156450" cy="23209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2"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
        <p:nvSpPr>
          <p:cNvPr id="7" name="Marcador de posición de imagen 2"/>
          <p:cNvSpPr>
            <a:spLocks noGrp="1"/>
          </p:cNvSpPr>
          <p:nvPr>
            <p:ph type="pic" sz="quarter" idx="11"/>
          </p:nvPr>
        </p:nvSpPr>
        <p:spPr>
          <a:xfrm>
            <a:off x="623914" y="1554987"/>
            <a:ext cx="7156235" cy="2319589"/>
          </a:xfrm>
        </p:spPr>
        <p:txBody>
          <a:bodyPr rtlCol="0">
            <a:normAutofit/>
          </a:bodyPr>
          <a:lstStyle/>
          <a:p>
            <a:pPr lvl="0"/>
            <a:endParaRPr lang="es-CO" noProof="0"/>
          </a:p>
        </p:txBody>
      </p:sp>
      <p:sp>
        <p:nvSpPr>
          <p:cNvPr id="9" name="Marcador de posición de imagen 2"/>
          <p:cNvSpPr>
            <a:spLocks noGrp="1"/>
          </p:cNvSpPr>
          <p:nvPr>
            <p:ph type="pic" sz="quarter" idx="12"/>
          </p:nvPr>
        </p:nvSpPr>
        <p:spPr>
          <a:xfrm>
            <a:off x="7780149" y="4112207"/>
            <a:ext cx="3887197" cy="2319589"/>
          </a:xfrm>
        </p:spPr>
        <p:txBody>
          <a:bodyPr rtlCol="0">
            <a:normAutofit/>
          </a:bodyPr>
          <a:lstStyle/>
          <a:p>
            <a:pPr lvl="0"/>
            <a:endParaRPr lang="es-CO" noProof="0"/>
          </a:p>
        </p:txBody>
      </p:sp>
      <p:sp>
        <p:nvSpPr>
          <p:cNvPr id="4" name="Text Placeholder 3"/>
          <p:cNvSpPr>
            <a:spLocks noGrp="1"/>
          </p:cNvSpPr>
          <p:nvPr>
            <p:ph type="body" idx="10"/>
          </p:nvPr>
        </p:nvSpPr>
        <p:spPr>
          <a:xfrm>
            <a:off x="942219" y="4398925"/>
            <a:ext cx="6519622" cy="1746151"/>
          </a:xfrm>
        </p:spPr>
        <p:txBody>
          <a:bodyPr>
            <a:normAutofit/>
          </a:bodyPr>
          <a:lstStyle>
            <a:lvl1pPr>
              <a:defRPr sz="1800"/>
            </a:lvl1pPr>
            <a:lvl2pPr>
              <a:defRPr sz="1800"/>
            </a:lvl2pPr>
            <a:lvl3pPr>
              <a:defRPr sz="1600"/>
            </a:lvl3pPr>
            <a:lvl4pPr>
              <a:defRPr sz="1400"/>
            </a:lvl4pPr>
            <a:lvl5pPr>
              <a:defRPr sz="1400"/>
            </a:lvl5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1" name="Text Placeholder 3"/>
          <p:cNvSpPr>
            <a:spLocks noGrp="1"/>
          </p:cNvSpPr>
          <p:nvPr>
            <p:ph type="body" idx="13"/>
          </p:nvPr>
        </p:nvSpPr>
        <p:spPr>
          <a:xfrm>
            <a:off x="8028122" y="1764214"/>
            <a:ext cx="3394130" cy="1893385"/>
          </a:xfrm>
        </p:spPr>
        <p:txBody>
          <a:bodyPr>
            <a:normAutofit/>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Tree>
    <p:extLst>
      <p:ext uri="{BB962C8B-B14F-4D97-AF65-F5344CB8AC3E}">
        <p14:creationId xmlns:p14="http://schemas.microsoft.com/office/powerpoint/2010/main" val="213836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erior H">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0115B6DE-D39C-4704-ADB5-0311973F69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609599" y="4866468"/>
            <a:ext cx="11057747" cy="1549830"/>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0"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
        <p:nvSpPr>
          <p:cNvPr id="3" name="Marcador de posición de imagen 2"/>
          <p:cNvSpPr>
            <a:spLocks noGrp="1"/>
          </p:cNvSpPr>
          <p:nvPr>
            <p:ph type="pic" sz="quarter" idx="11"/>
          </p:nvPr>
        </p:nvSpPr>
        <p:spPr>
          <a:xfrm>
            <a:off x="609599" y="1394847"/>
            <a:ext cx="11057747" cy="3223648"/>
          </a:xfrm>
        </p:spPr>
        <p:txBody>
          <a:bodyPr rtlCol="0">
            <a:normAutofit/>
          </a:bodyPr>
          <a:lstStyle/>
          <a:p>
            <a:pPr lvl="0"/>
            <a:endParaRPr lang="es-CO" noProof="0"/>
          </a:p>
        </p:txBody>
      </p:sp>
    </p:spTree>
    <p:extLst>
      <p:ext uri="{BB962C8B-B14F-4D97-AF65-F5344CB8AC3E}">
        <p14:creationId xmlns:p14="http://schemas.microsoft.com/office/powerpoint/2010/main" val="2473258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terior I">
    <p:spTree>
      <p:nvGrpSpPr>
        <p:cNvPr id="1" name=""/>
        <p:cNvGrpSpPr/>
        <p:nvPr/>
      </p:nvGrpSpPr>
      <p:grpSpPr>
        <a:xfrm>
          <a:off x="0" y="0"/>
          <a:ext cx="0" cy="0"/>
          <a:chOff x="0" y="0"/>
          <a:chExt cx="0" cy="0"/>
        </a:xfrm>
      </p:grpSpPr>
      <p:pic>
        <p:nvPicPr>
          <p:cNvPr id="9" name="Imagen 3">
            <a:extLst>
              <a:ext uri="{FF2B5EF4-FFF2-40B4-BE49-F238E27FC236}">
                <a16:creationId xmlns:a16="http://schemas.microsoft.com/office/drawing/2014/main" id="{8FDB6FAA-99FB-40D5-93A5-4D85E1AADF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609599" y="4866468"/>
            <a:ext cx="5326253" cy="1549830"/>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0"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
        <p:nvSpPr>
          <p:cNvPr id="3" name="Marcador de posición de imagen 2"/>
          <p:cNvSpPr>
            <a:spLocks noGrp="1"/>
          </p:cNvSpPr>
          <p:nvPr>
            <p:ph type="pic" sz="quarter" idx="11"/>
          </p:nvPr>
        </p:nvSpPr>
        <p:spPr>
          <a:xfrm>
            <a:off x="609600" y="1394847"/>
            <a:ext cx="5326252" cy="3223648"/>
          </a:xfrm>
        </p:spPr>
        <p:txBody>
          <a:bodyPr rtlCol="0">
            <a:normAutofit/>
          </a:bodyPr>
          <a:lstStyle/>
          <a:p>
            <a:pPr lvl="0"/>
            <a:endParaRPr lang="es-CO" noProof="0"/>
          </a:p>
        </p:txBody>
      </p:sp>
      <p:sp>
        <p:nvSpPr>
          <p:cNvPr id="7" name="Marcador de posición de imagen 2"/>
          <p:cNvSpPr>
            <a:spLocks noGrp="1"/>
          </p:cNvSpPr>
          <p:nvPr>
            <p:ph type="pic" sz="quarter" idx="12"/>
          </p:nvPr>
        </p:nvSpPr>
        <p:spPr>
          <a:xfrm>
            <a:off x="6328475" y="1394847"/>
            <a:ext cx="5326252" cy="3223648"/>
          </a:xfrm>
        </p:spPr>
        <p:txBody>
          <a:bodyPr rtlCol="0">
            <a:normAutofit/>
          </a:bodyPr>
          <a:lstStyle/>
          <a:p>
            <a:pPr lvl="0"/>
            <a:endParaRPr lang="es-CO" noProof="0"/>
          </a:p>
        </p:txBody>
      </p:sp>
      <p:sp>
        <p:nvSpPr>
          <p:cNvPr id="8" name="Text Placeholder 3"/>
          <p:cNvSpPr>
            <a:spLocks noGrp="1"/>
          </p:cNvSpPr>
          <p:nvPr>
            <p:ph type="body" idx="13"/>
          </p:nvPr>
        </p:nvSpPr>
        <p:spPr>
          <a:xfrm>
            <a:off x="6312975" y="4866468"/>
            <a:ext cx="5354372" cy="1549830"/>
          </a:xfrm>
        </p:spPr>
        <p:txBody>
          <a:bodyPr/>
          <a:lstStyle>
            <a:lvl1pPr>
              <a:defRPr sz="2200"/>
            </a:lvl1pPr>
            <a:lvl2pPr>
              <a:defRPr sz="2200"/>
            </a:lvl2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Tree>
    <p:extLst>
      <p:ext uri="{BB962C8B-B14F-4D97-AF65-F5344CB8AC3E}">
        <p14:creationId xmlns:p14="http://schemas.microsoft.com/office/powerpoint/2010/main" val="20900507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erior J">
    <p:spTree>
      <p:nvGrpSpPr>
        <p:cNvPr id="1" name=""/>
        <p:cNvGrpSpPr/>
        <p:nvPr/>
      </p:nvGrpSpPr>
      <p:grpSpPr>
        <a:xfrm>
          <a:off x="0" y="0"/>
          <a:ext cx="0" cy="0"/>
          <a:chOff x="0" y="0"/>
          <a:chExt cx="0" cy="0"/>
        </a:xfrm>
      </p:grpSpPr>
      <p:pic>
        <p:nvPicPr>
          <p:cNvPr id="9" name="Imagen 3">
            <a:extLst>
              <a:ext uri="{FF2B5EF4-FFF2-40B4-BE49-F238E27FC236}">
                <a16:creationId xmlns:a16="http://schemas.microsoft.com/office/drawing/2014/main" id="{B8CF4085-96F5-47A3-A9D4-50A3707C73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0"/>
          </p:nvPr>
        </p:nvSpPr>
        <p:spPr>
          <a:xfrm>
            <a:off x="609599" y="4866468"/>
            <a:ext cx="3528448" cy="1549830"/>
          </a:xfrm>
        </p:spPr>
        <p:txBody>
          <a:bodyPr>
            <a:noAutofit/>
          </a:bodyPr>
          <a:lstStyle>
            <a:lvl1pPr>
              <a:defRPr sz="1600"/>
            </a:lvl1pPr>
            <a:lvl2pPr>
              <a:defRPr sz="1600"/>
            </a:lvl2pPr>
            <a:lvl3pPr>
              <a:defRPr sz="1400"/>
            </a:lvl3pPr>
            <a:lvl4pPr>
              <a:defRPr sz="1200"/>
            </a:lvl4pPr>
            <a:lvl5pPr>
              <a:defRPr sz="1200"/>
            </a:lvl5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0" name="Title 1"/>
          <p:cNvSpPr>
            <a:spLocks noGrp="1"/>
          </p:cNvSpPr>
          <p:nvPr>
            <p:ph type="title"/>
          </p:nvPr>
        </p:nvSpPr>
        <p:spPr>
          <a:xfrm>
            <a:off x="623914" y="251283"/>
            <a:ext cx="9293817" cy="719138"/>
          </a:xfrm>
        </p:spPr>
        <p:txBody>
          <a:bodyPr anchor="ctr"/>
          <a:lstStyle>
            <a:lvl1pPr>
              <a:defRPr sz="2400"/>
            </a:lvl1pPr>
          </a:lstStyle>
          <a:p>
            <a:r>
              <a:rPr lang="es-ES"/>
              <a:t>Haga clic para modificar el estilo de título del patrón</a:t>
            </a:r>
            <a:endParaRPr lang="en-US" dirty="0"/>
          </a:p>
        </p:txBody>
      </p:sp>
      <p:sp>
        <p:nvSpPr>
          <p:cNvPr id="3" name="Marcador de posición de imagen 2"/>
          <p:cNvSpPr>
            <a:spLocks noGrp="1"/>
          </p:cNvSpPr>
          <p:nvPr>
            <p:ph type="pic" sz="quarter" idx="11"/>
          </p:nvPr>
        </p:nvSpPr>
        <p:spPr>
          <a:xfrm>
            <a:off x="609599" y="1394847"/>
            <a:ext cx="3528448" cy="3223648"/>
          </a:xfrm>
        </p:spPr>
        <p:txBody>
          <a:bodyPr rtlCol="0">
            <a:normAutofit/>
          </a:bodyPr>
          <a:lstStyle/>
          <a:p>
            <a:pPr lvl="0"/>
            <a:endParaRPr lang="es-CO" noProof="0"/>
          </a:p>
        </p:txBody>
      </p:sp>
      <p:sp>
        <p:nvSpPr>
          <p:cNvPr id="21" name="Text Placeholder 3"/>
          <p:cNvSpPr>
            <a:spLocks noGrp="1"/>
          </p:cNvSpPr>
          <p:nvPr>
            <p:ph type="body" idx="12"/>
          </p:nvPr>
        </p:nvSpPr>
        <p:spPr>
          <a:xfrm>
            <a:off x="4330188" y="4866468"/>
            <a:ext cx="3528448" cy="1549830"/>
          </a:xfrm>
        </p:spPr>
        <p:txBody>
          <a:bodyPr>
            <a:noAutofit/>
          </a:bodyPr>
          <a:lstStyle>
            <a:lvl1pPr>
              <a:defRPr sz="1600"/>
            </a:lvl1pPr>
            <a:lvl2pPr>
              <a:defRPr sz="1600"/>
            </a:lvl2pPr>
            <a:lvl3pPr>
              <a:defRPr sz="1400"/>
            </a:lvl3pPr>
            <a:lvl4pPr>
              <a:defRPr sz="1200"/>
            </a:lvl4pPr>
            <a:lvl5pPr>
              <a:defRPr sz="1200"/>
            </a:lvl5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22" name="Marcador de posición de imagen 2"/>
          <p:cNvSpPr>
            <a:spLocks noGrp="1"/>
          </p:cNvSpPr>
          <p:nvPr>
            <p:ph type="pic" sz="quarter" idx="13"/>
          </p:nvPr>
        </p:nvSpPr>
        <p:spPr>
          <a:xfrm>
            <a:off x="4330188" y="1394847"/>
            <a:ext cx="3528448" cy="3223648"/>
          </a:xfrm>
        </p:spPr>
        <p:txBody>
          <a:bodyPr rtlCol="0">
            <a:normAutofit/>
          </a:bodyPr>
          <a:lstStyle/>
          <a:p>
            <a:pPr lvl="0"/>
            <a:endParaRPr lang="es-CO" noProof="0"/>
          </a:p>
        </p:txBody>
      </p:sp>
      <p:sp>
        <p:nvSpPr>
          <p:cNvPr id="23" name="Text Placeholder 3"/>
          <p:cNvSpPr>
            <a:spLocks noGrp="1"/>
          </p:cNvSpPr>
          <p:nvPr>
            <p:ph type="body" idx="14"/>
          </p:nvPr>
        </p:nvSpPr>
        <p:spPr>
          <a:xfrm>
            <a:off x="8050777" y="4866468"/>
            <a:ext cx="3528448" cy="1549830"/>
          </a:xfrm>
        </p:spPr>
        <p:txBody>
          <a:bodyPr>
            <a:noAutofit/>
          </a:bodyPr>
          <a:lstStyle>
            <a:lvl1pPr>
              <a:defRPr sz="1600"/>
            </a:lvl1pPr>
            <a:lvl2pPr>
              <a:defRPr sz="1600"/>
            </a:lvl2pPr>
            <a:lvl3pPr>
              <a:defRPr sz="1400"/>
            </a:lvl3pPr>
            <a:lvl4pPr>
              <a:defRPr sz="1200"/>
            </a:lvl4pPr>
            <a:lvl5pPr>
              <a:defRPr sz="1200"/>
            </a:lvl5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24" name="Marcador de posición de imagen 2"/>
          <p:cNvSpPr>
            <a:spLocks noGrp="1"/>
          </p:cNvSpPr>
          <p:nvPr>
            <p:ph type="pic" sz="quarter" idx="15"/>
          </p:nvPr>
        </p:nvSpPr>
        <p:spPr>
          <a:xfrm>
            <a:off x="8050777" y="1394847"/>
            <a:ext cx="3528448" cy="3223648"/>
          </a:xfrm>
        </p:spPr>
        <p:txBody>
          <a:bodyPr rtlCol="0">
            <a:normAutofit/>
          </a:bodyPr>
          <a:lstStyle/>
          <a:p>
            <a:pPr lvl="0"/>
            <a:endParaRPr lang="es-CO" noProof="0"/>
          </a:p>
        </p:txBody>
      </p:sp>
    </p:spTree>
    <p:extLst>
      <p:ext uri="{BB962C8B-B14F-4D97-AF65-F5344CB8AC3E}">
        <p14:creationId xmlns:p14="http://schemas.microsoft.com/office/powerpoint/2010/main" val="1974138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erior K">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E8BF5284-2DFF-4EAD-B1E3-61BA5E7E67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81D42FC-446A-4F1E-B543-E8D31072D2BC}"/>
              </a:ext>
            </a:extLst>
          </p:cNvPr>
          <p:cNvSpPr/>
          <p:nvPr userDrawn="1"/>
        </p:nvSpPr>
        <p:spPr>
          <a:xfrm>
            <a:off x="406400" y="473075"/>
            <a:ext cx="4745038" cy="600075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29502" eaLnBrk="1" fontAlgn="auto" hangingPunct="1">
              <a:spcBef>
                <a:spcPts val="0"/>
              </a:spcBef>
              <a:spcAft>
                <a:spcPts val="0"/>
              </a:spcAft>
              <a:defRPr/>
            </a:pPr>
            <a:endParaRPr lang="en-US"/>
          </a:p>
        </p:txBody>
      </p:sp>
      <p:sp>
        <p:nvSpPr>
          <p:cNvPr id="4" name="Text Placeholder 3"/>
          <p:cNvSpPr>
            <a:spLocks noGrp="1"/>
          </p:cNvSpPr>
          <p:nvPr>
            <p:ph type="body" idx="10"/>
          </p:nvPr>
        </p:nvSpPr>
        <p:spPr>
          <a:xfrm>
            <a:off x="739686" y="1791456"/>
            <a:ext cx="4056005" cy="4376869"/>
          </a:xfrm>
        </p:spPr>
        <p:txBody>
          <a:bodyPr>
            <a:normAutofit/>
          </a:bodyPr>
          <a:lstStyle>
            <a:lvl1pPr>
              <a:defRPr sz="1600"/>
            </a:lvl1pPr>
            <a:lvl2pPr>
              <a:defRPr sz="1600"/>
            </a:lvl2pPr>
            <a:lvl3pPr>
              <a:defRPr sz="1600"/>
            </a:lvl3pPr>
            <a:lvl4pPr>
              <a:defRPr sz="1600"/>
            </a:lvl4pPr>
            <a:lvl5pPr>
              <a:defRPr sz="1600"/>
            </a:lvl5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0" name="Title 1"/>
          <p:cNvSpPr>
            <a:spLocks noGrp="1"/>
          </p:cNvSpPr>
          <p:nvPr>
            <p:ph type="title"/>
          </p:nvPr>
        </p:nvSpPr>
        <p:spPr>
          <a:xfrm>
            <a:off x="760716" y="894463"/>
            <a:ext cx="4034975" cy="719138"/>
          </a:xfrm>
        </p:spPr>
        <p:txBody>
          <a:bodyPr anchor="ctr"/>
          <a:lstStyle>
            <a:lvl1pPr>
              <a:defRPr sz="1800" b="1"/>
            </a:lvl1pPr>
          </a:lstStyle>
          <a:p>
            <a:r>
              <a:rPr lang="es-ES"/>
              <a:t>Haga clic para modificar el estilo de título del patrón</a:t>
            </a:r>
            <a:endParaRPr lang="en-US" dirty="0"/>
          </a:p>
        </p:txBody>
      </p:sp>
    </p:spTree>
    <p:extLst>
      <p:ext uri="{BB962C8B-B14F-4D97-AF65-F5344CB8AC3E}">
        <p14:creationId xmlns:p14="http://schemas.microsoft.com/office/powerpoint/2010/main" val="2452957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terior L">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82311878-40E1-49A4-AB86-7FF00AD66C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CF6CF32-2023-47EC-A107-526A98C34DF2}"/>
              </a:ext>
            </a:extLst>
          </p:cNvPr>
          <p:cNvSpPr/>
          <p:nvPr userDrawn="1"/>
        </p:nvSpPr>
        <p:spPr>
          <a:xfrm>
            <a:off x="406400" y="473075"/>
            <a:ext cx="4745038" cy="600075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29502" eaLnBrk="1" fontAlgn="auto" hangingPunct="1">
              <a:spcBef>
                <a:spcPts val="0"/>
              </a:spcBef>
              <a:spcAft>
                <a:spcPts val="0"/>
              </a:spcAft>
              <a:defRPr/>
            </a:pPr>
            <a:endParaRPr lang="en-US"/>
          </a:p>
        </p:txBody>
      </p:sp>
      <p:sp>
        <p:nvSpPr>
          <p:cNvPr id="4" name="Text Placeholder 3"/>
          <p:cNvSpPr>
            <a:spLocks noGrp="1"/>
          </p:cNvSpPr>
          <p:nvPr>
            <p:ph type="body" idx="10"/>
          </p:nvPr>
        </p:nvSpPr>
        <p:spPr>
          <a:xfrm>
            <a:off x="739686" y="1791456"/>
            <a:ext cx="4056005" cy="4376869"/>
          </a:xfrm>
        </p:spPr>
        <p:txBody>
          <a:bodyPr>
            <a:normAutofit/>
          </a:bodyPr>
          <a:lstStyle>
            <a:lvl1pPr>
              <a:defRPr sz="1600"/>
            </a:lvl1pPr>
            <a:lvl2pPr>
              <a:defRPr sz="1600"/>
            </a:lvl2pPr>
            <a:lvl3pPr>
              <a:defRPr sz="1600"/>
            </a:lvl3pPr>
            <a:lvl4pPr>
              <a:defRPr sz="1600"/>
            </a:lvl4pPr>
            <a:lvl5pPr>
              <a:defRPr sz="1600"/>
            </a:lvl5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0" name="Title 1"/>
          <p:cNvSpPr>
            <a:spLocks noGrp="1"/>
          </p:cNvSpPr>
          <p:nvPr>
            <p:ph type="title"/>
          </p:nvPr>
        </p:nvSpPr>
        <p:spPr>
          <a:xfrm>
            <a:off x="760716" y="894463"/>
            <a:ext cx="4034975" cy="719138"/>
          </a:xfrm>
        </p:spPr>
        <p:txBody>
          <a:bodyPr anchor="ctr"/>
          <a:lstStyle>
            <a:lvl1pPr>
              <a:defRPr sz="1800" b="1"/>
            </a:lvl1pPr>
          </a:lstStyle>
          <a:p>
            <a:r>
              <a:rPr lang="es-ES"/>
              <a:t>Haga clic para modificar el estilo de título del patrón</a:t>
            </a:r>
            <a:endParaRPr lang="en-US" dirty="0"/>
          </a:p>
        </p:txBody>
      </p:sp>
    </p:spTree>
    <p:extLst>
      <p:ext uri="{BB962C8B-B14F-4D97-AF65-F5344CB8AC3E}">
        <p14:creationId xmlns:p14="http://schemas.microsoft.com/office/powerpoint/2010/main" val="1064945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erior M">
    <p:spTree>
      <p:nvGrpSpPr>
        <p:cNvPr id="1" name=""/>
        <p:cNvGrpSpPr/>
        <p:nvPr/>
      </p:nvGrpSpPr>
      <p:grpSpPr>
        <a:xfrm>
          <a:off x="0" y="0"/>
          <a:ext cx="0" cy="0"/>
          <a:chOff x="0" y="0"/>
          <a:chExt cx="0" cy="0"/>
        </a:xfrm>
      </p:grpSpPr>
      <p:pic>
        <p:nvPicPr>
          <p:cNvPr id="5" name="Imagen 3">
            <a:extLst>
              <a:ext uri="{FF2B5EF4-FFF2-40B4-BE49-F238E27FC236}">
                <a16:creationId xmlns:a16="http://schemas.microsoft.com/office/drawing/2014/main" id="{7E13FCE6-F431-4BAC-A958-15B517AAE6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2CCD10E-B505-4FC5-B73B-8ECDDC43D212}"/>
              </a:ext>
            </a:extLst>
          </p:cNvPr>
          <p:cNvSpPr/>
          <p:nvPr userDrawn="1"/>
        </p:nvSpPr>
        <p:spPr>
          <a:xfrm>
            <a:off x="406400" y="473075"/>
            <a:ext cx="4745038" cy="6000750"/>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29502" eaLnBrk="1" fontAlgn="auto" hangingPunct="1">
              <a:spcBef>
                <a:spcPts val="0"/>
              </a:spcBef>
              <a:spcAft>
                <a:spcPts val="0"/>
              </a:spcAft>
              <a:defRPr/>
            </a:pPr>
            <a:endParaRPr lang="en-US"/>
          </a:p>
        </p:txBody>
      </p:sp>
      <p:sp>
        <p:nvSpPr>
          <p:cNvPr id="4" name="Text Placeholder 3"/>
          <p:cNvSpPr>
            <a:spLocks noGrp="1"/>
          </p:cNvSpPr>
          <p:nvPr>
            <p:ph type="body" idx="10"/>
          </p:nvPr>
        </p:nvSpPr>
        <p:spPr>
          <a:xfrm>
            <a:off x="739686" y="1791456"/>
            <a:ext cx="4056005" cy="4376869"/>
          </a:xfrm>
        </p:spPr>
        <p:txBody>
          <a:bodyPr>
            <a:norm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0" name="Title 1"/>
          <p:cNvSpPr>
            <a:spLocks noGrp="1"/>
          </p:cNvSpPr>
          <p:nvPr>
            <p:ph type="title"/>
          </p:nvPr>
        </p:nvSpPr>
        <p:spPr>
          <a:xfrm>
            <a:off x="760716" y="894463"/>
            <a:ext cx="4034975" cy="719138"/>
          </a:xfrm>
        </p:spPr>
        <p:txBody>
          <a:bodyPr anchor="ctr"/>
          <a:lstStyle>
            <a:lvl1pPr>
              <a:defRPr sz="1800" b="1">
                <a:solidFill>
                  <a:schemeClr val="bg1"/>
                </a:solidFill>
              </a:defRPr>
            </a:lvl1pPr>
          </a:lstStyle>
          <a:p>
            <a:r>
              <a:rPr lang="es-ES"/>
              <a:t>Haga clic para modificar el estilo de título del patrón</a:t>
            </a:r>
            <a:endParaRPr lang="en-US" dirty="0"/>
          </a:p>
        </p:txBody>
      </p:sp>
    </p:spTree>
    <p:extLst>
      <p:ext uri="{BB962C8B-B14F-4D97-AF65-F5344CB8AC3E}">
        <p14:creationId xmlns:p14="http://schemas.microsoft.com/office/powerpoint/2010/main" val="36800556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erior N">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EB87AA2-0DEA-4C4B-9657-F86F4A6AE0E0}"/>
              </a:ext>
            </a:extLst>
          </p:cNvPr>
          <p:cNvSpPr/>
          <p:nvPr userDrawn="1"/>
        </p:nvSpPr>
        <p:spPr>
          <a:xfrm>
            <a:off x="9779000" y="0"/>
            <a:ext cx="2409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6" name="Imagen 4">
            <a:extLst>
              <a:ext uri="{FF2B5EF4-FFF2-40B4-BE49-F238E27FC236}">
                <a16:creationId xmlns:a16="http://schemas.microsoft.com/office/drawing/2014/main" id="{8F5CDD17-1C79-4F1F-A3E8-8813EE0AA2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914" y="251283"/>
            <a:ext cx="8768059" cy="719138"/>
          </a:xfrm>
        </p:spPr>
        <p:txBody>
          <a:bodyPr anchor="ctr"/>
          <a:lstStyle>
            <a:lvl1pPr>
              <a:defRPr sz="2400"/>
            </a:lvl1pPr>
          </a:lstStyle>
          <a:p>
            <a:r>
              <a:rPr lang="es-ES"/>
              <a:t>Haga clic para modificar el estilo de título del patrón</a:t>
            </a:r>
            <a:endParaRPr lang="en-US" dirty="0"/>
          </a:p>
        </p:txBody>
      </p:sp>
      <p:sp>
        <p:nvSpPr>
          <p:cNvPr id="4" name="Text Placeholder 3"/>
          <p:cNvSpPr>
            <a:spLocks noGrp="1"/>
          </p:cNvSpPr>
          <p:nvPr>
            <p:ph type="body" idx="10"/>
          </p:nvPr>
        </p:nvSpPr>
        <p:spPr>
          <a:xfrm>
            <a:off x="609599" y="1554988"/>
            <a:ext cx="4101886" cy="4845812"/>
          </a:xfrm>
        </p:spPr>
        <p:txBody>
          <a:bodyPr>
            <a:normAutofit/>
          </a:bodyPr>
          <a:lstStyle>
            <a:lvl1pPr>
              <a:defRPr sz="1800"/>
            </a:lvl1pPr>
            <a:lvl2pPr>
              <a:defRPr sz="1800"/>
            </a:lvl2pPr>
            <a:lvl3pPr>
              <a:defRPr sz="1800"/>
            </a:lvl3pPr>
            <a:lvl4pPr>
              <a:defRPr sz="1800"/>
            </a:lvl4pPr>
            <a:lvl5pPr>
              <a:defRPr sz="1800"/>
            </a:lvl5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9" name="Marcador de posición de imagen 2"/>
          <p:cNvSpPr>
            <a:spLocks noGrp="1"/>
          </p:cNvSpPr>
          <p:nvPr>
            <p:ph type="pic" sz="quarter" idx="11"/>
          </p:nvPr>
        </p:nvSpPr>
        <p:spPr>
          <a:xfrm>
            <a:off x="5098943" y="1554987"/>
            <a:ext cx="5486399" cy="4845812"/>
          </a:xfrm>
        </p:spPr>
        <p:txBody>
          <a:bodyPr rtlCol="0">
            <a:normAutofit/>
          </a:bodyPr>
          <a:lstStyle/>
          <a:p>
            <a:pPr lvl="0"/>
            <a:endParaRPr lang="es-CO" noProof="0"/>
          </a:p>
        </p:txBody>
      </p:sp>
    </p:spTree>
    <p:extLst>
      <p:ext uri="{BB962C8B-B14F-4D97-AF65-F5344CB8AC3E}">
        <p14:creationId xmlns:p14="http://schemas.microsoft.com/office/powerpoint/2010/main" val="3294831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tada B">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A986F0D8-EE18-4FFF-90F3-B8C281EF0B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7AA80423-F46E-4C36-820D-BE1C799917AF}"/>
              </a:ext>
            </a:extLst>
          </p:cNvPr>
          <p:cNvSpPr/>
          <p:nvPr userDrawn="1"/>
        </p:nvSpPr>
        <p:spPr>
          <a:xfrm>
            <a:off x="215900" y="5345113"/>
            <a:ext cx="11776075" cy="1296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7">
            <a:extLst>
              <a:ext uri="{FF2B5EF4-FFF2-40B4-BE49-F238E27FC236}">
                <a16:creationId xmlns:a16="http://schemas.microsoft.com/office/drawing/2014/main" id="{E7282BF5-5A27-4210-9EE7-0FAA7999C8F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64725" y="5600700"/>
            <a:ext cx="17383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E28C12BC-5CCC-44B7-A218-FFFD20612A17}"/>
              </a:ext>
            </a:extLst>
          </p:cNvPr>
          <p:cNvSpPr/>
          <p:nvPr userDrawn="1"/>
        </p:nvSpPr>
        <p:spPr>
          <a:xfrm>
            <a:off x="215900" y="280988"/>
            <a:ext cx="11776075" cy="4884737"/>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2" name="Título 1"/>
          <p:cNvSpPr>
            <a:spLocks noGrp="1"/>
          </p:cNvSpPr>
          <p:nvPr>
            <p:ph type="title"/>
          </p:nvPr>
        </p:nvSpPr>
        <p:spPr>
          <a:xfrm>
            <a:off x="654435" y="2954946"/>
            <a:ext cx="10949042" cy="1956428"/>
          </a:xfrm>
          <a:prstGeom prst="rect">
            <a:avLst/>
          </a:prstGeom>
        </p:spPr>
        <p:txBody>
          <a:bodyPr anchor="b"/>
          <a:lstStyle>
            <a:lvl1pPr>
              <a:defRPr sz="4400" b="1">
                <a:solidFill>
                  <a:schemeClr val="tx2"/>
                </a:solidFill>
              </a:defRPr>
            </a:lvl1pPr>
          </a:lstStyle>
          <a:p>
            <a:r>
              <a:rPr lang="es-ES"/>
              <a:t>Haga clic para modificar el estilo de título del patrón</a:t>
            </a:r>
            <a:endParaRPr lang="es-CO" dirty="0"/>
          </a:p>
        </p:txBody>
      </p:sp>
      <p:sp>
        <p:nvSpPr>
          <p:cNvPr id="7" name="Marcador de fecha 2">
            <a:extLst>
              <a:ext uri="{FF2B5EF4-FFF2-40B4-BE49-F238E27FC236}">
                <a16:creationId xmlns:a16="http://schemas.microsoft.com/office/drawing/2014/main" id="{7F39B9FD-88FA-4AB7-8520-A9AB9631C218}"/>
              </a:ext>
            </a:extLst>
          </p:cNvPr>
          <p:cNvSpPr>
            <a:spLocks noGrp="1"/>
          </p:cNvSpPr>
          <p:nvPr>
            <p:ph type="dt" sz="half" idx="10"/>
          </p:nvPr>
        </p:nvSpPr>
        <p:spPr>
          <a:xfrm>
            <a:off x="654050" y="5810250"/>
            <a:ext cx="6488113" cy="365125"/>
          </a:xfrm>
        </p:spPr>
        <p:txBody>
          <a:bodyPr/>
          <a:lstStyle>
            <a:lvl1pPr>
              <a:defRPr sz="2000" b="1">
                <a:solidFill>
                  <a:schemeClr val="tx2"/>
                </a:solidFill>
              </a:defRPr>
            </a:lvl1pPr>
          </a:lstStyle>
          <a:p>
            <a:pPr>
              <a:defRPr/>
            </a:pPr>
            <a:fld id="{82C7116E-04ED-4127-92F8-2437B354597D}" type="datetime1">
              <a:rPr lang="en-US"/>
              <a:pPr>
                <a:defRPr/>
              </a:pPr>
              <a:t>9/2/2022</a:t>
            </a:fld>
            <a:endParaRPr lang="en-US" dirty="0"/>
          </a:p>
        </p:txBody>
      </p:sp>
    </p:spTree>
    <p:extLst>
      <p:ext uri="{BB962C8B-B14F-4D97-AF65-F5344CB8AC3E}">
        <p14:creationId xmlns:p14="http://schemas.microsoft.com/office/powerpoint/2010/main" val="33498606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terior Ñ">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5D08859-11F0-4C38-90FE-F98558E7B79F}"/>
              </a:ext>
            </a:extLst>
          </p:cNvPr>
          <p:cNvSpPr/>
          <p:nvPr userDrawn="1"/>
        </p:nvSpPr>
        <p:spPr>
          <a:xfrm>
            <a:off x="9779000" y="0"/>
            <a:ext cx="2409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6" name="Imagen 4">
            <a:extLst>
              <a:ext uri="{FF2B5EF4-FFF2-40B4-BE49-F238E27FC236}">
                <a16:creationId xmlns:a16="http://schemas.microsoft.com/office/drawing/2014/main" id="{A30E30A9-ACEC-4FAB-9687-063AC94476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914" y="251283"/>
            <a:ext cx="8768059" cy="719138"/>
          </a:xfrm>
        </p:spPr>
        <p:txBody>
          <a:bodyPr anchor="ctr"/>
          <a:lstStyle>
            <a:lvl1pPr>
              <a:defRPr sz="2400"/>
            </a:lvl1pPr>
          </a:lstStyle>
          <a:p>
            <a:r>
              <a:rPr lang="es-ES"/>
              <a:t>Haga clic para modificar el estilo de título del patrón</a:t>
            </a:r>
            <a:endParaRPr lang="en-US" dirty="0"/>
          </a:p>
        </p:txBody>
      </p:sp>
      <p:sp>
        <p:nvSpPr>
          <p:cNvPr id="4" name="Text Placeholder 3"/>
          <p:cNvSpPr>
            <a:spLocks noGrp="1"/>
          </p:cNvSpPr>
          <p:nvPr>
            <p:ph type="body" idx="10"/>
          </p:nvPr>
        </p:nvSpPr>
        <p:spPr>
          <a:xfrm>
            <a:off x="3642103" y="1554988"/>
            <a:ext cx="5749870" cy="4845812"/>
          </a:xfrm>
        </p:spPr>
        <p:txBody>
          <a:bodyPr>
            <a:normAutofit/>
          </a:bodyPr>
          <a:lstStyle>
            <a:lvl1pPr>
              <a:defRPr sz="1800"/>
            </a:lvl1pPr>
            <a:lvl2pPr>
              <a:defRPr sz="1800"/>
            </a:lvl2pPr>
            <a:lvl3pPr>
              <a:defRPr sz="1800"/>
            </a:lvl3pPr>
            <a:lvl4pPr>
              <a:defRPr sz="1800"/>
            </a:lvl4pPr>
            <a:lvl5pPr>
              <a:defRPr sz="1800"/>
            </a:lvl5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9" name="Marcador de posición de imagen 2"/>
          <p:cNvSpPr>
            <a:spLocks noGrp="1"/>
          </p:cNvSpPr>
          <p:nvPr>
            <p:ph type="pic" sz="quarter" idx="11"/>
          </p:nvPr>
        </p:nvSpPr>
        <p:spPr>
          <a:xfrm>
            <a:off x="623915" y="1554987"/>
            <a:ext cx="2630730" cy="2536566"/>
          </a:xfrm>
        </p:spPr>
        <p:txBody>
          <a:bodyPr rtlCol="0">
            <a:normAutofit/>
          </a:bodyPr>
          <a:lstStyle/>
          <a:p>
            <a:pPr lvl="0"/>
            <a:endParaRPr lang="es-CO" noProof="0" dirty="0"/>
          </a:p>
        </p:txBody>
      </p:sp>
    </p:spTree>
    <p:extLst>
      <p:ext uri="{BB962C8B-B14F-4D97-AF65-F5344CB8AC3E}">
        <p14:creationId xmlns:p14="http://schemas.microsoft.com/office/powerpoint/2010/main" val="6883448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terior 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3D67A78-B784-45B8-9E42-A9D1ABAAF17A}"/>
              </a:ext>
            </a:extLst>
          </p:cNvPr>
          <p:cNvSpPr/>
          <p:nvPr userDrawn="1"/>
        </p:nvSpPr>
        <p:spPr>
          <a:xfrm>
            <a:off x="0" y="0"/>
            <a:ext cx="44640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pic>
        <p:nvPicPr>
          <p:cNvPr id="6" name="Imagen 4">
            <a:extLst>
              <a:ext uri="{FF2B5EF4-FFF2-40B4-BE49-F238E27FC236}">
                <a16:creationId xmlns:a16="http://schemas.microsoft.com/office/drawing/2014/main" id="{71C1B81F-D00D-43AD-BA71-129230CCD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475" y="250825"/>
            <a:ext cx="1390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0447" y="2111079"/>
            <a:ext cx="3564611" cy="1066073"/>
          </a:xfrm>
        </p:spPr>
        <p:txBody>
          <a:bodyPr anchor="b"/>
          <a:lstStyle>
            <a:lvl1pPr>
              <a:defRPr sz="2400"/>
            </a:lvl1pPr>
          </a:lstStyle>
          <a:p>
            <a:r>
              <a:rPr lang="es-ES"/>
              <a:t>Haga clic para modificar el estilo de título del patrón</a:t>
            </a:r>
            <a:endParaRPr lang="en-US" dirty="0"/>
          </a:p>
        </p:txBody>
      </p:sp>
      <p:sp>
        <p:nvSpPr>
          <p:cNvPr id="4" name="Text Placeholder 3"/>
          <p:cNvSpPr>
            <a:spLocks noGrp="1"/>
          </p:cNvSpPr>
          <p:nvPr>
            <p:ph type="body" idx="10"/>
          </p:nvPr>
        </p:nvSpPr>
        <p:spPr>
          <a:xfrm>
            <a:off x="480447" y="3401879"/>
            <a:ext cx="3564611" cy="2890433"/>
          </a:xfrm>
        </p:spPr>
        <p:txBody>
          <a:bodyPr>
            <a:norm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Tree>
    <p:extLst>
      <p:ext uri="{BB962C8B-B14F-4D97-AF65-F5344CB8AC3E}">
        <p14:creationId xmlns:p14="http://schemas.microsoft.com/office/powerpoint/2010/main" val="4063772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ínea arriba">
    <p:spTree>
      <p:nvGrpSpPr>
        <p:cNvPr id="1" name=""/>
        <p:cNvGrpSpPr/>
        <p:nvPr/>
      </p:nvGrpSpPr>
      <p:grpSpPr>
        <a:xfrm>
          <a:off x="0" y="0"/>
          <a:ext cx="0" cy="0"/>
          <a:chOff x="0" y="0"/>
          <a:chExt cx="0" cy="0"/>
        </a:xfrm>
      </p:grpSpPr>
      <p:pic>
        <p:nvPicPr>
          <p:cNvPr id="2" name="Picture 5" descr="logotipo.png">
            <a:extLst>
              <a:ext uri="{FF2B5EF4-FFF2-40B4-BE49-F238E27FC236}">
                <a16:creationId xmlns:a16="http://schemas.microsoft.com/office/drawing/2014/main" id="{0338F9DC-0399-4A58-AD74-772F9517B6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10900" y="234950"/>
            <a:ext cx="8493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2EB00C12-B53F-426B-8B4E-C129941EFCBA}"/>
              </a:ext>
            </a:extLst>
          </p:cNvPr>
          <p:cNvSpPr/>
          <p:nvPr userDrawn="1"/>
        </p:nvSpPr>
        <p:spPr>
          <a:xfrm>
            <a:off x="0" y="0"/>
            <a:ext cx="12188825" cy="141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Tree>
    <p:extLst>
      <p:ext uri="{BB962C8B-B14F-4D97-AF65-F5344CB8AC3E}">
        <p14:creationId xmlns:p14="http://schemas.microsoft.com/office/powerpoint/2010/main" val="2854497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ínea lateral">
    <p:spTree>
      <p:nvGrpSpPr>
        <p:cNvPr id="1" name=""/>
        <p:cNvGrpSpPr/>
        <p:nvPr/>
      </p:nvGrpSpPr>
      <p:grpSpPr>
        <a:xfrm>
          <a:off x="0" y="0"/>
          <a:ext cx="0" cy="0"/>
          <a:chOff x="0" y="0"/>
          <a:chExt cx="0" cy="0"/>
        </a:xfrm>
      </p:grpSpPr>
      <p:pic>
        <p:nvPicPr>
          <p:cNvPr id="2" name="Picture 5" descr="logotipo.png">
            <a:extLst>
              <a:ext uri="{FF2B5EF4-FFF2-40B4-BE49-F238E27FC236}">
                <a16:creationId xmlns:a16="http://schemas.microsoft.com/office/drawing/2014/main" id="{D6B6D3DD-A7F4-4BEF-BA82-FB953B0B52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10900" y="234950"/>
            <a:ext cx="8493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4DA07D1B-288B-4E94-9AE2-7306C4BD6662}"/>
              </a:ext>
            </a:extLst>
          </p:cNvPr>
          <p:cNvSpPr/>
          <p:nvPr userDrawn="1"/>
        </p:nvSpPr>
        <p:spPr>
          <a:xfrm>
            <a:off x="0" y="0"/>
            <a:ext cx="2778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Tree>
    <p:extLst>
      <p:ext uri="{BB962C8B-B14F-4D97-AF65-F5344CB8AC3E}">
        <p14:creationId xmlns:p14="http://schemas.microsoft.com/office/powerpoint/2010/main" val="26891724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ca">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7540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Portada E">
    <p:spTree>
      <p:nvGrpSpPr>
        <p:cNvPr id="1" name=""/>
        <p:cNvGrpSpPr/>
        <p:nvPr/>
      </p:nvGrpSpPr>
      <p:grpSpPr>
        <a:xfrm>
          <a:off x="0" y="0"/>
          <a:ext cx="0" cy="0"/>
          <a:chOff x="0" y="0"/>
          <a:chExt cx="0" cy="0"/>
        </a:xfrm>
      </p:grpSpPr>
      <p:sp>
        <p:nvSpPr>
          <p:cNvPr id="14" name="Rectangle 13"/>
          <p:cNvSpPr/>
          <p:nvPr userDrawn="1"/>
        </p:nvSpPr>
        <p:spPr>
          <a:xfrm>
            <a:off x="230930" y="194088"/>
            <a:ext cx="11656269" cy="64591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8853"/>
            <a:endParaRPr lang="en-US"/>
          </a:p>
        </p:txBody>
      </p:sp>
      <p:sp>
        <p:nvSpPr>
          <p:cNvPr id="5" name="Picture Placeholder 4"/>
          <p:cNvSpPr>
            <a:spLocks noGrp="1"/>
          </p:cNvSpPr>
          <p:nvPr>
            <p:ph type="pic" sz="quarter" idx="11"/>
          </p:nvPr>
        </p:nvSpPr>
        <p:spPr>
          <a:xfrm>
            <a:off x="5095824" y="193675"/>
            <a:ext cx="6791375" cy="6459538"/>
          </a:xfrm>
          <a:prstGeom prst="rect">
            <a:avLst/>
          </a:prstGeom>
        </p:spPr>
        <p:txBody>
          <a:bodyPr vert="horz"/>
          <a:lstStyle>
            <a:lvl1pPr marL="0" indent="0">
              <a:buNone/>
              <a:defRPr sz="2800"/>
            </a:lvl1pPr>
          </a:lstStyle>
          <a:p>
            <a:r>
              <a:rPr lang="es-ES_tradnl" dirty="0" err="1"/>
              <a:t>Drag</a:t>
            </a:r>
            <a:r>
              <a:rPr lang="es-ES_tradnl" dirty="0"/>
              <a:t> </a:t>
            </a:r>
            <a:r>
              <a:rPr lang="es-ES_tradnl" dirty="0" err="1"/>
              <a:t>picture</a:t>
            </a:r>
            <a:r>
              <a:rPr lang="es-ES_tradnl" dirty="0"/>
              <a:t> to </a:t>
            </a:r>
            <a:r>
              <a:rPr lang="es-ES_tradnl" dirty="0" err="1"/>
              <a:t>placeholder</a:t>
            </a:r>
            <a:r>
              <a:rPr lang="es-ES_tradnl" dirty="0"/>
              <a:t> </a:t>
            </a:r>
            <a:r>
              <a:rPr lang="es-ES_tradnl" dirty="0" err="1"/>
              <a:t>or</a:t>
            </a:r>
            <a:r>
              <a:rPr lang="es-ES_tradnl" dirty="0"/>
              <a:t> </a:t>
            </a:r>
            <a:r>
              <a:rPr lang="es-ES_tradnl" dirty="0" err="1"/>
              <a:t>click</a:t>
            </a:r>
            <a:r>
              <a:rPr lang="es-ES_tradnl" dirty="0"/>
              <a:t> </a:t>
            </a:r>
            <a:r>
              <a:rPr lang="es-ES_tradnl" dirty="0" err="1"/>
              <a:t>icon</a:t>
            </a:r>
            <a:r>
              <a:rPr lang="es-ES_tradnl" dirty="0"/>
              <a:t> to </a:t>
            </a:r>
            <a:r>
              <a:rPr lang="es-ES_tradnl" dirty="0" err="1"/>
              <a:t>add</a:t>
            </a:r>
            <a:endParaRPr lang="en-US" dirty="0"/>
          </a:p>
        </p:txBody>
      </p:sp>
      <p:sp>
        <p:nvSpPr>
          <p:cNvPr id="20" name="Date Placeholder 19"/>
          <p:cNvSpPr>
            <a:spLocks noGrp="1"/>
          </p:cNvSpPr>
          <p:nvPr>
            <p:ph type="dt" sz="half" idx="10"/>
          </p:nvPr>
        </p:nvSpPr>
        <p:spPr>
          <a:xfrm>
            <a:off x="609442" y="3807931"/>
            <a:ext cx="4156958" cy="365125"/>
          </a:xfrm>
        </p:spPr>
        <p:txBody>
          <a:bodyPr/>
          <a:lstStyle/>
          <a:p>
            <a:fld id="{515A3A2B-6B6F-794A-ACD1-C898991D7496}" type="datetime1">
              <a:rPr lang="en-US" smtClean="0"/>
              <a:t>9/2/2022</a:t>
            </a:fld>
            <a:endParaRPr lang="en-US"/>
          </a:p>
        </p:txBody>
      </p:sp>
      <p:sp>
        <p:nvSpPr>
          <p:cNvPr id="10" name="Title 18"/>
          <p:cNvSpPr>
            <a:spLocks noGrp="1"/>
          </p:cNvSpPr>
          <p:nvPr>
            <p:ph type="title"/>
          </p:nvPr>
        </p:nvSpPr>
        <p:spPr>
          <a:xfrm>
            <a:off x="609443" y="1644125"/>
            <a:ext cx="4156958" cy="1820022"/>
          </a:xfrm>
          <a:prstGeom prst="rect">
            <a:avLst/>
          </a:prstGeom>
        </p:spPr>
        <p:txBody>
          <a:bodyPr anchor="b"/>
          <a:lstStyle/>
          <a:p>
            <a:r>
              <a:rPr lang="es-ES_tradnl"/>
              <a:t>Click to edit Master title style</a:t>
            </a:r>
            <a:endParaRPr lang="en-US"/>
          </a:p>
        </p:txBody>
      </p:sp>
    </p:spTree>
    <p:extLst>
      <p:ext uri="{BB962C8B-B14F-4D97-AF65-F5344CB8AC3E}">
        <p14:creationId xmlns:p14="http://schemas.microsoft.com/office/powerpoint/2010/main" val="12538861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tras A">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8DDA9C7-B99D-479C-97FB-C87E0F7C8B63}"/>
              </a:ext>
            </a:extLst>
          </p:cNvPr>
          <p:cNvSpPr/>
          <p:nvPr userDrawn="1"/>
        </p:nvSpPr>
        <p:spPr>
          <a:xfrm>
            <a:off x="0" y="0"/>
            <a:ext cx="12188825" cy="342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5" name="Rectángulo 4">
            <a:extLst>
              <a:ext uri="{FF2B5EF4-FFF2-40B4-BE49-F238E27FC236}">
                <a16:creationId xmlns:a16="http://schemas.microsoft.com/office/drawing/2014/main" id="{F8D17118-B22F-4CE6-AA05-DD12C429B727}"/>
              </a:ext>
            </a:extLst>
          </p:cNvPr>
          <p:cNvSpPr/>
          <p:nvPr userDrawn="1"/>
        </p:nvSpPr>
        <p:spPr>
          <a:xfrm>
            <a:off x="0" y="3432175"/>
            <a:ext cx="12188825" cy="34258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9" name="Marcador de texto 8"/>
          <p:cNvSpPr>
            <a:spLocks noGrp="1"/>
          </p:cNvSpPr>
          <p:nvPr>
            <p:ph type="body" sz="quarter" idx="10"/>
          </p:nvPr>
        </p:nvSpPr>
        <p:spPr>
          <a:xfrm>
            <a:off x="774700" y="1038361"/>
            <a:ext cx="10725150" cy="1349375"/>
          </a:xfrm>
          <a:prstGeom prst="rect">
            <a:avLst/>
          </a:prstGeom>
        </p:spPr>
        <p:txBody>
          <a:bodyPr anchor="ctr"/>
          <a:lstStyle>
            <a:lvl1pPr>
              <a:defRPr sz="4000" b="1">
                <a:solidFill>
                  <a:schemeClr val="tx2"/>
                </a:solidFill>
              </a:defRPr>
            </a:lvl1pPr>
          </a:lstStyle>
          <a:p>
            <a:r>
              <a:rPr lang="es-ES" dirty="0"/>
              <a:t>Editar los estilos de texto del patrón
</a:t>
            </a:r>
            <a:endParaRPr lang="es-CO" dirty="0"/>
          </a:p>
        </p:txBody>
      </p:sp>
      <p:sp>
        <p:nvSpPr>
          <p:cNvPr id="14" name="Marcador de texto 8"/>
          <p:cNvSpPr>
            <a:spLocks noGrp="1"/>
          </p:cNvSpPr>
          <p:nvPr>
            <p:ph type="body" sz="quarter" idx="11"/>
          </p:nvPr>
        </p:nvSpPr>
        <p:spPr>
          <a:xfrm>
            <a:off x="774700" y="4470261"/>
            <a:ext cx="10725150" cy="1349375"/>
          </a:xfrm>
          <a:prstGeom prst="rect">
            <a:avLst/>
          </a:prstGeom>
        </p:spPr>
        <p:txBody>
          <a:bodyPr anchor="ctr"/>
          <a:lstStyle>
            <a:lvl1pPr>
              <a:defRPr sz="4000" b="1">
                <a:solidFill>
                  <a:schemeClr val="bg1"/>
                </a:solidFill>
              </a:defRPr>
            </a:lvl1pPr>
          </a:lstStyle>
          <a:p>
            <a:r>
              <a:rPr lang="es-ES" dirty="0"/>
              <a:t>Editar los estilos de texto del patrón
</a:t>
            </a:r>
            <a:endParaRPr lang="es-CO" dirty="0"/>
          </a:p>
        </p:txBody>
      </p:sp>
    </p:spTree>
    <p:extLst>
      <p:ext uri="{BB962C8B-B14F-4D97-AF65-F5344CB8AC3E}">
        <p14:creationId xmlns:p14="http://schemas.microsoft.com/office/powerpoint/2010/main" val="243491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tras B">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608B879-DFD5-4750-852F-31EFA6164F8E}"/>
              </a:ext>
            </a:extLst>
          </p:cNvPr>
          <p:cNvSpPr/>
          <p:nvPr userDrawn="1"/>
        </p:nvSpPr>
        <p:spPr>
          <a:xfrm>
            <a:off x="0" y="0"/>
            <a:ext cx="12188825"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6" name="Rectángulo 5">
            <a:extLst>
              <a:ext uri="{FF2B5EF4-FFF2-40B4-BE49-F238E27FC236}">
                <a16:creationId xmlns:a16="http://schemas.microsoft.com/office/drawing/2014/main" id="{168669DD-9C07-4713-9C08-6F3E211AAFD9}"/>
              </a:ext>
            </a:extLst>
          </p:cNvPr>
          <p:cNvSpPr/>
          <p:nvPr userDrawn="1"/>
        </p:nvSpPr>
        <p:spPr>
          <a:xfrm>
            <a:off x="0" y="2289175"/>
            <a:ext cx="12188825" cy="228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7" name="Rectángulo 6">
            <a:extLst>
              <a:ext uri="{FF2B5EF4-FFF2-40B4-BE49-F238E27FC236}">
                <a16:creationId xmlns:a16="http://schemas.microsoft.com/office/drawing/2014/main" id="{5BCA9B90-DBCC-4ACE-96E9-430093B4C3C7}"/>
              </a:ext>
            </a:extLst>
          </p:cNvPr>
          <p:cNvSpPr/>
          <p:nvPr userDrawn="1"/>
        </p:nvSpPr>
        <p:spPr>
          <a:xfrm>
            <a:off x="0" y="4572000"/>
            <a:ext cx="12188825" cy="2286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9" name="Marcador de texto 8"/>
          <p:cNvSpPr>
            <a:spLocks noGrp="1"/>
          </p:cNvSpPr>
          <p:nvPr>
            <p:ph type="body" sz="quarter" idx="10"/>
          </p:nvPr>
        </p:nvSpPr>
        <p:spPr>
          <a:xfrm>
            <a:off x="774700" y="573088"/>
            <a:ext cx="10725150" cy="1349375"/>
          </a:xfrm>
          <a:prstGeom prst="rect">
            <a:avLst/>
          </a:prstGeom>
        </p:spPr>
        <p:txBody>
          <a:bodyPr anchor="ctr"/>
          <a:lstStyle>
            <a:lvl1pPr>
              <a:defRPr sz="4000" b="1">
                <a:solidFill>
                  <a:schemeClr val="tx2"/>
                </a:solidFill>
              </a:defRPr>
            </a:lvl1pPr>
          </a:lstStyle>
          <a:p>
            <a:r>
              <a:rPr lang="es-ES" dirty="0"/>
              <a:t>Editar los estilos de texto del patrón
</a:t>
            </a:r>
            <a:endParaRPr lang="es-CO" dirty="0"/>
          </a:p>
        </p:txBody>
      </p:sp>
      <p:sp>
        <p:nvSpPr>
          <p:cNvPr id="14" name="Marcador de texto 8"/>
          <p:cNvSpPr>
            <a:spLocks noGrp="1"/>
          </p:cNvSpPr>
          <p:nvPr>
            <p:ph type="body" sz="quarter" idx="11"/>
          </p:nvPr>
        </p:nvSpPr>
        <p:spPr>
          <a:xfrm>
            <a:off x="774700" y="2789345"/>
            <a:ext cx="10725150" cy="1349375"/>
          </a:xfrm>
          <a:prstGeom prst="rect">
            <a:avLst/>
          </a:prstGeom>
        </p:spPr>
        <p:txBody>
          <a:bodyPr anchor="ctr"/>
          <a:lstStyle>
            <a:lvl1pPr>
              <a:defRPr sz="4000" b="1">
                <a:solidFill>
                  <a:schemeClr val="bg1"/>
                </a:solidFill>
              </a:defRPr>
            </a:lvl1pPr>
          </a:lstStyle>
          <a:p>
            <a:r>
              <a:rPr lang="es-ES" dirty="0"/>
              <a:t>Editar los estilos de texto del patrón
</a:t>
            </a:r>
            <a:endParaRPr lang="es-CO" dirty="0"/>
          </a:p>
        </p:txBody>
      </p:sp>
      <p:sp>
        <p:nvSpPr>
          <p:cNvPr id="15" name="Marcador de texto 8"/>
          <p:cNvSpPr>
            <a:spLocks noGrp="1"/>
          </p:cNvSpPr>
          <p:nvPr>
            <p:ph type="body" sz="quarter" idx="12"/>
          </p:nvPr>
        </p:nvSpPr>
        <p:spPr>
          <a:xfrm>
            <a:off x="774700" y="5036599"/>
            <a:ext cx="10725150" cy="1349375"/>
          </a:xfrm>
          <a:prstGeom prst="rect">
            <a:avLst/>
          </a:prstGeom>
        </p:spPr>
        <p:txBody>
          <a:bodyPr anchor="ctr"/>
          <a:lstStyle>
            <a:lvl1pPr>
              <a:defRPr sz="4000" b="1">
                <a:solidFill>
                  <a:schemeClr val="tx1">
                    <a:lumMod val="85000"/>
                    <a:lumOff val="15000"/>
                  </a:schemeClr>
                </a:solidFill>
              </a:defRPr>
            </a:lvl1pPr>
          </a:lstStyle>
          <a:p>
            <a:r>
              <a:rPr lang="es-ES" dirty="0"/>
              <a:t>Editar los estilos de texto del patrón
</a:t>
            </a:r>
            <a:endParaRPr lang="es-CO" dirty="0"/>
          </a:p>
        </p:txBody>
      </p:sp>
    </p:spTree>
    <p:extLst>
      <p:ext uri="{BB962C8B-B14F-4D97-AF65-F5344CB8AC3E}">
        <p14:creationId xmlns:p14="http://schemas.microsoft.com/office/powerpoint/2010/main" val="334628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tras C">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24AE994-0670-4FDB-9AA2-156167D7517A}"/>
              </a:ext>
            </a:extLst>
          </p:cNvPr>
          <p:cNvSpPr/>
          <p:nvPr userDrawn="1"/>
        </p:nvSpPr>
        <p:spPr>
          <a:xfrm>
            <a:off x="0" y="0"/>
            <a:ext cx="12188825" cy="1712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7" name="Rectángulo 6">
            <a:extLst>
              <a:ext uri="{FF2B5EF4-FFF2-40B4-BE49-F238E27FC236}">
                <a16:creationId xmlns:a16="http://schemas.microsoft.com/office/drawing/2014/main" id="{803F3840-2156-433B-9AB2-6A5A6E08B75E}"/>
              </a:ext>
            </a:extLst>
          </p:cNvPr>
          <p:cNvSpPr/>
          <p:nvPr userDrawn="1"/>
        </p:nvSpPr>
        <p:spPr>
          <a:xfrm>
            <a:off x="0" y="1716088"/>
            <a:ext cx="12188825" cy="171291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8" name="Rectángulo 7">
            <a:extLst>
              <a:ext uri="{FF2B5EF4-FFF2-40B4-BE49-F238E27FC236}">
                <a16:creationId xmlns:a16="http://schemas.microsoft.com/office/drawing/2014/main" id="{1AF42438-9003-4D0D-AF26-CC99AABE95E5}"/>
              </a:ext>
            </a:extLst>
          </p:cNvPr>
          <p:cNvSpPr/>
          <p:nvPr userDrawn="1"/>
        </p:nvSpPr>
        <p:spPr>
          <a:xfrm>
            <a:off x="0" y="3425825"/>
            <a:ext cx="12188825" cy="171291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10" name="Rectángulo 9">
            <a:extLst>
              <a:ext uri="{FF2B5EF4-FFF2-40B4-BE49-F238E27FC236}">
                <a16:creationId xmlns:a16="http://schemas.microsoft.com/office/drawing/2014/main" id="{D4DBB175-5FDF-4B64-8CFD-03A9299FBE72}"/>
              </a:ext>
            </a:extLst>
          </p:cNvPr>
          <p:cNvSpPr/>
          <p:nvPr userDrawn="1"/>
        </p:nvSpPr>
        <p:spPr>
          <a:xfrm>
            <a:off x="0" y="5145088"/>
            <a:ext cx="12188825" cy="17129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a:p>
        </p:txBody>
      </p:sp>
      <p:sp>
        <p:nvSpPr>
          <p:cNvPr id="9" name="Marcador de texto 8"/>
          <p:cNvSpPr>
            <a:spLocks noGrp="1"/>
          </p:cNvSpPr>
          <p:nvPr>
            <p:ph type="body" sz="quarter" idx="10"/>
          </p:nvPr>
        </p:nvSpPr>
        <p:spPr>
          <a:xfrm>
            <a:off x="774700" y="573088"/>
            <a:ext cx="10725150" cy="670835"/>
          </a:xfrm>
          <a:prstGeom prst="rect">
            <a:avLst/>
          </a:prstGeom>
        </p:spPr>
        <p:txBody>
          <a:bodyPr anchor="ctr"/>
          <a:lstStyle>
            <a:lvl1pPr>
              <a:lnSpc>
                <a:spcPct val="100000"/>
              </a:lnSpc>
              <a:defRPr sz="3200" b="1">
                <a:solidFill>
                  <a:schemeClr val="tx2"/>
                </a:solidFill>
              </a:defRPr>
            </a:lvl1pPr>
          </a:lstStyle>
          <a:p>
            <a:r>
              <a:rPr lang="es-ES" dirty="0"/>
              <a:t>Editar los estilos de texto del patrón
</a:t>
            </a:r>
            <a:endParaRPr lang="es-CO" dirty="0"/>
          </a:p>
        </p:txBody>
      </p:sp>
      <p:sp>
        <p:nvSpPr>
          <p:cNvPr id="12" name="Marcador de texto 8"/>
          <p:cNvSpPr>
            <a:spLocks noGrp="1"/>
          </p:cNvSpPr>
          <p:nvPr>
            <p:ph type="body" sz="quarter" idx="11"/>
          </p:nvPr>
        </p:nvSpPr>
        <p:spPr>
          <a:xfrm>
            <a:off x="774700" y="2246903"/>
            <a:ext cx="10725150" cy="670835"/>
          </a:xfrm>
          <a:prstGeom prst="rect">
            <a:avLst/>
          </a:prstGeom>
        </p:spPr>
        <p:txBody>
          <a:bodyPr anchor="ctr"/>
          <a:lstStyle>
            <a:lvl1pPr>
              <a:lnSpc>
                <a:spcPct val="100000"/>
              </a:lnSpc>
              <a:defRPr sz="3200" b="1">
                <a:solidFill>
                  <a:schemeClr val="bg1"/>
                </a:solidFill>
              </a:defRPr>
            </a:lvl1pPr>
          </a:lstStyle>
          <a:p>
            <a:r>
              <a:rPr lang="es-ES" dirty="0"/>
              <a:t>Editar los estilos de texto del patrón
</a:t>
            </a:r>
            <a:endParaRPr lang="es-CO" dirty="0"/>
          </a:p>
        </p:txBody>
      </p:sp>
      <p:sp>
        <p:nvSpPr>
          <p:cNvPr id="13" name="Marcador de texto 8"/>
          <p:cNvSpPr>
            <a:spLocks noGrp="1"/>
          </p:cNvSpPr>
          <p:nvPr>
            <p:ph type="body" sz="quarter" idx="12"/>
          </p:nvPr>
        </p:nvSpPr>
        <p:spPr>
          <a:xfrm>
            <a:off x="774700" y="3951717"/>
            <a:ext cx="10725150" cy="670835"/>
          </a:xfrm>
          <a:prstGeom prst="rect">
            <a:avLst/>
          </a:prstGeom>
        </p:spPr>
        <p:txBody>
          <a:bodyPr anchor="ctr"/>
          <a:lstStyle>
            <a:lvl1pPr>
              <a:lnSpc>
                <a:spcPct val="100000"/>
              </a:lnSpc>
              <a:defRPr sz="3200" b="1">
                <a:solidFill>
                  <a:schemeClr val="tx1">
                    <a:lumMod val="85000"/>
                    <a:lumOff val="15000"/>
                  </a:schemeClr>
                </a:solidFill>
              </a:defRPr>
            </a:lvl1pPr>
          </a:lstStyle>
          <a:p>
            <a:r>
              <a:rPr lang="es-ES" dirty="0"/>
              <a:t>Editar los estilos de texto del patrón
</a:t>
            </a:r>
            <a:endParaRPr lang="es-CO" dirty="0"/>
          </a:p>
        </p:txBody>
      </p:sp>
      <p:sp>
        <p:nvSpPr>
          <p:cNvPr id="16" name="Marcador de texto 8"/>
          <p:cNvSpPr>
            <a:spLocks noGrp="1"/>
          </p:cNvSpPr>
          <p:nvPr>
            <p:ph type="body" sz="quarter" idx="13"/>
          </p:nvPr>
        </p:nvSpPr>
        <p:spPr>
          <a:xfrm>
            <a:off x="774700" y="5765019"/>
            <a:ext cx="10725150" cy="670835"/>
          </a:xfrm>
          <a:prstGeom prst="rect">
            <a:avLst/>
          </a:prstGeom>
        </p:spPr>
        <p:txBody>
          <a:bodyPr anchor="ctr"/>
          <a:lstStyle>
            <a:lvl1pPr>
              <a:lnSpc>
                <a:spcPct val="100000"/>
              </a:lnSpc>
              <a:defRPr sz="3200" b="1">
                <a:solidFill>
                  <a:schemeClr val="tx1">
                    <a:lumMod val="85000"/>
                    <a:lumOff val="15000"/>
                  </a:schemeClr>
                </a:solidFill>
              </a:defRPr>
            </a:lvl1pPr>
          </a:lstStyle>
          <a:p>
            <a:r>
              <a:rPr lang="es-ES" dirty="0"/>
              <a:t>Editar los estilos de texto del patrón
</a:t>
            </a:r>
            <a:endParaRPr lang="es-CO" dirty="0"/>
          </a:p>
        </p:txBody>
      </p:sp>
    </p:spTree>
    <p:extLst>
      <p:ext uri="{BB962C8B-B14F-4D97-AF65-F5344CB8AC3E}">
        <p14:creationId xmlns:p14="http://schemas.microsoft.com/office/powerpoint/2010/main" val="42582049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ierre A">
    <p:spTree>
      <p:nvGrpSpPr>
        <p:cNvPr id="1" name=""/>
        <p:cNvGrpSpPr/>
        <p:nvPr/>
      </p:nvGrpSpPr>
      <p:grpSpPr>
        <a:xfrm>
          <a:off x="0" y="0"/>
          <a:ext cx="0" cy="0"/>
          <a:chOff x="0" y="0"/>
          <a:chExt cx="0" cy="0"/>
        </a:xfrm>
      </p:grpSpPr>
      <p:pic>
        <p:nvPicPr>
          <p:cNvPr id="3" name="Imagen 1">
            <a:extLst>
              <a:ext uri="{FF2B5EF4-FFF2-40B4-BE49-F238E27FC236}">
                <a16:creationId xmlns:a16="http://schemas.microsoft.com/office/drawing/2014/main" id="{2ACE09B8-7558-4F01-972D-4705884909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E41E6B3-05E4-42C2-A603-73E50B90749D}"/>
              </a:ext>
            </a:extLst>
          </p:cNvPr>
          <p:cNvSpPr/>
          <p:nvPr userDrawn="1"/>
        </p:nvSpPr>
        <p:spPr>
          <a:xfrm>
            <a:off x="215900" y="5345113"/>
            <a:ext cx="11776075" cy="1296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3">
            <a:extLst>
              <a:ext uri="{FF2B5EF4-FFF2-40B4-BE49-F238E27FC236}">
                <a16:creationId xmlns:a16="http://schemas.microsoft.com/office/drawing/2014/main" id="{AA76D317-5253-471A-83C8-BBE23D79E4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675" y="5819775"/>
            <a:ext cx="26447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4">
            <a:extLst>
              <a:ext uri="{FF2B5EF4-FFF2-40B4-BE49-F238E27FC236}">
                <a16:creationId xmlns:a16="http://schemas.microsoft.com/office/drawing/2014/main" id="{61ED4152-3A97-4E16-8889-A54A43D4B2B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864725" y="5600700"/>
            <a:ext cx="17383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496501"/>
            <a:ext cx="6574971" cy="1325563"/>
          </a:xfrm>
          <a:prstGeom prst="rect">
            <a:avLst/>
          </a:prstGeom>
        </p:spPr>
        <p:txBody>
          <a:bodyPr anchor="b"/>
          <a:lstStyle>
            <a:lvl1pPr>
              <a:defRPr sz="4000" b="1">
                <a:solidFill>
                  <a:schemeClr val="bg1"/>
                </a:solidFill>
              </a:defRPr>
            </a:lvl1pPr>
          </a:lstStyle>
          <a:p>
            <a:r>
              <a:rPr lang="es-ES"/>
              <a:t>Haga clic para modificar el estilo de título del patrón</a:t>
            </a:r>
            <a:endParaRPr lang="es-CO" dirty="0"/>
          </a:p>
        </p:txBody>
      </p:sp>
    </p:spTree>
    <p:extLst>
      <p:ext uri="{BB962C8B-B14F-4D97-AF65-F5344CB8AC3E}">
        <p14:creationId xmlns:p14="http://schemas.microsoft.com/office/powerpoint/2010/main" val="346395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tada C">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FE8450C5-046D-489A-92A3-7B7EFC73F9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029D6D65-3B75-45BF-8D4A-175422C8F780}"/>
              </a:ext>
            </a:extLst>
          </p:cNvPr>
          <p:cNvSpPr/>
          <p:nvPr userDrawn="1"/>
        </p:nvSpPr>
        <p:spPr>
          <a:xfrm>
            <a:off x="206375" y="4073525"/>
            <a:ext cx="11776075" cy="2579688"/>
          </a:xfrm>
          <a:prstGeom prst="rect">
            <a:avLst/>
          </a:prstGeom>
          <a:solidFill>
            <a:srgbClr val="C4D6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7">
            <a:extLst>
              <a:ext uri="{FF2B5EF4-FFF2-40B4-BE49-F238E27FC236}">
                <a16:creationId xmlns:a16="http://schemas.microsoft.com/office/drawing/2014/main" id="{22765C7D-1F86-4E7B-ABE5-92656FE02D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64725" y="5600700"/>
            <a:ext cx="17383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54435" y="4429495"/>
            <a:ext cx="7147653" cy="1195744"/>
          </a:xfrm>
          <a:prstGeom prst="rect">
            <a:avLst/>
          </a:prstGeom>
        </p:spPr>
        <p:txBody>
          <a:bodyPr anchor="b"/>
          <a:lstStyle>
            <a:lvl1pPr>
              <a:defRPr sz="3200" b="1">
                <a:solidFill>
                  <a:schemeClr val="bg1"/>
                </a:solidFill>
              </a:defRPr>
            </a:lvl1pPr>
          </a:lstStyle>
          <a:p>
            <a:r>
              <a:rPr lang="es-ES"/>
              <a:t>Haga clic para modificar el estilo de título del patrón</a:t>
            </a:r>
            <a:endParaRPr lang="es-CO" dirty="0"/>
          </a:p>
        </p:txBody>
      </p:sp>
      <p:sp>
        <p:nvSpPr>
          <p:cNvPr id="6" name="Marcador de fecha 2">
            <a:extLst>
              <a:ext uri="{FF2B5EF4-FFF2-40B4-BE49-F238E27FC236}">
                <a16:creationId xmlns:a16="http://schemas.microsoft.com/office/drawing/2014/main" id="{695477AF-B1EE-4F6A-8AD8-52AB4B2A966B}"/>
              </a:ext>
            </a:extLst>
          </p:cNvPr>
          <p:cNvSpPr>
            <a:spLocks noGrp="1"/>
          </p:cNvSpPr>
          <p:nvPr>
            <p:ph type="dt" sz="half" idx="10"/>
          </p:nvPr>
        </p:nvSpPr>
        <p:spPr>
          <a:xfrm>
            <a:off x="654050" y="5810250"/>
            <a:ext cx="6488113" cy="365125"/>
          </a:xfrm>
        </p:spPr>
        <p:txBody>
          <a:bodyPr/>
          <a:lstStyle>
            <a:lvl1pPr>
              <a:defRPr sz="2000" b="1">
                <a:solidFill>
                  <a:schemeClr val="bg1"/>
                </a:solidFill>
              </a:defRPr>
            </a:lvl1pPr>
          </a:lstStyle>
          <a:p>
            <a:pPr>
              <a:defRPr/>
            </a:pPr>
            <a:fld id="{7AA15BC7-70AE-4472-B57F-09F88BDB0D6D}" type="datetime1">
              <a:rPr lang="en-US"/>
              <a:pPr>
                <a:defRPr/>
              </a:pPr>
              <a:t>9/2/2022</a:t>
            </a:fld>
            <a:endParaRPr lang="en-US" dirty="0"/>
          </a:p>
        </p:txBody>
      </p:sp>
    </p:spTree>
    <p:extLst>
      <p:ext uri="{BB962C8B-B14F-4D97-AF65-F5344CB8AC3E}">
        <p14:creationId xmlns:p14="http://schemas.microsoft.com/office/powerpoint/2010/main" val="87249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erre B">
    <p:spTree>
      <p:nvGrpSpPr>
        <p:cNvPr id="1" name=""/>
        <p:cNvGrpSpPr/>
        <p:nvPr/>
      </p:nvGrpSpPr>
      <p:grpSpPr>
        <a:xfrm>
          <a:off x="0" y="0"/>
          <a:ext cx="0" cy="0"/>
          <a:chOff x="0" y="0"/>
          <a:chExt cx="0" cy="0"/>
        </a:xfrm>
      </p:grpSpPr>
      <p:pic>
        <p:nvPicPr>
          <p:cNvPr id="3" name="Imagen 1">
            <a:extLst>
              <a:ext uri="{FF2B5EF4-FFF2-40B4-BE49-F238E27FC236}">
                <a16:creationId xmlns:a16="http://schemas.microsoft.com/office/drawing/2014/main" id="{6E87A6E0-694C-4071-B3DC-F903D8AB50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188" y="231775"/>
            <a:ext cx="9486900"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5CBEE99-23C3-4B90-8BCE-56FD5297FA26}"/>
              </a:ext>
            </a:extLst>
          </p:cNvPr>
          <p:cNvSpPr/>
          <p:nvPr userDrawn="1"/>
        </p:nvSpPr>
        <p:spPr>
          <a:xfrm>
            <a:off x="9444038" y="220663"/>
            <a:ext cx="2514600" cy="6405562"/>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3">
            <a:extLst>
              <a:ext uri="{FF2B5EF4-FFF2-40B4-BE49-F238E27FC236}">
                <a16:creationId xmlns:a16="http://schemas.microsoft.com/office/drawing/2014/main" id="{6DC0D259-E829-46C8-A197-CF6AEE9D5A9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64725" y="5443538"/>
            <a:ext cx="17383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2008415"/>
            <a:ext cx="6364329" cy="1884970"/>
          </a:xfrm>
          <a:prstGeom prst="rect">
            <a:avLst/>
          </a:prstGeom>
        </p:spPr>
        <p:txBody>
          <a:bodyPr anchor="b"/>
          <a:lstStyle>
            <a:lvl1pPr>
              <a:defRPr sz="4000" b="1">
                <a:solidFill>
                  <a:schemeClr val="bg1"/>
                </a:solidFill>
              </a:defRPr>
            </a:lvl1pPr>
          </a:lstStyle>
          <a:p>
            <a:r>
              <a:rPr lang="es-ES"/>
              <a:t>Haga clic para modificar el estilo de título del patrón</a:t>
            </a:r>
            <a:endParaRPr lang="es-CO" dirty="0"/>
          </a:p>
        </p:txBody>
      </p:sp>
    </p:spTree>
    <p:extLst>
      <p:ext uri="{BB962C8B-B14F-4D97-AF65-F5344CB8AC3E}">
        <p14:creationId xmlns:p14="http://schemas.microsoft.com/office/powerpoint/2010/main" val="1277040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rtada D">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214C8BF5-3576-44EA-8FDA-31E512C339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F3F0D882-48DD-4960-975B-2E70DCAAF0CC}"/>
              </a:ext>
            </a:extLst>
          </p:cNvPr>
          <p:cNvSpPr/>
          <p:nvPr userDrawn="1"/>
        </p:nvSpPr>
        <p:spPr>
          <a:xfrm>
            <a:off x="215900" y="220663"/>
            <a:ext cx="11776075" cy="1296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7">
            <a:extLst>
              <a:ext uri="{FF2B5EF4-FFF2-40B4-BE49-F238E27FC236}">
                <a16:creationId xmlns:a16="http://schemas.microsoft.com/office/drawing/2014/main" id="{9E5718C2-73F6-40F4-8C8D-C03037C63CB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675" y="695325"/>
            <a:ext cx="26447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8">
            <a:extLst>
              <a:ext uri="{FF2B5EF4-FFF2-40B4-BE49-F238E27FC236}">
                <a16:creationId xmlns:a16="http://schemas.microsoft.com/office/drawing/2014/main" id="{AF99128E-8AF3-432A-92DE-65781BA096D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864725" y="477838"/>
            <a:ext cx="1738313"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54436" y="3114777"/>
            <a:ext cx="5663238" cy="2731362"/>
          </a:xfrm>
          <a:prstGeom prst="rect">
            <a:avLst/>
          </a:prstGeom>
        </p:spPr>
        <p:txBody>
          <a:bodyPr anchor="b"/>
          <a:lstStyle>
            <a:lvl1pPr>
              <a:defRPr sz="4400" b="1"/>
            </a:lvl1pPr>
          </a:lstStyle>
          <a:p>
            <a:r>
              <a:rPr lang="es-ES"/>
              <a:t>Haga clic para modificar el estilo de título del patrón</a:t>
            </a:r>
            <a:endParaRPr lang="es-CO" dirty="0"/>
          </a:p>
        </p:txBody>
      </p:sp>
      <p:sp>
        <p:nvSpPr>
          <p:cNvPr id="7" name="Marcador de fecha 2">
            <a:extLst>
              <a:ext uri="{FF2B5EF4-FFF2-40B4-BE49-F238E27FC236}">
                <a16:creationId xmlns:a16="http://schemas.microsoft.com/office/drawing/2014/main" id="{27EDF7A7-6B95-44BD-A30A-A81AFCAFD0F2}"/>
              </a:ext>
            </a:extLst>
          </p:cNvPr>
          <p:cNvSpPr>
            <a:spLocks noGrp="1"/>
          </p:cNvSpPr>
          <p:nvPr>
            <p:ph type="dt" sz="half" idx="10"/>
          </p:nvPr>
        </p:nvSpPr>
        <p:spPr>
          <a:xfrm>
            <a:off x="654050" y="5981700"/>
            <a:ext cx="5664200" cy="365125"/>
          </a:xfrm>
        </p:spPr>
        <p:txBody>
          <a:bodyPr/>
          <a:lstStyle>
            <a:lvl1pPr>
              <a:defRPr sz="2000" b="1"/>
            </a:lvl1pPr>
          </a:lstStyle>
          <a:p>
            <a:pPr>
              <a:defRPr/>
            </a:pPr>
            <a:fld id="{18A5FC04-6602-474D-A2DC-EAE2340B84D3}" type="datetime1">
              <a:rPr lang="en-US"/>
              <a:pPr>
                <a:defRPr/>
              </a:pPr>
              <a:t>9/2/2022</a:t>
            </a:fld>
            <a:endParaRPr lang="en-US" dirty="0"/>
          </a:p>
        </p:txBody>
      </p:sp>
    </p:spTree>
    <p:extLst>
      <p:ext uri="{BB962C8B-B14F-4D97-AF65-F5344CB8AC3E}">
        <p14:creationId xmlns:p14="http://schemas.microsoft.com/office/powerpoint/2010/main" val="404724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tada E">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652DBB7C-BB9A-4BCD-B050-A6ECAD305E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A1538649-C96F-4DC1-A040-E3AF73123D8B}"/>
              </a:ext>
            </a:extLst>
          </p:cNvPr>
          <p:cNvSpPr/>
          <p:nvPr userDrawn="1"/>
        </p:nvSpPr>
        <p:spPr>
          <a:xfrm>
            <a:off x="215900" y="220663"/>
            <a:ext cx="11776075" cy="2533650"/>
          </a:xfrm>
          <a:prstGeom prst="rect">
            <a:avLst/>
          </a:prstGeom>
          <a:solidFill>
            <a:srgbClr val="C4D6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5" name="Imagen 7">
            <a:extLst>
              <a:ext uri="{FF2B5EF4-FFF2-40B4-BE49-F238E27FC236}">
                <a16:creationId xmlns:a16="http://schemas.microsoft.com/office/drawing/2014/main" id="{FD2AC325-C201-4D47-94E2-113A0EA0D69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64725" y="477838"/>
            <a:ext cx="1738313"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54435" y="525957"/>
            <a:ext cx="7753295" cy="1480974"/>
          </a:xfrm>
          <a:prstGeom prst="rect">
            <a:avLst/>
          </a:prstGeom>
        </p:spPr>
        <p:txBody>
          <a:bodyPr anchor="b"/>
          <a:lstStyle>
            <a:lvl1pPr>
              <a:defRPr sz="3600" b="1"/>
            </a:lvl1pPr>
          </a:lstStyle>
          <a:p>
            <a:r>
              <a:rPr lang="es-ES"/>
              <a:t>Haga clic para modificar el estilo de título del patrón</a:t>
            </a:r>
            <a:endParaRPr lang="es-CO" dirty="0"/>
          </a:p>
        </p:txBody>
      </p:sp>
      <p:sp>
        <p:nvSpPr>
          <p:cNvPr id="6" name="Marcador de fecha 2">
            <a:extLst>
              <a:ext uri="{FF2B5EF4-FFF2-40B4-BE49-F238E27FC236}">
                <a16:creationId xmlns:a16="http://schemas.microsoft.com/office/drawing/2014/main" id="{DE9D1CB7-12E5-457E-8B3A-89BFFCBB3054}"/>
              </a:ext>
            </a:extLst>
          </p:cNvPr>
          <p:cNvSpPr>
            <a:spLocks noGrp="1"/>
          </p:cNvSpPr>
          <p:nvPr>
            <p:ph type="dt" sz="half" idx="10"/>
          </p:nvPr>
        </p:nvSpPr>
        <p:spPr>
          <a:xfrm>
            <a:off x="654050" y="2044700"/>
            <a:ext cx="5664200" cy="365125"/>
          </a:xfrm>
        </p:spPr>
        <p:txBody>
          <a:bodyPr/>
          <a:lstStyle>
            <a:lvl1pPr>
              <a:defRPr sz="2000" b="1"/>
            </a:lvl1pPr>
          </a:lstStyle>
          <a:p>
            <a:pPr>
              <a:defRPr/>
            </a:pPr>
            <a:fld id="{300DE0F7-7676-4FEF-861E-F33C57AB7BE0}" type="datetime1">
              <a:rPr lang="en-US"/>
              <a:pPr>
                <a:defRPr/>
              </a:pPr>
              <a:t>9/2/2022</a:t>
            </a:fld>
            <a:endParaRPr lang="en-US" dirty="0"/>
          </a:p>
        </p:txBody>
      </p:sp>
    </p:spTree>
    <p:extLst>
      <p:ext uri="{BB962C8B-B14F-4D97-AF65-F5344CB8AC3E}">
        <p14:creationId xmlns:p14="http://schemas.microsoft.com/office/powerpoint/2010/main" val="19227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rtada F1">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B2E3E77-6BFD-40B5-8769-00C330A8C397}"/>
              </a:ext>
            </a:extLst>
          </p:cNvPr>
          <p:cNvSpPr/>
          <p:nvPr userDrawn="1"/>
        </p:nvSpPr>
        <p:spPr>
          <a:xfrm>
            <a:off x="215900" y="220663"/>
            <a:ext cx="11776075" cy="6405562"/>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29502" eaLnBrk="1" fontAlgn="auto" hangingPunct="1">
              <a:spcBef>
                <a:spcPts val="0"/>
              </a:spcBef>
              <a:spcAft>
                <a:spcPts val="0"/>
              </a:spcAft>
              <a:defRPr/>
            </a:pPr>
            <a:endParaRPr lang="es-CO" dirty="0"/>
          </a:p>
        </p:txBody>
      </p:sp>
      <p:pic>
        <p:nvPicPr>
          <p:cNvPr id="4" name="Imagen 5">
            <a:extLst>
              <a:ext uri="{FF2B5EF4-FFF2-40B4-BE49-F238E27FC236}">
                <a16:creationId xmlns:a16="http://schemas.microsoft.com/office/drawing/2014/main" id="{9408049F-8224-40DE-B88C-5BF5303CAC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4725" y="477838"/>
            <a:ext cx="1738313"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o 7">
            <a:extLst>
              <a:ext uri="{FF2B5EF4-FFF2-40B4-BE49-F238E27FC236}">
                <a16:creationId xmlns:a16="http://schemas.microsoft.com/office/drawing/2014/main" id="{3F6B463C-EF33-4207-9F44-01977D0503E8}"/>
              </a:ext>
            </a:extLst>
          </p:cNvPr>
          <p:cNvGrpSpPr>
            <a:grpSpLocks/>
          </p:cNvGrpSpPr>
          <p:nvPr userDrawn="1"/>
        </p:nvGrpSpPr>
        <p:grpSpPr bwMode="auto">
          <a:xfrm>
            <a:off x="5610225" y="4027488"/>
            <a:ext cx="2360613" cy="2389187"/>
            <a:chOff x="4345854" y="2827284"/>
            <a:chExt cx="782638" cy="792163"/>
          </a:xfrm>
        </p:grpSpPr>
        <p:sp>
          <p:nvSpPr>
            <p:cNvPr id="6" name="Freeform 90">
              <a:extLst>
                <a:ext uri="{FF2B5EF4-FFF2-40B4-BE49-F238E27FC236}">
                  <a16:creationId xmlns:a16="http://schemas.microsoft.com/office/drawing/2014/main" id="{782019F2-5DB8-42ED-AB93-5ED887ED7712}"/>
                </a:ext>
              </a:extLst>
            </p:cNvPr>
            <p:cNvSpPr>
              <a:spLocks/>
            </p:cNvSpPr>
            <p:nvPr/>
          </p:nvSpPr>
          <p:spPr bwMode="auto">
            <a:xfrm>
              <a:off x="4358554" y="3122559"/>
              <a:ext cx="217488" cy="111125"/>
            </a:xfrm>
            <a:custGeom>
              <a:avLst/>
              <a:gdLst>
                <a:gd name="T0" fmla="*/ 2147483646 w 137"/>
                <a:gd name="T1" fmla="*/ 2147483646 h 70"/>
                <a:gd name="T2" fmla="*/ 2147483646 w 137"/>
                <a:gd name="T3" fmla="*/ 2147483646 h 70"/>
                <a:gd name="T4" fmla="*/ 2147483646 w 137"/>
                <a:gd name="T5" fmla="*/ 2147483646 h 70"/>
                <a:gd name="T6" fmla="*/ 2147483646 w 137"/>
                <a:gd name="T7" fmla="*/ 2147483646 h 70"/>
                <a:gd name="T8" fmla="*/ 2147483646 w 137"/>
                <a:gd name="T9" fmla="*/ 2147483646 h 70"/>
                <a:gd name="T10" fmla="*/ 2147483646 w 137"/>
                <a:gd name="T11" fmla="*/ 2147483646 h 70"/>
                <a:gd name="T12" fmla="*/ 2147483646 w 137"/>
                <a:gd name="T13" fmla="*/ 2147483646 h 70"/>
                <a:gd name="T14" fmla="*/ 2147483646 w 137"/>
                <a:gd name="T15" fmla="*/ 2147483646 h 70"/>
                <a:gd name="T16" fmla="*/ 2147483646 w 137"/>
                <a:gd name="T17" fmla="*/ 2147483646 h 70"/>
                <a:gd name="T18" fmla="*/ 2147483646 w 137"/>
                <a:gd name="T19" fmla="*/ 2147483646 h 70"/>
                <a:gd name="T20" fmla="*/ 2147483646 w 137"/>
                <a:gd name="T21" fmla="*/ 2147483646 h 70"/>
                <a:gd name="T22" fmla="*/ 2147483646 w 137"/>
                <a:gd name="T23" fmla="*/ 2147483646 h 70"/>
                <a:gd name="T24" fmla="*/ 2147483646 w 137"/>
                <a:gd name="T25" fmla="*/ 2147483646 h 70"/>
                <a:gd name="T26" fmla="*/ 2147483646 w 137"/>
                <a:gd name="T27" fmla="*/ 2147483646 h 70"/>
                <a:gd name="T28" fmla="*/ 2147483646 w 137"/>
                <a:gd name="T29" fmla="*/ 2147483646 h 70"/>
                <a:gd name="T30" fmla="*/ 2147483646 w 137"/>
                <a:gd name="T31" fmla="*/ 2147483646 h 70"/>
                <a:gd name="T32" fmla="*/ 2147483646 w 137"/>
                <a:gd name="T33" fmla="*/ 2147483646 h 70"/>
                <a:gd name="T34" fmla="*/ 2147483646 w 137"/>
                <a:gd name="T35" fmla="*/ 2147483646 h 70"/>
                <a:gd name="T36" fmla="*/ 2147483646 w 137"/>
                <a:gd name="T37" fmla="*/ 2147483646 h 70"/>
                <a:gd name="T38" fmla="*/ 2147483646 w 137"/>
                <a:gd name="T39" fmla="*/ 2147483646 h 70"/>
                <a:gd name="T40" fmla="*/ 2147483646 w 137"/>
                <a:gd name="T41" fmla="*/ 2147483646 h 70"/>
                <a:gd name="T42" fmla="*/ 2147483646 w 137"/>
                <a:gd name="T43" fmla="*/ 2147483646 h 70"/>
                <a:gd name="T44" fmla="*/ 2147483646 w 137"/>
                <a:gd name="T45" fmla="*/ 2147483646 h 70"/>
                <a:gd name="T46" fmla="*/ 2147483646 w 137"/>
                <a:gd name="T47" fmla="*/ 2147483646 h 70"/>
                <a:gd name="T48" fmla="*/ 2147483646 w 137"/>
                <a:gd name="T49" fmla="*/ 0 h 70"/>
                <a:gd name="T50" fmla="*/ 2147483646 w 137"/>
                <a:gd name="T51" fmla="*/ 0 h 70"/>
                <a:gd name="T52" fmla="*/ 2147483646 w 137"/>
                <a:gd name="T53" fmla="*/ 0 h 70"/>
                <a:gd name="T54" fmla="*/ 2147483646 w 137"/>
                <a:gd name="T55" fmla="*/ 2147483646 h 70"/>
                <a:gd name="T56" fmla="*/ 2147483646 w 137"/>
                <a:gd name="T57" fmla="*/ 2147483646 h 70"/>
                <a:gd name="T58" fmla="*/ 2147483646 w 137"/>
                <a:gd name="T59" fmla="*/ 2147483646 h 70"/>
                <a:gd name="T60" fmla="*/ 2147483646 w 137"/>
                <a:gd name="T61" fmla="*/ 2147483646 h 70"/>
                <a:gd name="T62" fmla="*/ 2147483646 w 137"/>
                <a:gd name="T63" fmla="*/ 2147483646 h 70"/>
                <a:gd name="T64" fmla="*/ 2147483646 w 137"/>
                <a:gd name="T65" fmla="*/ 2147483646 h 70"/>
                <a:gd name="T66" fmla="*/ 2147483646 w 137"/>
                <a:gd name="T67" fmla="*/ 2147483646 h 70"/>
                <a:gd name="T68" fmla="*/ 2147483646 w 137"/>
                <a:gd name="T69" fmla="*/ 2147483646 h 70"/>
                <a:gd name="T70" fmla="*/ 0 w 137"/>
                <a:gd name="T71" fmla="*/ 2147483646 h 70"/>
                <a:gd name="T72" fmla="*/ 0 w 137"/>
                <a:gd name="T73" fmla="*/ 2147483646 h 70"/>
                <a:gd name="T74" fmla="*/ 0 w 137"/>
                <a:gd name="T75" fmla="*/ 2147483646 h 70"/>
                <a:gd name="T76" fmla="*/ 0 w 137"/>
                <a:gd name="T77" fmla="*/ 2147483646 h 70"/>
                <a:gd name="T78" fmla="*/ 2147483646 w 137"/>
                <a:gd name="T79" fmla="*/ 2147483646 h 70"/>
                <a:gd name="T80" fmla="*/ 2147483646 w 137"/>
                <a:gd name="T81" fmla="*/ 2147483646 h 70"/>
                <a:gd name="T82" fmla="*/ 2147483646 w 137"/>
                <a:gd name="T83" fmla="*/ 2147483646 h 70"/>
                <a:gd name="T84" fmla="*/ 2147483646 w 137"/>
                <a:gd name="T85" fmla="*/ 2147483646 h 70"/>
                <a:gd name="T86" fmla="*/ 2147483646 w 137"/>
                <a:gd name="T87" fmla="*/ 2147483646 h 70"/>
                <a:gd name="T88" fmla="*/ 2147483646 w 137"/>
                <a:gd name="T89" fmla="*/ 2147483646 h 70"/>
                <a:gd name="T90" fmla="*/ 2147483646 w 137"/>
                <a:gd name="T91" fmla="*/ 2147483646 h 70"/>
                <a:gd name="T92" fmla="*/ 2147483646 w 137"/>
                <a:gd name="T93" fmla="*/ 2147483646 h 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7" h="70">
                  <a:moveTo>
                    <a:pt x="31" y="70"/>
                  </a:moveTo>
                  <a:lnTo>
                    <a:pt x="31" y="70"/>
                  </a:lnTo>
                  <a:lnTo>
                    <a:pt x="35" y="70"/>
                  </a:lnTo>
                  <a:lnTo>
                    <a:pt x="103" y="69"/>
                  </a:lnTo>
                  <a:lnTo>
                    <a:pt x="110" y="67"/>
                  </a:lnTo>
                  <a:lnTo>
                    <a:pt x="117" y="66"/>
                  </a:lnTo>
                  <a:lnTo>
                    <a:pt x="122" y="63"/>
                  </a:lnTo>
                  <a:lnTo>
                    <a:pt x="127" y="58"/>
                  </a:lnTo>
                  <a:lnTo>
                    <a:pt x="131" y="52"/>
                  </a:lnTo>
                  <a:lnTo>
                    <a:pt x="134" y="47"/>
                  </a:lnTo>
                  <a:lnTo>
                    <a:pt x="137" y="40"/>
                  </a:lnTo>
                  <a:lnTo>
                    <a:pt x="137" y="34"/>
                  </a:lnTo>
                  <a:lnTo>
                    <a:pt x="135" y="27"/>
                  </a:lnTo>
                  <a:lnTo>
                    <a:pt x="134" y="22"/>
                  </a:lnTo>
                  <a:lnTo>
                    <a:pt x="130" y="15"/>
                  </a:lnTo>
                  <a:lnTo>
                    <a:pt x="126" y="10"/>
                  </a:lnTo>
                  <a:lnTo>
                    <a:pt x="121" y="6"/>
                  </a:lnTo>
                  <a:lnTo>
                    <a:pt x="115" y="3"/>
                  </a:lnTo>
                  <a:lnTo>
                    <a:pt x="110" y="2"/>
                  </a:lnTo>
                  <a:lnTo>
                    <a:pt x="103" y="0"/>
                  </a:lnTo>
                  <a:lnTo>
                    <a:pt x="102" y="0"/>
                  </a:lnTo>
                  <a:lnTo>
                    <a:pt x="34" y="2"/>
                  </a:lnTo>
                  <a:lnTo>
                    <a:pt x="27" y="3"/>
                  </a:lnTo>
                  <a:lnTo>
                    <a:pt x="20" y="4"/>
                  </a:lnTo>
                  <a:lnTo>
                    <a:pt x="15" y="8"/>
                  </a:lnTo>
                  <a:lnTo>
                    <a:pt x="10" y="12"/>
                  </a:lnTo>
                  <a:lnTo>
                    <a:pt x="6" y="18"/>
                  </a:lnTo>
                  <a:lnTo>
                    <a:pt x="3" y="23"/>
                  </a:lnTo>
                  <a:lnTo>
                    <a:pt x="0" y="30"/>
                  </a:lnTo>
                  <a:lnTo>
                    <a:pt x="0" y="36"/>
                  </a:lnTo>
                  <a:lnTo>
                    <a:pt x="0" y="43"/>
                  </a:lnTo>
                  <a:lnTo>
                    <a:pt x="3" y="48"/>
                  </a:lnTo>
                  <a:lnTo>
                    <a:pt x="6" y="54"/>
                  </a:lnTo>
                  <a:lnTo>
                    <a:pt x="10" y="59"/>
                  </a:lnTo>
                  <a:lnTo>
                    <a:pt x="14" y="63"/>
                  </a:lnTo>
                  <a:lnTo>
                    <a:pt x="19" y="66"/>
                  </a:lnTo>
                  <a:lnTo>
                    <a:pt x="24" y="69"/>
                  </a:lnTo>
                  <a:lnTo>
                    <a:pt x="31" y="70"/>
                  </a:lnTo>
                  <a:close/>
                </a:path>
              </a:pathLst>
            </a:custGeom>
            <a:solidFill>
              <a:srgbClr val="131E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 name="Freeform 91">
              <a:extLst>
                <a:ext uri="{FF2B5EF4-FFF2-40B4-BE49-F238E27FC236}">
                  <a16:creationId xmlns:a16="http://schemas.microsoft.com/office/drawing/2014/main" id="{9FE9E756-6EDB-4DC3-A0D4-48F28F5B681F}"/>
                </a:ext>
              </a:extLst>
            </p:cNvPr>
            <p:cNvSpPr>
              <a:spLocks/>
            </p:cNvSpPr>
            <p:nvPr/>
          </p:nvSpPr>
          <p:spPr bwMode="auto">
            <a:xfrm>
              <a:off x="4345854" y="3254322"/>
              <a:ext cx="300038" cy="106363"/>
            </a:xfrm>
            <a:custGeom>
              <a:avLst/>
              <a:gdLst>
                <a:gd name="T0" fmla="*/ 2147483646 w 189"/>
                <a:gd name="T1" fmla="*/ 2147483646 h 67"/>
                <a:gd name="T2" fmla="*/ 2147483646 w 189"/>
                <a:gd name="T3" fmla="*/ 2147483646 h 67"/>
                <a:gd name="T4" fmla="*/ 2147483646 w 189"/>
                <a:gd name="T5" fmla="*/ 2147483646 h 67"/>
                <a:gd name="T6" fmla="*/ 2147483646 w 189"/>
                <a:gd name="T7" fmla="*/ 2147483646 h 67"/>
                <a:gd name="T8" fmla="*/ 2147483646 w 189"/>
                <a:gd name="T9" fmla="*/ 2147483646 h 67"/>
                <a:gd name="T10" fmla="*/ 2147483646 w 189"/>
                <a:gd name="T11" fmla="*/ 2147483646 h 67"/>
                <a:gd name="T12" fmla="*/ 2147483646 w 189"/>
                <a:gd name="T13" fmla="*/ 2147483646 h 67"/>
                <a:gd name="T14" fmla="*/ 2147483646 w 189"/>
                <a:gd name="T15" fmla="*/ 2147483646 h 67"/>
                <a:gd name="T16" fmla="*/ 2147483646 w 189"/>
                <a:gd name="T17" fmla="*/ 2147483646 h 67"/>
                <a:gd name="T18" fmla="*/ 2147483646 w 189"/>
                <a:gd name="T19" fmla="*/ 2147483646 h 67"/>
                <a:gd name="T20" fmla="*/ 2147483646 w 189"/>
                <a:gd name="T21" fmla="*/ 2147483646 h 67"/>
                <a:gd name="T22" fmla="*/ 2147483646 w 189"/>
                <a:gd name="T23" fmla="*/ 2147483646 h 67"/>
                <a:gd name="T24" fmla="*/ 2147483646 w 189"/>
                <a:gd name="T25" fmla="*/ 2147483646 h 67"/>
                <a:gd name="T26" fmla="*/ 2147483646 w 189"/>
                <a:gd name="T27" fmla="*/ 2147483646 h 67"/>
                <a:gd name="T28" fmla="*/ 2147483646 w 189"/>
                <a:gd name="T29" fmla="*/ 2147483646 h 67"/>
                <a:gd name="T30" fmla="*/ 2147483646 w 189"/>
                <a:gd name="T31" fmla="*/ 2147483646 h 67"/>
                <a:gd name="T32" fmla="*/ 2147483646 w 189"/>
                <a:gd name="T33" fmla="*/ 2147483646 h 67"/>
                <a:gd name="T34" fmla="*/ 2147483646 w 189"/>
                <a:gd name="T35" fmla="*/ 2147483646 h 67"/>
                <a:gd name="T36" fmla="*/ 2147483646 w 189"/>
                <a:gd name="T37" fmla="*/ 2147483646 h 67"/>
                <a:gd name="T38" fmla="*/ 2147483646 w 189"/>
                <a:gd name="T39" fmla="*/ 2147483646 h 67"/>
                <a:gd name="T40" fmla="*/ 2147483646 w 189"/>
                <a:gd name="T41" fmla="*/ 0 h 67"/>
                <a:gd name="T42" fmla="*/ 2147483646 w 189"/>
                <a:gd name="T43" fmla="*/ 0 h 67"/>
                <a:gd name="T44" fmla="*/ 2147483646 w 189"/>
                <a:gd name="T45" fmla="*/ 0 h 67"/>
                <a:gd name="T46" fmla="*/ 2147483646 w 189"/>
                <a:gd name="T47" fmla="*/ 0 h 67"/>
                <a:gd name="T48" fmla="*/ 2147483646 w 189"/>
                <a:gd name="T49" fmla="*/ 0 h 67"/>
                <a:gd name="T50" fmla="*/ 2147483646 w 189"/>
                <a:gd name="T51" fmla="*/ 2147483646 h 67"/>
                <a:gd name="T52" fmla="*/ 2147483646 w 189"/>
                <a:gd name="T53" fmla="*/ 2147483646 h 67"/>
                <a:gd name="T54" fmla="*/ 2147483646 w 189"/>
                <a:gd name="T55" fmla="*/ 2147483646 h 67"/>
                <a:gd name="T56" fmla="*/ 2147483646 w 189"/>
                <a:gd name="T57" fmla="*/ 2147483646 h 67"/>
                <a:gd name="T58" fmla="*/ 2147483646 w 189"/>
                <a:gd name="T59" fmla="*/ 2147483646 h 67"/>
                <a:gd name="T60" fmla="*/ 2147483646 w 189"/>
                <a:gd name="T61" fmla="*/ 2147483646 h 67"/>
                <a:gd name="T62" fmla="*/ 2147483646 w 189"/>
                <a:gd name="T63" fmla="*/ 2147483646 h 67"/>
                <a:gd name="T64" fmla="*/ 0 w 189"/>
                <a:gd name="T65" fmla="*/ 2147483646 h 67"/>
                <a:gd name="T66" fmla="*/ 0 w 189"/>
                <a:gd name="T67" fmla="*/ 2147483646 h 67"/>
                <a:gd name="T68" fmla="*/ 2147483646 w 189"/>
                <a:gd name="T69" fmla="*/ 2147483646 h 67"/>
                <a:gd name="T70" fmla="*/ 2147483646 w 189"/>
                <a:gd name="T71" fmla="*/ 2147483646 h 67"/>
                <a:gd name="T72" fmla="*/ 2147483646 w 189"/>
                <a:gd name="T73" fmla="*/ 2147483646 h 67"/>
                <a:gd name="T74" fmla="*/ 2147483646 w 189"/>
                <a:gd name="T75" fmla="*/ 2147483646 h 67"/>
                <a:gd name="T76" fmla="*/ 2147483646 w 189"/>
                <a:gd name="T77" fmla="*/ 2147483646 h 67"/>
                <a:gd name="T78" fmla="*/ 2147483646 w 189"/>
                <a:gd name="T79" fmla="*/ 2147483646 h 67"/>
                <a:gd name="T80" fmla="*/ 2147483646 w 189"/>
                <a:gd name="T81" fmla="*/ 2147483646 h 67"/>
                <a:gd name="T82" fmla="*/ 2147483646 w 189"/>
                <a:gd name="T83" fmla="*/ 2147483646 h 67"/>
                <a:gd name="T84" fmla="*/ 2147483646 w 189"/>
                <a:gd name="T85" fmla="*/ 2147483646 h 67"/>
                <a:gd name="T86" fmla="*/ 2147483646 w 189"/>
                <a:gd name="T87" fmla="*/ 2147483646 h 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9" h="67">
                  <a:moveTo>
                    <a:pt x="35" y="67"/>
                  </a:moveTo>
                  <a:lnTo>
                    <a:pt x="154" y="67"/>
                  </a:lnTo>
                  <a:lnTo>
                    <a:pt x="161" y="67"/>
                  </a:lnTo>
                  <a:lnTo>
                    <a:pt x="168" y="64"/>
                  </a:lnTo>
                  <a:lnTo>
                    <a:pt x="174" y="62"/>
                  </a:lnTo>
                  <a:lnTo>
                    <a:pt x="178" y="58"/>
                  </a:lnTo>
                  <a:lnTo>
                    <a:pt x="184" y="52"/>
                  </a:lnTo>
                  <a:lnTo>
                    <a:pt x="186" y="47"/>
                  </a:lnTo>
                  <a:lnTo>
                    <a:pt x="188" y="40"/>
                  </a:lnTo>
                  <a:lnTo>
                    <a:pt x="189" y="34"/>
                  </a:lnTo>
                  <a:lnTo>
                    <a:pt x="188" y="27"/>
                  </a:lnTo>
                  <a:lnTo>
                    <a:pt x="186" y="20"/>
                  </a:lnTo>
                  <a:lnTo>
                    <a:pt x="184" y="15"/>
                  </a:lnTo>
                  <a:lnTo>
                    <a:pt x="178" y="10"/>
                  </a:lnTo>
                  <a:lnTo>
                    <a:pt x="174" y="6"/>
                  </a:lnTo>
                  <a:lnTo>
                    <a:pt x="168" y="3"/>
                  </a:lnTo>
                  <a:lnTo>
                    <a:pt x="161" y="0"/>
                  </a:lnTo>
                  <a:lnTo>
                    <a:pt x="154" y="0"/>
                  </a:lnTo>
                  <a:lnTo>
                    <a:pt x="35" y="0"/>
                  </a:lnTo>
                  <a:lnTo>
                    <a:pt x="28" y="0"/>
                  </a:lnTo>
                  <a:lnTo>
                    <a:pt x="22" y="3"/>
                  </a:lnTo>
                  <a:lnTo>
                    <a:pt x="16" y="6"/>
                  </a:lnTo>
                  <a:lnTo>
                    <a:pt x="11" y="10"/>
                  </a:lnTo>
                  <a:lnTo>
                    <a:pt x="7" y="15"/>
                  </a:lnTo>
                  <a:lnTo>
                    <a:pt x="3" y="20"/>
                  </a:lnTo>
                  <a:lnTo>
                    <a:pt x="2" y="27"/>
                  </a:lnTo>
                  <a:lnTo>
                    <a:pt x="0" y="34"/>
                  </a:lnTo>
                  <a:lnTo>
                    <a:pt x="2" y="40"/>
                  </a:lnTo>
                  <a:lnTo>
                    <a:pt x="3" y="47"/>
                  </a:lnTo>
                  <a:lnTo>
                    <a:pt x="7" y="52"/>
                  </a:lnTo>
                  <a:lnTo>
                    <a:pt x="11" y="58"/>
                  </a:lnTo>
                  <a:lnTo>
                    <a:pt x="16" y="62"/>
                  </a:lnTo>
                  <a:lnTo>
                    <a:pt x="22" y="64"/>
                  </a:lnTo>
                  <a:lnTo>
                    <a:pt x="28" y="67"/>
                  </a:lnTo>
                  <a:lnTo>
                    <a:pt x="35" y="67"/>
                  </a:lnTo>
                  <a:close/>
                </a:path>
              </a:pathLst>
            </a:custGeom>
            <a:solidFill>
              <a:srgbClr val="131E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 name="Freeform 92">
              <a:extLst>
                <a:ext uri="{FF2B5EF4-FFF2-40B4-BE49-F238E27FC236}">
                  <a16:creationId xmlns:a16="http://schemas.microsoft.com/office/drawing/2014/main" id="{CAB7A856-A8A9-45CF-A1DD-F8112AE313FC}"/>
                </a:ext>
              </a:extLst>
            </p:cNvPr>
            <p:cNvSpPr>
              <a:spLocks/>
            </p:cNvSpPr>
            <p:nvPr/>
          </p:nvSpPr>
          <p:spPr bwMode="auto">
            <a:xfrm>
              <a:off x="4345854" y="3384497"/>
              <a:ext cx="358775" cy="106363"/>
            </a:xfrm>
            <a:custGeom>
              <a:avLst/>
              <a:gdLst>
                <a:gd name="T0" fmla="*/ 2147483646 w 226"/>
                <a:gd name="T1" fmla="*/ 2147483646 h 67"/>
                <a:gd name="T2" fmla="*/ 2147483646 w 226"/>
                <a:gd name="T3" fmla="*/ 2147483646 h 67"/>
                <a:gd name="T4" fmla="*/ 2147483646 w 226"/>
                <a:gd name="T5" fmla="*/ 2147483646 h 67"/>
                <a:gd name="T6" fmla="*/ 2147483646 w 226"/>
                <a:gd name="T7" fmla="*/ 2147483646 h 67"/>
                <a:gd name="T8" fmla="*/ 2147483646 w 226"/>
                <a:gd name="T9" fmla="*/ 2147483646 h 67"/>
                <a:gd name="T10" fmla="*/ 2147483646 w 226"/>
                <a:gd name="T11" fmla="*/ 2147483646 h 67"/>
                <a:gd name="T12" fmla="*/ 2147483646 w 226"/>
                <a:gd name="T13" fmla="*/ 2147483646 h 67"/>
                <a:gd name="T14" fmla="*/ 2147483646 w 226"/>
                <a:gd name="T15" fmla="*/ 2147483646 h 67"/>
                <a:gd name="T16" fmla="*/ 2147483646 w 226"/>
                <a:gd name="T17" fmla="*/ 2147483646 h 67"/>
                <a:gd name="T18" fmla="*/ 2147483646 w 226"/>
                <a:gd name="T19" fmla="*/ 2147483646 h 67"/>
                <a:gd name="T20" fmla="*/ 2147483646 w 226"/>
                <a:gd name="T21" fmla="*/ 2147483646 h 67"/>
                <a:gd name="T22" fmla="*/ 2147483646 w 226"/>
                <a:gd name="T23" fmla="*/ 2147483646 h 67"/>
                <a:gd name="T24" fmla="*/ 2147483646 w 226"/>
                <a:gd name="T25" fmla="*/ 2147483646 h 67"/>
                <a:gd name="T26" fmla="*/ 2147483646 w 226"/>
                <a:gd name="T27" fmla="*/ 2147483646 h 67"/>
                <a:gd name="T28" fmla="*/ 2147483646 w 226"/>
                <a:gd name="T29" fmla="*/ 2147483646 h 67"/>
                <a:gd name="T30" fmla="*/ 2147483646 w 226"/>
                <a:gd name="T31" fmla="*/ 2147483646 h 67"/>
                <a:gd name="T32" fmla="*/ 2147483646 w 226"/>
                <a:gd name="T33" fmla="*/ 2147483646 h 67"/>
                <a:gd name="T34" fmla="*/ 2147483646 w 226"/>
                <a:gd name="T35" fmla="*/ 2147483646 h 67"/>
                <a:gd name="T36" fmla="*/ 2147483646 w 226"/>
                <a:gd name="T37" fmla="*/ 2147483646 h 67"/>
                <a:gd name="T38" fmla="*/ 2147483646 w 226"/>
                <a:gd name="T39" fmla="*/ 2147483646 h 67"/>
                <a:gd name="T40" fmla="*/ 2147483646 w 226"/>
                <a:gd name="T41" fmla="*/ 2147483646 h 67"/>
                <a:gd name="T42" fmla="*/ 2147483646 w 226"/>
                <a:gd name="T43" fmla="*/ 2147483646 h 67"/>
                <a:gd name="T44" fmla="*/ 2147483646 w 226"/>
                <a:gd name="T45" fmla="*/ 2147483646 h 67"/>
                <a:gd name="T46" fmla="*/ 2147483646 w 226"/>
                <a:gd name="T47" fmla="*/ 2147483646 h 67"/>
                <a:gd name="T48" fmla="*/ 2147483646 w 226"/>
                <a:gd name="T49" fmla="*/ 2147483646 h 67"/>
                <a:gd name="T50" fmla="*/ 2147483646 w 226"/>
                <a:gd name="T51" fmla="*/ 2147483646 h 67"/>
                <a:gd name="T52" fmla="*/ 2147483646 w 226"/>
                <a:gd name="T53" fmla="*/ 2147483646 h 67"/>
                <a:gd name="T54" fmla="*/ 2147483646 w 226"/>
                <a:gd name="T55" fmla="*/ 0 h 67"/>
                <a:gd name="T56" fmla="*/ 2147483646 w 226"/>
                <a:gd name="T57" fmla="*/ 0 h 67"/>
                <a:gd name="T58" fmla="*/ 2147483646 w 226"/>
                <a:gd name="T59" fmla="*/ 0 h 67"/>
                <a:gd name="T60" fmla="*/ 2147483646 w 226"/>
                <a:gd name="T61" fmla="*/ 0 h 67"/>
                <a:gd name="T62" fmla="*/ 2147483646 w 226"/>
                <a:gd name="T63" fmla="*/ 0 h 67"/>
                <a:gd name="T64" fmla="*/ 2147483646 w 226"/>
                <a:gd name="T65" fmla="*/ 2147483646 h 67"/>
                <a:gd name="T66" fmla="*/ 2147483646 w 226"/>
                <a:gd name="T67" fmla="*/ 2147483646 h 67"/>
                <a:gd name="T68" fmla="*/ 2147483646 w 226"/>
                <a:gd name="T69" fmla="*/ 2147483646 h 67"/>
                <a:gd name="T70" fmla="*/ 2147483646 w 226"/>
                <a:gd name="T71" fmla="*/ 2147483646 h 67"/>
                <a:gd name="T72" fmla="*/ 2147483646 w 226"/>
                <a:gd name="T73" fmla="*/ 2147483646 h 67"/>
                <a:gd name="T74" fmla="*/ 2147483646 w 226"/>
                <a:gd name="T75" fmla="*/ 2147483646 h 67"/>
                <a:gd name="T76" fmla="*/ 2147483646 w 226"/>
                <a:gd name="T77" fmla="*/ 2147483646 h 67"/>
                <a:gd name="T78" fmla="*/ 0 w 226"/>
                <a:gd name="T79" fmla="*/ 2147483646 h 67"/>
                <a:gd name="T80" fmla="*/ 0 w 226"/>
                <a:gd name="T81" fmla="*/ 2147483646 h 67"/>
                <a:gd name="T82" fmla="*/ 2147483646 w 226"/>
                <a:gd name="T83" fmla="*/ 2147483646 h 67"/>
                <a:gd name="T84" fmla="*/ 2147483646 w 226"/>
                <a:gd name="T85" fmla="*/ 2147483646 h 67"/>
                <a:gd name="T86" fmla="*/ 2147483646 w 226"/>
                <a:gd name="T87" fmla="*/ 2147483646 h 67"/>
                <a:gd name="T88" fmla="*/ 2147483646 w 226"/>
                <a:gd name="T89" fmla="*/ 2147483646 h 67"/>
                <a:gd name="T90" fmla="*/ 2147483646 w 226"/>
                <a:gd name="T91" fmla="*/ 2147483646 h 67"/>
                <a:gd name="T92" fmla="*/ 2147483646 w 226"/>
                <a:gd name="T93" fmla="*/ 2147483646 h 67"/>
                <a:gd name="T94" fmla="*/ 2147483646 w 226"/>
                <a:gd name="T95" fmla="*/ 2147483646 h 67"/>
                <a:gd name="T96" fmla="*/ 2147483646 w 226"/>
                <a:gd name="T97" fmla="*/ 2147483646 h 67"/>
                <a:gd name="T98" fmla="*/ 2147483646 w 226"/>
                <a:gd name="T99" fmla="*/ 2147483646 h 67"/>
                <a:gd name="T100" fmla="*/ 2147483646 w 226"/>
                <a:gd name="T101" fmla="*/ 2147483646 h 67"/>
                <a:gd name="T102" fmla="*/ 2147483646 w 226"/>
                <a:gd name="T103" fmla="*/ 2147483646 h 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6" h="67">
                  <a:moveTo>
                    <a:pt x="35" y="67"/>
                  </a:moveTo>
                  <a:lnTo>
                    <a:pt x="55" y="67"/>
                  </a:lnTo>
                  <a:lnTo>
                    <a:pt x="62" y="67"/>
                  </a:lnTo>
                  <a:lnTo>
                    <a:pt x="145" y="67"/>
                  </a:lnTo>
                  <a:lnTo>
                    <a:pt x="153" y="67"/>
                  </a:lnTo>
                  <a:lnTo>
                    <a:pt x="193" y="67"/>
                  </a:lnTo>
                  <a:lnTo>
                    <a:pt x="200" y="67"/>
                  </a:lnTo>
                  <a:lnTo>
                    <a:pt x="205" y="64"/>
                  </a:lnTo>
                  <a:lnTo>
                    <a:pt x="212" y="61"/>
                  </a:lnTo>
                  <a:lnTo>
                    <a:pt x="217" y="57"/>
                  </a:lnTo>
                  <a:lnTo>
                    <a:pt x="221" y="52"/>
                  </a:lnTo>
                  <a:lnTo>
                    <a:pt x="224" y="47"/>
                  </a:lnTo>
                  <a:lnTo>
                    <a:pt x="226" y="40"/>
                  </a:lnTo>
                  <a:lnTo>
                    <a:pt x="226" y="33"/>
                  </a:lnTo>
                  <a:lnTo>
                    <a:pt x="226" y="27"/>
                  </a:lnTo>
                  <a:lnTo>
                    <a:pt x="224" y="20"/>
                  </a:lnTo>
                  <a:lnTo>
                    <a:pt x="221" y="15"/>
                  </a:lnTo>
                  <a:lnTo>
                    <a:pt x="217" y="9"/>
                  </a:lnTo>
                  <a:lnTo>
                    <a:pt x="212" y="5"/>
                  </a:lnTo>
                  <a:lnTo>
                    <a:pt x="205" y="1"/>
                  </a:lnTo>
                  <a:lnTo>
                    <a:pt x="200" y="0"/>
                  </a:lnTo>
                  <a:lnTo>
                    <a:pt x="193" y="0"/>
                  </a:lnTo>
                  <a:lnTo>
                    <a:pt x="35" y="0"/>
                  </a:lnTo>
                  <a:lnTo>
                    <a:pt x="28" y="0"/>
                  </a:lnTo>
                  <a:lnTo>
                    <a:pt x="22" y="1"/>
                  </a:lnTo>
                  <a:lnTo>
                    <a:pt x="16" y="5"/>
                  </a:lnTo>
                  <a:lnTo>
                    <a:pt x="11" y="9"/>
                  </a:lnTo>
                  <a:lnTo>
                    <a:pt x="7" y="15"/>
                  </a:lnTo>
                  <a:lnTo>
                    <a:pt x="3" y="20"/>
                  </a:lnTo>
                  <a:lnTo>
                    <a:pt x="2" y="27"/>
                  </a:lnTo>
                  <a:lnTo>
                    <a:pt x="0" y="33"/>
                  </a:lnTo>
                  <a:lnTo>
                    <a:pt x="2" y="40"/>
                  </a:lnTo>
                  <a:lnTo>
                    <a:pt x="3" y="47"/>
                  </a:lnTo>
                  <a:lnTo>
                    <a:pt x="7" y="52"/>
                  </a:lnTo>
                  <a:lnTo>
                    <a:pt x="11" y="57"/>
                  </a:lnTo>
                  <a:lnTo>
                    <a:pt x="16" y="61"/>
                  </a:lnTo>
                  <a:lnTo>
                    <a:pt x="22" y="64"/>
                  </a:lnTo>
                  <a:lnTo>
                    <a:pt x="28" y="67"/>
                  </a:lnTo>
                  <a:lnTo>
                    <a:pt x="35" y="67"/>
                  </a:lnTo>
                  <a:close/>
                </a:path>
              </a:pathLst>
            </a:custGeom>
            <a:solidFill>
              <a:srgbClr val="131E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 name="Freeform 93">
              <a:extLst>
                <a:ext uri="{FF2B5EF4-FFF2-40B4-BE49-F238E27FC236}">
                  <a16:creationId xmlns:a16="http://schemas.microsoft.com/office/drawing/2014/main" id="{44AE35F0-2683-4D9A-92C6-81FDD12BB5AC}"/>
                </a:ext>
              </a:extLst>
            </p:cNvPr>
            <p:cNvSpPr>
              <a:spLocks/>
            </p:cNvSpPr>
            <p:nvPr/>
          </p:nvSpPr>
          <p:spPr bwMode="auto">
            <a:xfrm>
              <a:off x="4388717" y="3511497"/>
              <a:ext cx="242888" cy="107950"/>
            </a:xfrm>
            <a:custGeom>
              <a:avLst/>
              <a:gdLst>
                <a:gd name="T0" fmla="*/ 2147483646 w 153"/>
                <a:gd name="T1" fmla="*/ 2147483646 h 68"/>
                <a:gd name="T2" fmla="*/ 2147483646 w 153"/>
                <a:gd name="T3" fmla="*/ 2147483646 h 68"/>
                <a:gd name="T4" fmla="*/ 2147483646 w 153"/>
                <a:gd name="T5" fmla="*/ 2147483646 h 68"/>
                <a:gd name="T6" fmla="*/ 2147483646 w 153"/>
                <a:gd name="T7" fmla="*/ 0 h 68"/>
                <a:gd name="T8" fmla="*/ 2147483646 w 153"/>
                <a:gd name="T9" fmla="*/ 0 h 68"/>
                <a:gd name="T10" fmla="*/ 2147483646 w 153"/>
                <a:gd name="T11" fmla="*/ 0 h 68"/>
                <a:gd name="T12" fmla="*/ 2147483646 w 153"/>
                <a:gd name="T13" fmla="*/ 2147483646 h 68"/>
                <a:gd name="T14" fmla="*/ 2147483646 w 153"/>
                <a:gd name="T15" fmla="*/ 2147483646 h 68"/>
                <a:gd name="T16" fmla="*/ 2147483646 w 153"/>
                <a:gd name="T17" fmla="*/ 2147483646 h 68"/>
                <a:gd name="T18" fmla="*/ 2147483646 w 153"/>
                <a:gd name="T19" fmla="*/ 2147483646 h 68"/>
                <a:gd name="T20" fmla="*/ 2147483646 w 153"/>
                <a:gd name="T21" fmla="*/ 2147483646 h 68"/>
                <a:gd name="T22" fmla="*/ 2147483646 w 153"/>
                <a:gd name="T23" fmla="*/ 2147483646 h 68"/>
                <a:gd name="T24" fmla="*/ 2147483646 w 153"/>
                <a:gd name="T25" fmla="*/ 2147483646 h 68"/>
                <a:gd name="T26" fmla="*/ 0 w 153"/>
                <a:gd name="T27" fmla="*/ 2147483646 h 68"/>
                <a:gd name="T28" fmla="*/ 2147483646 w 153"/>
                <a:gd name="T29" fmla="*/ 2147483646 h 68"/>
                <a:gd name="T30" fmla="*/ 2147483646 w 153"/>
                <a:gd name="T31" fmla="*/ 2147483646 h 68"/>
                <a:gd name="T32" fmla="*/ 2147483646 w 153"/>
                <a:gd name="T33" fmla="*/ 2147483646 h 68"/>
                <a:gd name="T34" fmla="*/ 2147483646 w 153"/>
                <a:gd name="T35" fmla="*/ 2147483646 h 68"/>
                <a:gd name="T36" fmla="*/ 2147483646 w 153"/>
                <a:gd name="T37" fmla="*/ 2147483646 h 68"/>
                <a:gd name="T38" fmla="*/ 2147483646 w 153"/>
                <a:gd name="T39" fmla="*/ 2147483646 h 68"/>
                <a:gd name="T40" fmla="*/ 2147483646 w 153"/>
                <a:gd name="T41" fmla="*/ 2147483646 h 68"/>
                <a:gd name="T42" fmla="*/ 2147483646 w 153"/>
                <a:gd name="T43" fmla="*/ 2147483646 h 68"/>
                <a:gd name="T44" fmla="*/ 2147483646 w 153"/>
                <a:gd name="T45" fmla="*/ 2147483646 h 68"/>
                <a:gd name="T46" fmla="*/ 2147483646 w 153"/>
                <a:gd name="T47" fmla="*/ 2147483646 h 68"/>
                <a:gd name="T48" fmla="*/ 2147483646 w 153"/>
                <a:gd name="T49" fmla="*/ 2147483646 h 68"/>
                <a:gd name="T50" fmla="*/ 2147483646 w 153"/>
                <a:gd name="T51" fmla="*/ 2147483646 h 68"/>
                <a:gd name="T52" fmla="*/ 2147483646 w 153"/>
                <a:gd name="T53" fmla="*/ 2147483646 h 68"/>
                <a:gd name="T54" fmla="*/ 2147483646 w 153"/>
                <a:gd name="T55" fmla="*/ 2147483646 h 68"/>
                <a:gd name="T56" fmla="*/ 2147483646 w 153"/>
                <a:gd name="T57" fmla="*/ 2147483646 h 68"/>
                <a:gd name="T58" fmla="*/ 2147483646 w 153"/>
                <a:gd name="T59" fmla="*/ 2147483646 h 68"/>
                <a:gd name="T60" fmla="*/ 2147483646 w 153"/>
                <a:gd name="T61" fmla="*/ 2147483646 h 68"/>
                <a:gd name="T62" fmla="*/ 2147483646 w 153"/>
                <a:gd name="T63" fmla="*/ 2147483646 h 68"/>
                <a:gd name="T64" fmla="*/ 2147483646 w 153"/>
                <a:gd name="T65" fmla="*/ 2147483646 h 68"/>
                <a:gd name="T66" fmla="*/ 2147483646 w 153"/>
                <a:gd name="T67" fmla="*/ 2147483646 h 68"/>
                <a:gd name="T68" fmla="*/ 2147483646 w 153"/>
                <a:gd name="T69" fmla="*/ 2147483646 h 68"/>
                <a:gd name="T70" fmla="*/ 2147483646 w 153"/>
                <a:gd name="T71" fmla="*/ 2147483646 h 68"/>
                <a:gd name="T72" fmla="*/ 2147483646 w 153"/>
                <a:gd name="T73" fmla="*/ 2147483646 h 68"/>
                <a:gd name="T74" fmla="*/ 2147483646 w 153"/>
                <a:gd name="T75" fmla="*/ 2147483646 h 68"/>
                <a:gd name="T76" fmla="*/ 2147483646 w 153"/>
                <a:gd name="T77" fmla="*/ 2147483646 h 68"/>
                <a:gd name="T78" fmla="*/ 2147483646 w 153"/>
                <a:gd name="T79" fmla="*/ 2147483646 h 68"/>
                <a:gd name="T80" fmla="*/ 2147483646 w 153"/>
                <a:gd name="T81" fmla="*/ 2147483646 h 68"/>
                <a:gd name="T82" fmla="*/ 2147483646 w 153"/>
                <a:gd name="T83" fmla="*/ 2147483646 h 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3" h="68">
                  <a:moveTo>
                    <a:pt x="142" y="10"/>
                  </a:moveTo>
                  <a:lnTo>
                    <a:pt x="142" y="10"/>
                  </a:lnTo>
                  <a:lnTo>
                    <a:pt x="134" y="4"/>
                  </a:lnTo>
                  <a:lnTo>
                    <a:pt x="124" y="0"/>
                  </a:lnTo>
                  <a:lnTo>
                    <a:pt x="29" y="0"/>
                  </a:lnTo>
                  <a:lnTo>
                    <a:pt x="20" y="4"/>
                  </a:lnTo>
                  <a:lnTo>
                    <a:pt x="11" y="10"/>
                  </a:lnTo>
                  <a:lnTo>
                    <a:pt x="7" y="15"/>
                  </a:lnTo>
                  <a:lnTo>
                    <a:pt x="4" y="22"/>
                  </a:lnTo>
                  <a:lnTo>
                    <a:pt x="1" y="27"/>
                  </a:lnTo>
                  <a:lnTo>
                    <a:pt x="1" y="34"/>
                  </a:lnTo>
                  <a:lnTo>
                    <a:pt x="0" y="34"/>
                  </a:lnTo>
                  <a:lnTo>
                    <a:pt x="1" y="34"/>
                  </a:lnTo>
                  <a:lnTo>
                    <a:pt x="1" y="40"/>
                  </a:lnTo>
                  <a:lnTo>
                    <a:pt x="4" y="47"/>
                  </a:lnTo>
                  <a:lnTo>
                    <a:pt x="7" y="52"/>
                  </a:lnTo>
                  <a:lnTo>
                    <a:pt x="11" y="58"/>
                  </a:lnTo>
                  <a:lnTo>
                    <a:pt x="16" y="62"/>
                  </a:lnTo>
                  <a:lnTo>
                    <a:pt x="23" y="66"/>
                  </a:lnTo>
                  <a:lnTo>
                    <a:pt x="28" y="67"/>
                  </a:lnTo>
                  <a:lnTo>
                    <a:pt x="35" y="68"/>
                  </a:lnTo>
                  <a:lnTo>
                    <a:pt x="118" y="68"/>
                  </a:lnTo>
                  <a:lnTo>
                    <a:pt x="124" y="67"/>
                  </a:lnTo>
                  <a:lnTo>
                    <a:pt x="131" y="66"/>
                  </a:lnTo>
                  <a:lnTo>
                    <a:pt x="136" y="62"/>
                  </a:lnTo>
                  <a:lnTo>
                    <a:pt x="142" y="58"/>
                  </a:lnTo>
                  <a:lnTo>
                    <a:pt x="147" y="52"/>
                  </a:lnTo>
                  <a:lnTo>
                    <a:pt x="150" y="47"/>
                  </a:lnTo>
                  <a:lnTo>
                    <a:pt x="151" y="40"/>
                  </a:lnTo>
                  <a:lnTo>
                    <a:pt x="153" y="34"/>
                  </a:lnTo>
                  <a:lnTo>
                    <a:pt x="151" y="27"/>
                  </a:lnTo>
                  <a:lnTo>
                    <a:pt x="150" y="22"/>
                  </a:lnTo>
                  <a:lnTo>
                    <a:pt x="147" y="15"/>
                  </a:lnTo>
                  <a:lnTo>
                    <a:pt x="142" y="10"/>
                  </a:lnTo>
                  <a:close/>
                </a:path>
              </a:pathLst>
            </a:custGeom>
            <a:solidFill>
              <a:srgbClr val="131E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 name="Freeform 94">
              <a:extLst>
                <a:ext uri="{FF2B5EF4-FFF2-40B4-BE49-F238E27FC236}">
                  <a16:creationId xmlns:a16="http://schemas.microsoft.com/office/drawing/2014/main" id="{41BE2D7B-241E-474F-9887-EB960EFB6FF6}"/>
                </a:ext>
              </a:extLst>
            </p:cNvPr>
            <p:cNvSpPr>
              <a:spLocks/>
            </p:cNvSpPr>
            <p:nvPr/>
          </p:nvSpPr>
          <p:spPr bwMode="auto">
            <a:xfrm>
              <a:off x="4572867" y="2827284"/>
              <a:ext cx="555625" cy="792163"/>
            </a:xfrm>
            <a:custGeom>
              <a:avLst/>
              <a:gdLst>
                <a:gd name="T0" fmla="*/ 2147483646 w 350"/>
                <a:gd name="T1" fmla="*/ 2147483646 h 499"/>
                <a:gd name="T2" fmla="*/ 2147483646 w 350"/>
                <a:gd name="T3" fmla="*/ 2147483646 h 499"/>
                <a:gd name="T4" fmla="*/ 2147483646 w 350"/>
                <a:gd name="T5" fmla="*/ 2147483646 h 499"/>
                <a:gd name="T6" fmla="*/ 2147483646 w 350"/>
                <a:gd name="T7" fmla="*/ 2147483646 h 499"/>
                <a:gd name="T8" fmla="*/ 2147483646 w 350"/>
                <a:gd name="T9" fmla="*/ 2147483646 h 499"/>
                <a:gd name="T10" fmla="*/ 2147483646 w 350"/>
                <a:gd name="T11" fmla="*/ 2147483646 h 499"/>
                <a:gd name="T12" fmla="*/ 2147483646 w 350"/>
                <a:gd name="T13" fmla="*/ 2147483646 h 499"/>
                <a:gd name="T14" fmla="*/ 2147483646 w 350"/>
                <a:gd name="T15" fmla="*/ 2147483646 h 499"/>
                <a:gd name="T16" fmla="*/ 2147483646 w 350"/>
                <a:gd name="T17" fmla="*/ 2147483646 h 499"/>
                <a:gd name="T18" fmla="*/ 2147483646 w 350"/>
                <a:gd name="T19" fmla="*/ 0 h 499"/>
                <a:gd name="T20" fmla="*/ 2147483646 w 350"/>
                <a:gd name="T21" fmla="*/ 2147483646 h 499"/>
                <a:gd name="T22" fmla="*/ 2147483646 w 350"/>
                <a:gd name="T23" fmla="*/ 2147483646 h 499"/>
                <a:gd name="T24" fmla="*/ 2147483646 w 350"/>
                <a:gd name="T25" fmla="*/ 2147483646 h 499"/>
                <a:gd name="T26" fmla="*/ 2147483646 w 350"/>
                <a:gd name="T27" fmla="*/ 2147483646 h 499"/>
                <a:gd name="T28" fmla="*/ 2147483646 w 350"/>
                <a:gd name="T29" fmla="*/ 2147483646 h 499"/>
                <a:gd name="T30" fmla="*/ 2147483646 w 350"/>
                <a:gd name="T31" fmla="*/ 2147483646 h 499"/>
                <a:gd name="T32" fmla="*/ 2147483646 w 350"/>
                <a:gd name="T33" fmla="*/ 2147483646 h 499"/>
                <a:gd name="T34" fmla="*/ 2147483646 w 350"/>
                <a:gd name="T35" fmla="*/ 2147483646 h 499"/>
                <a:gd name="T36" fmla="*/ 2147483646 w 350"/>
                <a:gd name="T37" fmla="*/ 2147483646 h 499"/>
                <a:gd name="T38" fmla="*/ 2147483646 w 350"/>
                <a:gd name="T39" fmla="*/ 2147483646 h 499"/>
                <a:gd name="T40" fmla="*/ 2147483646 w 350"/>
                <a:gd name="T41" fmla="*/ 2147483646 h 499"/>
                <a:gd name="T42" fmla="*/ 2147483646 w 350"/>
                <a:gd name="T43" fmla="*/ 2147483646 h 499"/>
                <a:gd name="T44" fmla="*/ 2147483646 w 350"/>
                <a:gd name="T45" fmla="*/ 2147483646 h 499"/>
                <a:gd name="T46" fmla="*/ 2147483646 w 350"/>
                <a:gd name="T47" fmla="*/ 2147483646 h 499"/>
                <a:gd name="T48" fmla="*/ 2147483646 w 350"/>
                <a:gd name="T49" fmla="*/ 2147483646 h 499"/>
                <a:gd name="T50" fmla="*/ 2147483646 w 350"/>
                <a:gd name="T51" fmla="*/ 2147483646 h 499"/>
                <a:gd name="T52" fmla="*/ 2147483646 w 350"/>
                <a:gd name="T53" fmla="*/ 2147483646 h 499"/>
                <a:gd name="T54" fmla="*/ 2147483646 w 350"/>
                <a:gd name="T55" fmla="*/ 2147483646 h 499"/>
                <a:gd name="T56" fmla="*/ 2147483646 w 350"/>
                <a:gd name="T57" fmla="*/ 2147483646 h 499"/>
                <a:gd name="T58" fmla="*/ 2147483646 w 350"/>
                <a:gd name="T59" fmla="*/ 2147483646 h 499"/>
                <a:gd name="T60" fmla="*/ 2147483646 w 350"/>
                <a:gd name="T61" fmla="*/ 2147483646 h 499"/>
                <a:gd name="T62" fmla="*/ 2147483646 w 350"/>
                <a:gd name="T63" fmla="*/ 2147483646 h 499"/>
                <a:gd name="T64" fmla="*/ 2147483646 w 350"/>
                <a:gd name="T65" fmla="*/ 2147483646 h 499"/>
                <a:gd name="T66" fmla="*/ 2147483646 w 350"/>
                <a:gd name="T67" fmla="*/ 2147483646 h 499"/>
                <a:gd name="T68" fmla="*/ 2147483646 w 350"/>
                <a:gd name="T69" fmla="*/ 2147483646 h 499"/>
                <a:gd name="T70" fmla="*/ 2147483646 w 350"/>
                <a:gd name="T71" fmla="*/ 2147483646 h 499"/>
                <a:gd name="T72" fmla="*/ 2147483646 w 350"/>
                <a:gd name="T73" fmla="*/ 2147483646 h 499"/>
                <a:gd name="T74" fmla="*/ 2147483646 w 350"/>
                <a:gd name="T75" fmla="*/ 2147483646 h 499"/>
                <a:gd name="T76" fmla="*/ 2147483646 w 350"/>
                <a:gd name="T77" fmla="*/ 2147483646 h 499"/>
                <a:gd name="T78" fmla="*/ 2147483646 w 350"/>
                <a:gd name="T79" fmla="*/ 2147483646 h 499"/>
                <a:gd name="T80" fmla="*/ 2147483646 w 350"/>
                <a:gd name="T81" fmla="*/ 2147483646 h 499"/>
                <a:gd name="T82" fmla="*/ 2147483646 w 350"/>
                <a:gd name="T83" fmla="*/ 2147483646 h 499"/>
                <a:gd name="T84" fmla="*/ 2147483646 w 350"/>
                <a:gd name="T85" fmla="*/ 2147483646 h 499"/>
                <a:gd name="T86" fmla="*/ 2147483646 w 350"/>
                <a:gd name="T87" fmla="*/ 2147483646 h 499"/>
                <a:gd name="T88" fmla="*/ 2147483646 w 350"/>
                <a:gd name="T89" fmla="*/ 2147483646 h 499"/>
                <a:gd name="T90" fmla="*/ 2147483646 w 350"/>
                <a:gd name="T91" fmla="*/ 2147483646 h 499"/>
                <a:gd name="T92" fmla="*/ 2147483646 w 350"/>
                <a:gd name="T93" fmla="*/ 2147483646 h 499"/>
                <a:gd name="T94" fmla="*/ 2147483646 w 350"/>
                <a:gd name="T95" fmla="*/ 2147483646 h 499"/>
                <a:gd name="T96" fmla="*/ 2147483646 w 350"/>
                <a:gd name="T97" fmla="*/ 2147483646 h 499"/>
                <a:gd name="T98" fmla="*/ 2147483646 w 350"/>
                <a:gd name="T99" fmla="*/ 2147483646 h 499"/>
                <a:gd name="T100" fmla="*/ 2147483646 w 350"/>
                <a:gd name="T101" fmla="*/ 2147483646 h 4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50" h="499">
                  <a:moveTo>
                    <a:pt x="293" y="201"/>
                  </a:moveTo>
                  <a:lnTo>
                    <a:pt x="293" y="201"/>
                  </a:lnTo>
                  <a:lnTo>
                    <a:pt x="240" y="201"/>
                  </a:lnTo>
                  <a:lnTo>
                    <a:pt x="228" y="200"/>
                  </a:lnTo>
                  <a:lnTo>
                    <a:pt x="217" y="198"/>
                  </a:lnTo>
                  <a:lnTo>
                    <a:pt x="208" y="196"/>
                  </a:lnTo>
                  <a:lnTo>
                    <a:pt x="198" y="192"/>
                  </a:lnTo>
                  <a:lnTo>
                    <a:pt x="190" y="186"/>
                  </a:lnTo>
                  <a:lnTo>
                    <a:pt x="182" y="181"/>
                  </a:lnTo>
                  <a:lnTo>
                    <a:pt x="176" y="174"/>
                  </a:lnTo>
                  <a:lnTo>
                    <a:pt x="169" y="166"/>
                  </a:lnTo>
                  <a:lnTo>
                    <a:pt x="164" y="158"/>
                  </a:lnTo>
                  <a:lnTo>
                    <a:pt x="160" y="150"/>
                  </a:lnTo>
                  <a:lnTo>
                    <a:pt x="156" y="139"/>
                  </a:lnTo>
                  <a:lnTo>
                    <a:pt x="152" y="130"/>
                  </a:lnTo>
                  <a:lnTo>
                    <a:pt x="148" y="109"/>
                  </a:lnTo>
                  <a:lnTo>
                    <a:pt x="146" y="85"/>
                  </a:lnTo>
                  <a:lnTo>
                    <a:pt x="148" y="42"/>
                  </a:lnTo>
                  <a:lnTo>
                    <a:pt x="146" y="34"/>
                  </a:lnTo>
                  <a:lnTo>
                    <a:pt x="144" y="26"/>
                  </a:lnTo>
                  <a:lnTo>
                    <a:pt x="138" y="18"/>
                  </a:lnTo>
                  <a:lnTo>
                    <a:pt x="133" y="12"/>
                  </a:lnTo>
                  <a:lnTo>
                    <a:pt x="128" y="7"/>
                  </a:lnTo>
                  <a:lnTo>
                    <a:pt x="120" y="3"/>
                  </a:lnTo>
                  <a:lnTo>
                    <a:pt x="111" y="2"/>
                  </a:lnTo>
                  <a:lnTo>
                    <a:pt x="103" y="0"/>
                  </a:lnTo>
                  <a:lnTo>
                    <a:pt x="94" y="2"/>
                  </a:lnTo>
                  <a:lnTo>
                    <a:pt x="86" y="4"/>
                  </a:lnTo>
                  <a:lnTo>
                    <a:pt x="79" y="8"/>
                  </a:lnTo>
                  <a:lnTo>
                    <a:pt x="73" y="14"/>
                  </a:lnTo>
                  <a:lnTo>
                    <a:pt x="67" y="19"/>
                  </a:lnTo>
                  <a:lnTo>
                    <a:pt x="63" y="27"/>
                  </a:lnTo>
                  <a:lnTo>
                    <a:pt x="61" y="35"/>
                  </a:lnTo>
                  <a:lnTo>
                    <a:pt x="59" y="44"/>
                  </a:lnTo>
                  <a:lnTo>
                    <a:pt x="59" y="212"/>
                  </a:lnTo>
                  <a:lnTo>
                    <a:pt x="61" y="226"/>
                  </a:lnTo>
                  <a:lnTo>
                    <a:pt x="63" y="241"/>
                  </a:lnTo>
                  <a:lnTo>
                    <a:pt x="66" y="255"/>
                  </a:lnTo>
                  <a:lnTo>
                    <a:pt x="71" y="268"/>
                  </a:lnTo>
                  <a:lnTo>
                    <a:pt x="77" y="281"/>
                  </a:lnTo>
                  <a:lnTo>
                    <a:pt x="85" y="293"/>
                  </a:lnTo>
                  <a:lnTo>
                    <a:pt x="93" y="304"/>
                  </a:lnTo>
                  <a:lnTo>
                    <a:pt x="102" y="315"/>
                  </a:lnTo>
                  <a:lnTo>
                    <a:pt x="113" y="324"/>
                  </a:lnTo>
                  <a:lnTo>
                    <a:pt x="124" y="332"/>
                  </a:lnTo>
                  <a:lnTo>
                    <a:pt x="136" y="339"/>
                  </a:lnTo>
                  <a:lnTo>
                    <a:pt x="149" y="346"/>
                  </a:lnTo>
                  <a:lnTo>
                    <a:pt x="162" y="351"/>
                  </a:lnTo>
                  <a:lnTo>
                    <a:pt x="176" y="354"/>
                  </a:lnTo>
                  <a:lnTo>
                    <a:pt x="190" y="356"/>
                  </a:lnTo>
                  <a:lnTo>
                    <a:pt x="205" y="356"/>
                  </a:lnTo>
                  <a:lnTo>
                    <a:pt x="205" y="370"/>
                  </a:lnTo>
                  <a:lnTo>
                    <a:pt x="189" y="370"/>
                  </a:lnTo>
                  <a:lnTo>
                    <a:pt x="173" y="367"/>
                  </a:lnTo>
                  <a:lnTo>
                    <a:pt x="158" y="363"/>
                  </a:lnTo>
                  <a:lnTo>
                    <a:pt x="144" y="358"/>
                  </a:lnTo>
                  <a:lnTo>
                    <a:pt x="130" y="351"/>
                  </a:lnTo>
                  <a:lnTo>
                    <a:pt x="117" y="343"/>
                  </a:lnTo>
                  <a:lnTo>
                    <a:pt x="105" y="333"/>
                  </a:lnTo>
                  <a:lnTo>
                    <a:pt x="93" y="324"/>
                  </a:lnTo>
                  <a:lnTo>
                    <a:pt x="83" y="312"/>
                  </a:lnTo>
                  <a:lnTo>
                    <a:pt x="74" y="300"/>
                  </a:lnTo>
                  <a:lnTo>
                    <a:pt x="66" y="287"/>
                  </a:lnTo>
                  <a:lnTo>
                    <a:pt x="59" y="273"/>
                  </a:lnTo>
                  <a:lnTo>
                    <a:pt x="54" y="259"/>
                  </a:lnTo>
                  <a:lnTo>
                    <a:pt x="50" y="244"/>
                  </a:lnTo>
                  <a:lnTo>
                    <a:pt x="47" y="228"/>
                  </a:lnTo>
                  <a:lnTo>
                    <a:pt x="46" y="212"/>
                  </a:lnTo>
                  <a:lnTo>
                    <a:pt x="46" y="202"/>
                  </a:lnTo>
                  <a:lnTo>
                    <a:pt x="11" y="202"/>
                  </a:lnTo>
                  <a:lnTo>
                    <a:pt x="14" y="210"/>
                  </a:lnTo>
                  <a:lnTo>
                    <a:pt x="15" y="220"/>
                  </a:lnTo>
                  <a:lnTo>
                    <a:pt x="15" y="229"/>
                  </a:lnTo>
                  <a:lnTo>
                    <a:pt x="12" y="238"/>
                  </a:lnTo>
                  <a:lnTo>
                    <a:pt x="8" y="247"/>
                  </a:lnTo>
                  <a:lnTo>
                    <a:pt x="2" y="253"/>
                  </a:lnTo>
                  <a:lnTo>
                    <a:pt x="0" y="256"/>
                  </a:lnTo>
                  <a:lnTo>
                    <a:pt x="11" y="256"/>
                  </a:lnTo>
                  <a:lnTo>
                    <a:pt x="20" y="256"/>
                  </a:lnTo>
                  <a:lnTo>
                    <a:pt x="30" y="259"/>
                  </a:lnTo>
                  <a:lnTo>
                    <a:pt x="38" y="264"/>
                  </a:lnTo>
                  <a:lnTo>
                    <a:pt x="46" y="269"/>
                  </a:lnTo>
                  <a:lnTo>
                    <a:pt x="51" y="276"/>
                  </a:lnTo>
                  <a:lnTo>
                    <a:pt x="55" y="284"/>
                  </a:lnTo>
                  <a:lnTo>
                    <a:pt x="58" y="293"/>
                  </a:lnTo>
                  <a:lnTo>
                    <a:pt x="59" y="303"/>
                  </a:lnTo>
                  <a:lnTo>
                    <a:pt x="58" y="312"/>
                  </a:lnTo>
                  <a:lnTo>
                    <a:pt x="55" y="321"/>
                  </a:lnTo>
                  <a:lnTo>
                    <a:pt x="51" y="329"/>
                  </a:lnTo>
                  <a:lnTo>
                    <a:pt x="46" y="336"/>
                  </a:lnTo>
                  <a:lnTo>
                    <a:pt x="45" y="336"/>
                  </a:lnTo>
                  <a:lnTo>
                    <a:pt x="50" y="336"/>
                  </a:lnTo>
                  <a:lnTo>
                    <a:pt x="59" y="338"/>
                  </a:lnTo>
                  <a:lnTo>
                    <a:pt x="67" y="340"/>
                  </a:lnTo>
                  <a:lnTo>
                    <a:pt x="75" y="344"/>
                  </a:lnTo>
                  <a:lnTo>
                    <a:pt x="83" y="351"/>
                  </a:lnTo>
                  <a:lnTo>
                    <a:pt x="89" y="358"/>
                  </a:lnTo>
                  <a:lnTo>
                    <a:pt x="94" y="366"/>
                  </a:lnTo>
                  <a:lnTo>
                    <a:pt x="97" y="375"/>
                  </a:lnTo>
                  <a:lnTo>
                    <a:pt x="97" y="384"/>
                  </a:lnTo>
                  <a:lnTo>
                    <a:pt x="97" y="394"/>
                  </a:lnTo>
                  <a:lnTo>
                    <a:pt x="94" y="402"/>
                  </a:lnTo>
                  <a:lnTo>
                    <a:pt x="89" y="411"/>
                  </a:lnTo>
                  <a:lnTo>
                    <a:pt x="83" y="418"/>
                  </a:lnTo>
                  <a:lnTo>
                    <a:pt x="75" y="423"/>
                  </a:lnTo>
                  <a:lnTo>
                    <a:pt x="67" y="428"/>
                  </a:lnTo>
                  <a:lnTo>
                    <a:pt x="59" y="431"/>
                  </a:lnTo>
                  <a:lnTo>
                    <a:pt x="50" y="431"/>
                  </a:lnTo>
                  <a:lnTo>
                    <a:pt x="37" y="431"/>
                  </a:lnTo>
                  <a:lnTo>
                    <a:pt x="42" y="439"/>
                  </a:lnTo>
                  <a:lnTo>
                    <a:pt x="46" y="447"/>
                  </a:lnTo>
                  <a:lnTo>
                    <a:pt x="49" y="455"/>
                  </a:lnTo>
                  <a:lnTo>
                    <a:pt x="50" y="465"/>
                  </a:lnTo>
                  <a:lnTo>
                    <a:pt x="49" y="474"/>
                  </a:lnTo>
                  <a:lnTo>
                    <a:pt x="46" y="483"/>
                  </a:lnTo>
                  <a:lnTo>
                    <a:pt x="42" y="491"/>
                  </a:lnTo>
                  <a:lnTo>
                    <a:pt x="35" y="498"/>
                  </a:lnTo>
                  <a:lnTo>
                    <a:pt x="34" y="499"/>
                  </a:lnTo>
                  <a:lnTo>
                    <a:pt x="204" y="499"/>
                  </a:lnTo>
                  <a:lnTo>
                    <a:pt x="215" y="499"/>
                  </a:lnTo>
                  <a:lnTo>
                    <a:pt x="223" y="495"/>
                  </a:lnTo>
                  <a:lnTo>
                    <a:pt x="232" y="491"/>
                  </a:lnTo>
                  <a:lnTo>
                    <a:pt x="239" y="486"/>
                  </a:lnTo>
                  <a:lnTo>
                    <a:pt x="245" y="478"/>
                  </a:lnTo>
                  <a:lnTo>
                    <a:pt x="249" y="470"/>
                  </a:lnTo>
                  <a:lnTo>
                    <a:pt x="252" y="461"/>
                  </a:lnTo>
                  <a:lnTo>
                    <a:pt x="253" y="451"/>
                  </a:lnTo>
                  <a:lnTo>
                    <a:pt x="259" y="451"/>
                  </a:lnTo>
                  <a:lnTo>
                    <a:pt x="259" y="449"/>
                  </a:lnTo>
                  <a:lnTo>
                    <a:pt x="350" y="449"/>
                  </a:lnTo>
                  <a:lnTo>
                    <a:pt x="350" y="201"/>
                  </a:lnTo>
                  <a:lnTo>
                    <a:pt x="293" y="201"/>
                  </a:lnTo>
                  <a:close/>
                </a:path>
              </a:pathLst>
            </a:custGeom>
            <a:solidFill>
              <a:srgbClr val="131E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grpSp>
        <p:nvGrpSpPr>
          <p:cNvPr id="11" name="Group 23">
            <a:extLst>
              <a:ext uri="{FF2B5EF4-FFF2-40B4-BE49-F238E27FC236}">
                <a16:creationId xmlns:a16="http://schemas.microsoft.com/office/drawing/2014/main" id="{C8B58488-4FD5-4BC9-83C8-B9AB74FA02D6}"/>
              </a:ext>
            </a:extLst>
          </p:cNvPr>
          <p:cNvGrpSpPr>
            <a:grpSpLocks/>
          </p:cNvGrpSpPr>
          <p:nvPr userDrawn="1"/>
        </p:nvGrpSpPr>
        <p:grpSpPr bwMode="auto">
          <a:xfrm>
            <a:off x="7058025" y="2759075"/>
            <a:ext cx="1450975" cy="2112963"/>
            <a:chOff x="2398091" y="4623628"/>
            <a:chExt cx="527050" cy="766762"/>
          </a:xfrm>
        </p:grpSpPr>
        <p:sp>
          <p:nvSpPr>
            <p:cNvPr id="12" name="Freeform 26">
              <a:extLst>
                <a:ext uri="{FF2B5EF4-FFF2-40B4-BE49-F238E27FC236}">
                  <a16:creationId xmlns:a16="http://schemas.microsoft.com/office/drawing/2014/main" id="{EA4B5901-6105-4D3A-BFC6-9B84D6A2A394}"/>
                </a:ext>
              </a:extLst>
            </p:cNvPr>
            <p:cNvSpPr>
              <a:spLocks/>
            </p:cNvSpPr>
            <p:nvPr/>
          </p:nvSpPr>
          <p:spPr bwMode="auto">
            <a:xfrm>
              <a:off x="2525091" y="4782378"/>
              <a:ext cx="400050" cy="608012"/>
            </a:xfrm>
            <a:custGeom>
              <a:avLst/>
              <a:gdLst>
                <a:gd name="T0" fmla="*/ 2147483646 w 252"/>
                <a:gd name="T1" fmla="*/ 2147483646 h 383"/>
                <a:gd name="T2" fmla="*/ 2147483646 w 252"/>
                <a:gd name="T3" fmla="*/ 2147483646 h 383"/>
                <a:gd name="T4" fmla="*/ 2147483646 w 252"/>
                <a:gd name="T5" fmla="*/ 2147483646 h 383"/>
                <a:gd name="T6" fmla="*/ 2147483646 w 252"/>
                <a:gd name="T7" fmla="*/ 2147483646 h 383"/>
                <a:gd name="T8" fmla="*/ 2147483646 w 252"/>
                <a:gd name="T9" fmla="*/ 0 h 383"/>
                <a:gd name="T10" fmla="*/ 2147483646 w 252"/>
                <a:gd name="T11" fmla="*/ 0 h 383"/>
                <a:gd name="T12" fmla="*/ 2147483646 w 252"/>
                <a:gd name="T13" fmla="*/ 2147483646 h 383"/>
                <a:gd name="T14" fmla="*/ 2147483646 w 252"/>
                <a:gd name="T15" fmla="*/ 2147483646 h 383"/>
                <a:gd name="T16" fmla="*/ 2147483646 w 252"/>
                <a:gd name="T17" fmla="*/ 2147483646 h 383"/>
                <a:gd name="T18" fmla="*/ 2147483646 w 252"/>
                <a:gd name="T19" fmla="*/ 2147483646 h 383"/>
                <a:gd name="T20" fmla="*/ 2147483646 w 252"/>
                <a:gd name="T21" fmla="*/ 2147483646 h 383"/>
                <a:gd name="T22" fmla="*/ 0 w 252"/>
                <a:gd name="T23" fmla="*/ 2147483646 h 383"/>
                <a:gd name="T24" fmla="*/ 0 w 252"/>
                <a:gd name="T25" fmla="*/ 2147483646 h 383"/>
                <a:gd name="T26" fmla="*/ 0 w 252"/>
                <a:gd name="T27" fmla="*/ 2147483646 h 383"/>
                <a:gd name="T28" fmla="*/ 2147483646 w 252"/>
                <a:gd name="T29" fmla="*/ 2147483646 h 383"/>
                <a:gd name="T30" fmla="*/ 2147483646 w 252"/>
                <a:gd name="T31" fmla="*/ 2147483646 h 383"/>
                <a:gd name="T32" fmla="*/ 2147483646 w 252"/>
                <a:gd name="T33" fmla="*/ 2147483646 h 383"/>
                <a:gd name="T34" fmla="*/ 2147483646 w 252"/>
                <a:gd name="T35" fmla="*/ 2147483646 h 383"/>
                <a:gd name="T36" fmla="*/ 2147483646 w 252"/>
                <a:gd name="T37" fmla="*/ 2147483646 h 383"/>
                <a:gd name="T38" fmla="*/ 2147483646 w 252"/>
                <a:gd name="T39" fmla="*/ 2147483646 h 383"/>
                <a:gd name="T40" fmla="*/ 2147483646 w 252"/>
                <a:gd name="T41" fmla="*/ 2147483646 h 383"/>
                <a:gd name="T42" fmla="*/ 2147483646 w 252"/>
                <a:gd name="T43" fmla="*/ 2147483646 h 383"/>
                <a:gd name="T44" fmla="*/ 2147483646 w 252"/>
                <a:gd name="T45" fmla="*/ 2147483646 h 383"/>
                <a:gd name="T46" fmla="*/ 2147483646 w 252"/>
                <a:gd name="T47" fmla="*/ 2147483646 h 383"/>
                <a:gd name="T48" fmla="*/ 2147483646 w 252"/>
                <a:gd name="T49" fmla="*/ 2147483646 h 383"/>
                <a:gd name="T50" fmla="*/ 2147483646 w 252"/>
                <a:gd name="T51" fmla="*/ 2147483646 h 383"/>
                <a:gd name="T52" fmla="*/ 2147483646 w 252"/>
                <a:gd name="T53" fmla="*/ 2147483646 h 383"/>
                <a:gd name="T54" fmla="*/ 2147483646 w 252"/>
                <a:gd name="T55" fmla="*/ 2147483646 h 383"/>
                <a:gd name="T56" fmla="*/ 2147483646 w 252"/>
                <a:gd name="T57" fmla="*/ 2147483646 h 383"/>
                <a:gd name="T58" fmla="*/ 2147483646 w 252"/>
                <a:gd name="T59" fmla="*/ 2147483646 h 383"/>
                <a:gd name="T60" fmla="*/ 2147483646 w 252"/>
                <a:gd name="T61" fmla="*/ 2147483646 h 383"/>
                <a:gd name="T62" fmla="*/ 2147483646 w 252"/>
                <a:gd name="T63" fmla="*/ 2147483646 h 383"/>
                <a:gd name="T64" fmla="*/ 2147483646 w 252"/>
                <a:gd name="T65" fmla="*/ 2147483646 h 383"/>
                <a:gd name="T66" fmla="*/ 2147483646 w 252"/>
                <a:gd name="T67" fmla="*/ 2147483646 h 383"/>
                <a:gd name="T68" fmla="*/ 2147483646 w 252"/>
                <a:gd name="T69" fmla="*/ 2147483646 h 383"/>
                <a:gd name="T70" fmla="*/ 2147483646 w 252"/>
                <a:gd name="T71" fmla="*/ 2147483646 h 383"/>
                <a:gd name="T72" fmla="*/ 2147483646 w 252"/>
                <a:gd name="T73" fmla="*/ 2147483646 h 383"/>
                <a:gd name="T74" fmla="*/ 2147483646 w 252"/>
                <a:gd name="T75" fmla="*/ 2147483646 h 383"/>
                <a:gd name="T76" fmla="*/ 2147483646 w 252"/>
                <a:gd name="T77" fmla="*/ 2147483646 h 383"/>
                <a:gd name="T78" fmla="*/ 2147483646 w 252"/>
                <a:gd name="T79" fmla="*/ 2147483646 h 383"/>
                <a:gd name="T80" fmla="*/ 2147483646 w 252"/>
                <a:gd name="T81" fmla="*/ 2147483646 h 383"/>
                <a:gd name="T82" fmla="*/ 2147483646 w 252"/>
                <a:gd name="T83" fmla="*/ 2147483646 h 383"/>
                <a:gd name="T84" fmla="*/ 2147483646 w 252"/>
                <a:gd name="T85" fmla="*/ 2147483646 h 383"/>
                <a:gd name="T86" fmla="*/ 2147483646 w 252"/>
                <a:gd name="T87" fmla="*/ 2147483646 h 3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52" h="383">
                  <a:moveTo>
                    <a:pt x="248" y="234"/>
                  </a:moveTo>
                  <a:lnTo>
                    <a:pt x="22" y="2"/>
                  </a:lnTo>
                  <a:lnTo>
                    <a:pt x="19" y="1"/>
                  </a:lnTo>
                  <a:lnTo>
                    <a:pt x="16" y="0"/>
                  </a:lnTo>
                  <a:lnTo>
                    <a:pt x="14" y="0"/>
                  </a:lnTo>
                  <a:lnTo>
                    <a:pt x="11" y="1"/>
                  </a:lnTo>
                  <a:lnTo>
                    <a:pt x="8" y="2"/>
                  </a:lnTo>
                  <a:lnTo>
                    <a:pt x="7" y="4"/>
                  </a:lnTo>
                  <a:lnTo>
                    <a:pt x="6" y="7"/>
                  </a:lnTo>
                  <a:lnTo>
                    <a:pt x="4" y="11"/>
                  </a:lnTo>
                  <a:lnTo>
                    <a:pt x="0" y="342"/>
                  </a:lnTo>
                  <a:lnTo>
                    <a:pt x="0" y="345"/>
                  </a:lnTo>
                  <a:lnTo>
                    <a:pt x="2" y="348"/>
                  </a:lnTo>
                  <a:lnTo>
                    <a:pt x="6" y="350"/>
                  </a:lnTo>
                  <a:lnTo>
                    <a:pt x="11" y="352"/>
                  </a:lnTo>
                  <a:lnTo>
                    <a:pt x="12" y="350"/>
                  </a:lnTo>
                  <a:lnTo>
                    <a:pt x="15" y="349"/>
                  </a:lnTo>
                  <a:lnTo>
                    <a:pt x="91" y="276"/>
                  </a:lnTo>
                  <a:lnTo>
                    <a:pt x="133" y="377"/>
                  </a:lnTo>
                  <a:lnTo>
                    <a:pt x="136" y="380"/>
                  </a:lnTo>
                  <a:lnTo>
                    <a:pt x="138" y="383"/>
                  </a:lnTo>
                  <a:lnTo>
                    <a:pt x="142" y="383"/>
                  </a:lnTo>
                  <a:lnTo>
                    <a:pt x="145" y="381"/>
                  </a:lnTo>
                  <a:lnTo>
                    <a:pt x="180" y="368"/>
                  </a:lnTo>
                  <a:lnTo>
                    <a:pt x="184" y="365"/>
                  </a:lnTo>
                  <a:lnTo>
                    <a:pt x="186" y="362"/>
                  </a:lnTo>
                  <a:lnTo>
                    <a:pt x="187" y="358"/>
                  </a:lnTo>
                  <a:lnTo>
                    <a:pt x="186" y="356"/>
                  </a:lnTo>
                  <a:lnTo>
                    <a:pt x="144" y="256"/>
                  </a:lnTo>
                  <a:lnTo>
                    <a:pt x="240" y="256"/>
                  </a:lnTo>
                  <a:lnTo>
                    <a:pt x="243" y="254"/>
                  </a:lnTo>
                  <a:lnTo>
                    <a:pt x="247" y="253"/>
                  </a:lnTo>
                  <a:lnTo>
                    <a:pt x="249" y="250"/>
                  </a:lnTo>
                  <a:lnTo>
                    <a:pt x="251" y="247"/>
                  </a:lnTo>
                  <a:lnTo>
                    <a:pt x="252" y="245"/>
                  </a:lnTo>
                  <a:lnTo>
                    <a:pt x="252" y="241"/>
                  </a:lnTo>
                  <a:lnTo>
                    <a:pt x="251" y="237"/>
                  </a:lnTo>
                  <a:lnTo>
                    <a:pt x="248" y="234"/>
                  </a:lnTo>
                  <a:close/>
                </a:path>
              </a:pathLst>
            </a:custGeom>
            <a:solidFill>
              <a:srgbClr val="131E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 name="Freeform 27">
              <a:extLst>
                <a:ext uri="{FF2B5EF4-FFF2-40B4-BE49-F238E27FC236}">
                  <a16:creationId xmlns:a16="http://schemas.microsoft.com/office/drawing/2014/main" id="{DAE250EF-AFAD-448B-B758-C90B5908D6BC}"/>
                </a:ext>
              </a:extLst>
            </p:cNvPr>
            <p:cNvSpPr>
              <a:spLocks/>
            </p:cNvSpPr>
            <p:nvPr/>
          </p:nvSpPr>
          <p:spPr bwMode="auto">
            <a:xfrm>
              <a:off x="2398091" y="4747453"/>
              <a:ext cx="85725" cy="52387"/>
            </a:xfrm>
            <a:custGeom>
              <a:avLst/>
              <a:gdLst>
                <a:gd name="T0" fmla="*/ 2147483646 w 54"/>
                <a:gd name="T1" fmla="*/ 2147483646 h 33"/>
                <a:gd name="T2" fmla="*/ 2147483646 w 54"/>
                <a:gd name="T3" fmla="*/ 2147483646 h 33"/>
                <a:gd name="T4" fmla="*/ 2147483646 w 54"/>
                <a:gd name="T5" fmla="*/ 2147483646 h 33"/>
                <a:gd name="T6" fmla="*/ 2147483646 w 54"/>
                <a:gd name="T7" fmla="*/ 0 h 33"/>
                <a:gd name="T8" fmla="*/ 2147483646 w 54"/>
                <a:gd name="T9" fmla="*/ 2147483646 h 33"/>
                <a:gd name="T10" fmla="*/ 2147483646 w 54"/>
                <a:gd name="T11" fmla="*/ 2147483646 h 33"/>
                <a:gd name="T12" fmla="*/ 0 w 54"/>
                <a:gd name="T13" fmla="*/ 2147483646 h 33"/>
                <a:gd name="T14" fmla="*/ 0 w 54"/>
                <a:gd name="T15" fmla="*/ 2147483646 h 33"/>
                <a:gd name="T16" fmla="*/ 0 w 54"/>
                <a:gd name="T17" fmla="*/ 2147483646 h 33"/>
                <a:gd name="T18" fmla="*/ 2147483646 w 54"/>
                <a:gd name="T19" fmla="*/ 2147483646 h 33"/>
                <a:gd name="T20" fmla="*/ 2147483646 w 54"/>
                <a:gd name="T21" fmla="*/ 2147483646 h 33"/>
                <a:gd name="T22" fmla="*/ 2147483646 w 54"/>
                <a:gd name="T23" fmla="*/ 2147483646 h 33"/>
                <a:gd name="T24" fmla="*/ 2147483646 w 54"/>
                <a:gd name="T25" fmla="*/ 2147483646 h 33"/>
                <a:gd name="T26" fmla="*/ 2147483646 w 54"/>
                <a:gd name="T27" fmla="*/ 2147483646 h 33"/>
                <a:gd name="T28" fmla="*/ 2147483646 w 54"/>
                <a:gd name="T29" fmla="*/ 2147483646 h 33"/>
                <a:gd name="T30" fmla="*/ 2147483646 w 54"/>
                <a:gd name="T31" fmla="*/ 2147483646 h 33"/>
                <a:gd name="T32" fmla="*/ 2147483646 w 54"/>
                <a:gd name="T33" fmla="*/ 2147483646 h 33"/>
                <a:gd name="T34" fmla="*/ 2147483646 w 54"/>
                <a:gd name="T35" fmla="*/ 2147483646 h 33"/>
                <a:gd name="T36" fmla="*/ 2147483646 w 54"/>
                <a:gd name="T37" fmla="*/ 2147483646 h 33"/>
                <a:gd name="T38" fmla="*/ 2147483646 w 54"/>
                <a:gd name="T39" fmla="*/ 2147483646 h 33"/>
                <a:gd name="T40" fmla="*/ 2147483646 w 54"/>
                <a:gd name="T41" fmla="*/ 2147483646 h 33"/>
                <a:gd name="T42" fmla="*/ 2147483646 w 54"/>
                <a:gd name="T43" fmla="*/ 2147483646 h 33"/>
                <a:gd name="T44" fmla="*/ 2147483646 w 54"/>
                <a:gd name="T45" fmla="*/ 2147483646 h 33"/>
                <a:gd name="T46" fmla="*/ 2147483646 w 54"/>
                <a:gd name="T47" fmla="*/ 2147483646 h 33"/>
                <a:gd name="T48" fmla="*/ 2147483646 w 54"/>
                <a:gd name="T49" fmla="*/ 2147483646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4" h="33">
                  <a:moveTo>
                    <a:pt x="46" y="11"/>
                  </a:moveTo>
                  <a:lnTo>
                    <a:pt x="15" y="1"/>
                  </a:lnTo>
                  <a:lnTo>
                    <a:pt x="10" y="0"/>
                  </a:lnTo>
                  <a:lnTo>
                    <a:pt x="6" y="1"/>
                  </a:lnTo>
                  <a:lnTo>
                    <a:pt x="3" y="6"/>
                  </a:lnTo>
                  <a:lnTo>
                    <a:pt x="0" y="10"/>
                  </a:lnTo>
                  <a:lnTo>
                    <a:pt x="0" y="14"/>
                  </a:lnTo>
                  <a:lnTo>
                    <a:pt x="2" y="18"/>
                  </a:lnTo>
                  <a:lnTo>
                    <a:pt x="4" y="22"/>
                  </a:lnTo>
                  <a:lnTo>
                    <a:pt x="8" y="23"/>
                  </a:lnTo>
                  <a:lnTo>
                    <a:pt x="40" y="33"/>
                  </a:lnTo>
                  <a:lnTo>
                    <a:pt x="44" y="33"/>
                  </a:lnTo>
                  <a:lnTo>
                    <a:pt x="49" y="31"/>
                  </a:lnTo>
                  <a:lnTo>
                    <a:pt x="52" y="29"/>
                  </a:lnTo>
                  <a:lnTo>
                    <a:pt x="54" y="24"/>
                  </a:lnTo>
                  <a:lnTo>
                    <a:pt x="54" y="20"/>
                  </a:lnTo>
                  <a:lnTo>
                    <a:pt x="53" y="16"/>
                  </a:lnTo>
                  <a:lnTo>
                    <a:pt x="50" y="12"/>
                  </a:lnTo>
                  <a:lnTo>
                    <a:pt x="46" y="11"/>
                  </a:lnTo>
                  <a:close/>
                </a:path>
              </a:pathLst>
            </a:custGeom>
            <a:solidFill>
              <a:srgbClr val="131E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 name="Freeform 28">
              <a:extLst>
                <a:ext uri="{FF2B5EF4-FFF2-40B4-BE49-F238E27FC236}">
                  <a16:creationId xmlns:a16="http://schemas.microsoft.com/office/drawing/2014/main" id="{27F2CAB6-1798-4304-8232-304EB669A29C}"/>
                </a:ext>
              </a:extLst>
            </p:cNvPr>
            <p:cNvSpPr>
              <a:spLocks/>
            </p:cNvSpPr>
            <p:nvPr/>
          </p:nvSpPr>
          <p:spPr bwMode="auto">
            <a:xfrm>
              <a:off x="2564778" y="4650616"/>
              <a:ext cx="50800" cy="85725"/>
            </a:xfrm>
            <a:custGeom>
              <a:avLst/>
              <a:gdLst>
                <a:gd name="T0" fmla="*/ 2147483646 w 32"/>
                <a:gd name="T1" fmla="*/ 2147483646 h 54"/>
                <a:gd name="T2" fmla="*/ 2147483646 w 32"/>
                <a:gd name="T3" fmla="*/ 2147483646 h 54"/>
                <a:gd name="T4" fmla="*/ 2147483646 w 32"/>
                <a:gd name="T5" fmla="*/ 2147483646 h 54"/>
                <a:gd name="T6" fmla="*/ 2147483646 w 32"/>
                <a:gd name="T7" fmla="*/ 2147483646 h 54"/>
                <a:gd name="T8" fmla="*/ 2147483646 w 32"/>
                <a:gd name="T9" fmla="*/ 2147483646 h 54"/>
                <a:gd name="T10" fmla="*/ 2147483646 w 32"/>
                <a:gd name="T11" fmla="*/ 2147483646 h 54"/>
                <a:gd name="T12" fmla="*/ 2147483646 w 32"/>
                <a:gd name="T13" fmla="*/ 2147483646 h 54"/>
                <a:gd name="T14" fmla="*/ 2147483646 w 32"/>
                <a:gd name="T15" fmla="*/ 2147483646 h 54"/>
                <a:gd name="T16" fmla="*/ 2147483646 w 32"/>
                <a:gd name="T17" fmla="*/ 2147483646 h 54"/>
                <a:gd name="T18" fmla="*/ 2147483646 w 32"/>
                <a:gd name="T19" fmla="*/ 2147483646 h 54"/>
                <a:gd name="T20" fmla="*/ 2147483646 w 32"/>
                <a:gd name="T21" fmla="*/ 2147483646 h 54"/>
                <a:gd name="T22" fmla="*/ 2147483646 w 32"/>
                <a:gd name="T23" fmla="*/ 2147483646 h 54"/>
                <a:gd name="T24" fmla="*/ 2147483646 w 32"/>
                <a:gd name="T25" fmla="*/ 0 h 54"/>
                <a:gd name="T26" fmla="*/ 2147483646 w 32"/>
                <a:gd name="T27" fmla="*/ 0 h 54"/>
                <a:gd name="T28" fmla="*/ 2147483646 w 32"/>
                <a:gd name="T29" fmla="*/ 0 h 54"/>
                <a:gd name="T30" fmla="*/ 2147483646 w 32"/>
                <a:gd name="T31" fmla="*/ 2147483646 h 54"/>
                <a:gd name="T32" fmla="*/ 2147483646 w 32"/>
                <a:gd name="T33" fmla="*/ 2147483646 h 54"/>
                <a:gd name="T34" fmla="*/ 2147483646 w 32"/>
                <a:gd name="T35" fmla="*/ 2147483646 h 54"/>
                <a:gd name="T36" fmla="*/ 2147483646 w 32"/>
                <a:gd name="T37" fmla="*/ 2147483646 h 54"/>
                <a:gd name="T38" fmla="*/ 2147483646 w 32"/>
                <a:gd name="T39" fmla="*/ 2147483646 h 54"/>
                <a:gd name="T40" fmla="*/ 0 w 32"/>
                <a:gd name="T41" fmla="*/ 2147483646 h 54"/>
                <a:gd name="T42" fmla="*/ 2147483646 w 32"/>
                <a:gd name="T43" fmla="*/ 2147483646 h 54"/>
                <a:gd name="T44" fmla="*/ 2147483646 w 32"/>
                <a:gd name="T45" fmla="*/ 2147483646 h 54"/>
                <a:gd name="T46" fmla="*/ 2147483646 w 32"/>
                <a:gd name="T47" fmla="*/ 2147483646 h 54"/>
                <a:gd name="T48" fmla="*/ 2147483646 w 32"/>
                <a:gd name="T49" fmla="*/ 2147483646 h 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 h="54">
                  <a:moveTo>
                    <a:pt x="8" y="54"/>
                  </a:moveTo>
                  <a:lnTo>
                    <a:pt x="8" y="54"/>
                  </a:lnTo>
                  <a:lnTo>
                    <a:pt x="13" y="54"/>
                  </a:lnTo>
                  <a:lnTo>
                    <a:pt x="17" y="53"/>
                  </a:lnTo>
                  <a:lnTo>
                    <a:pt x="20" y="50"/>
                  </a:lnTo>
                  <a:lnTo>
                    <a:pt x="23" y="46"/>
                  </a:lnTo>
                  <a:lnTo>
                    <a:pt x="32" y="15"/>
                  </a:lnTo>
                  <a:lnTo>
                    <a:pt x="32" y="10"/>
                  </a:lnTo>
                  <a:lnTo>
                    <a:pt x="31" y="6"/>
                  </a:lnTo>
                  <a:lnTo>
                    <a:pt x="28" y="3"/>
                  </a:lnTo>
                  <a:lnTo>
                    <a:pt x="24" y="0"/>
                  </a:lnTo>
                  <a:lnTo>
                    <a:pt x="20" y="0"/>
                  </a:lnTo>
                  <a:lnTo>
                    <a:pt x="14" y="2"/>
                  </a:lnTo>
                  <a:lnTo>
                    <a:pt x="12" y="4"/>
                  </a:lnTo>
                  <a:lnTo>
                    <a:pt x="9" y="8"/>
                  </a:lnTo>
                  <a:lnTo>
                    <a:pt x="1" y="39"/>
                  </a:lnTo>
                  <a:lnTo>
                    <a:pt x="0" y="44"/>
                  </a:lnTo>
                  <a:lnTo>
                    <a:pt x="1" y="48"/>
                  </a:lnTo>
                  <a:lnTo>
                    <a:pt x="4" y="52"/>
                  </a:lnTo>
                  <a:lnTo>
                    <a:pt x="8" y="54"/>
                  </a:lnTo>
                  <a:close/>
                </a:path>
              </a:pathLst>
            </a:custGeom>
            <a:solidFill>
              <a:srgbClr val="131E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 name="Freeform 29">
              <a:extLst>
                <a:ext uri="{FF2B5EF4-FFF2-40B4-BE49-F238E27FC236}">
                  <a16:creationId xmlns:a16="http://schemas.microsoft.com/office/drawing/2014/main" id="{BD0F0266-C667-4A4D-B49D-D436240B1BEC}"/>
                </a:ext>
              </a:extLst>
            </p:cNvPr>
            <p:cNvSpPr>
              <a:spLocks/>
            </p:cNvSpPr>
            <p:nvPr/>
          </p:nvSpPr>
          <p:spPr bwMode="auto">
            <a:xfrm>
              <a:off x="2447303" y="4623628"/>
              <a:ext cx="82550" cy="119062"/>
            </a:xfrm>
            <a:custGeom>
              <a:avLst/>
              <a:gdLst>
                <a:gd name="T0" fmla="*/ 2147483646 w 52"/>
                <a:gd name="T1" fmla="*/ 2147483646 h 75"/>
                <a:gd name="T2" fmla="*/ 2147483646 w 52"/>
                <a:gd name="T3" fmla="*/ 2147483646 h 75"/>
                <a:gd name="T4" fmla="*/ 2147483646 w 52"/>
                <a:gd name="T5" fmla="*/ 2147483646 h 75"/>
                <a:gd name="T6" fmla="*/ 2147483646 w 52"/>
                <a:gd name="T7" fmla="*/ 2147483646 h 75"/>
                <a:gd name="T8" fmla="*/ 2147483646 w 52"/>
                <a:gd name="T9" fmla="*/ 0 h 75"/>
                <a:gd name="T10" fmla="*/ 2147483646 w 52"/>
                <a:gd name="T11" fmla="*/ 0 h 75"/>
                <a:gd name="T12" fmla="*/ 2147483646 w 52"/>
                <a:gd name="T13" fmla="*/ 2147483646 h 75"/>
                <a:gd name="T14" fmla="*/ 2147483646 w 52"/>
                <a:gd name="T15" fmla="*/ 2147483646 h 75"/>
                <a:gd name="T16" fmla="*/ 2147483646 w 52"/>
                <a:gd name="T17" fmla="*/ 2147483646 h 75"/>
                <a:gd name="T18" fmla="*/ 0 w 52"/>
                <a:gd name="T19" fmla="*/ 2147483646 h 75"/>
                <a:gd name="T20" fmla="*/ 0 w 52"/>
                <a:gd name="T21" fmla="*/ 2147483646 h 75"/>
                <a:gd name="T22" fmla="*/ 2147483646 w 52"/>
                <a:gd name="T23" fmla="*/ 2147483646 h 75"/>
                <a:gd name="T24" fmla="*/ 2147483646 w 52"/>
                <a:gd name="T25" fmla="*/ 2147483646 h 75"/>
                <a:gd name="T26" fmla="*/ 2147483646 w 52"/>
                <a:gd name="T27" fmla="*/ 2147483646 h 75"/>
                <a:gd name="T28" fmla="*/ 2147483646 w 52"/>
                <a:gd name="T29" fmla="*/ 2147483646 h 75"/>
                <a:gd name="T30" fmla="*/ 2147483646 w 52"/>
                <a:gd name="T31" fmla="*/ 2147483646 h 75"/>
                <a:gd name="T32" fmla="*/ 2147483646 w 52"/>
                <a:gd name="T33" fmla="*/ 2147483646 h 75"/>
                <a:gd name="T34" fmla="*/ 2147483646 w 52"/>
                <a:gd name="T35" fmla="*/ 2147483646 h 75"/>
                <a:gd name="T36" fmla="*/ 2147483646 w 52"/>
                <a:gd name="T37" fmla="*/ 2147483646 h 75"/>
                <a:gd name="T38" fmla="*/ 2147483646 w 52"/>
                <a:gd name="T39" fmla="*/ 2147483646 h 75"/>
                <a:gd name="T40" fmla="*/ 2147483646 w 52"/>
                <a:gd name="T41" fmla="*/ 2147483646 h 75"/>
                <a:gd name="T42" fmla="*/ 2147483646 w 52"/>
                <a:gd name="T43" fmla="*/ 2147483646 h 75"/>
                <a:gd name="T44" fmla="*/ 2147483646 w 52"/>
                <a:gd name="T45" fmla="*/ 2147483646 h 75"/>
                <a:gd name="T46" fmla="*/ 2147483646 w 52"/>
                <a:gd name="T47" fmla="*/ 2147483646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2" h="75">
                  <a:moveTo>
                    <a:pt x="51" y="59"/>
                  </a:moveTo>
                  <a:lnTo>
                    <a:pt x="22" y="5"/>
                  </a:lnTo>
                  <a:lnTo>
                    <a:pt x="18" y="2"/>
                  </a:lnTo>
                  <a:lnTo>
                    <a:pt x="15" y="0"/>
                  </a:lnTo>
                  <a:lnTo>
                    <a:pt x="10" y="0"/>
                  </a:lnTo>
                  <a:lnTo>
                    <a:pt x="6" y="1"/>
                  </a:lnTo>
                  <a:lnTo>
                    <a:pt x="2" y="4"/>
                  </a:lnTo>
                  <a:lnTo>
                    <a:pt x="0" y="8"/>
                  </a:lnTo>
                  <a:lnTo>
                    <a:pt x="0" y="12"/>
                  </a:lnTo>
                  <a:lnTo>
                    <a:pt x="2" y="16"/>
                  </a:lnTo>
                  <a:lnTo>
                    <a:pt x="30" y="70"/>
                  </a:lnTo>
                  <a:lnTo>
                    <a:pt x="33" y="74"/>
                  </a:lnTo>
                  <a:lnTo>
                    <a:pt x="37" y="75"/>
                  </a:lnTo>
                  <a:lnTo>
                    <a:pt x="41" y="75"/>
                  </a:lnTo>
                  <a:lnTo>
                    <a:pt x="46" y="74"/>
                  </a:lnTo>
                  <a:lnTo>
                    <a:pt x="49" y="71"/>
                  </a:lnTo>
                  <a:lnTo>
                    <a:pt x="52" y="67"/>
                  </a:lnTo>
                  <a:lnTo>
                    <a:pt x="52" y="63"/>
                  </a:lnTo>
                  <a:lnTo>
                    <a:pt x="51" y="59"/>
                  </a:lnTo>
                  <a:close/>
                </a:path>
              </a:pathLst>
            </a:custGeom>
            <a:solidFill>
              <a:srgbClr val="131E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sp>
        <p:nvSpPr>
          <p:cNvPr id="16" name="Freeform 22">
            <a:extLst>
              <a:ext uri="{FF2B5EF4-FFF2-40B4-BE49-F238E27FC236}">
                <a16:creationId xmlns:a16="http://schemas.microsoft.com/office/drawing/2014/main" id="{2DE8EB6C-0EB7-4A74-9CD9-A3C9D38BDEC4}"/>
              </a:ext>
            </a:extLst>
          </p:cNvPr>
          <p:cNvSpPr>
            <a:spLocks noEditPoints="1"/>
          </p:cNvSpPr>
          <p:nvPr userDrawn="1"/>
        </p:nvSpPr>
        <p:spPr bwMode="auto">
          <a:xfrm>
            <a:off x="8647113" y="2508250"/>
            <a:ext cx="2962275" cy="2614613"/>
          </a:xfrm>
          <a:custGeom>
            <a:avLst/>
            <a:gdLst>
              <a:gd name="T0" fmla="*/ 2147483646 w 564"/>
              <a:gd name="T1" fmla="*/ 2147483646 h 498"/>
              <a:gd name="T2" fmla="*/ 2147483646 w 564"/>
              <a:gd name="T3" fmla="*/ 2147483646 h 498"/>
              <a:gd name="T4" fmla="*/ 2147483646 w 564"/>
              <a:gd name="T5" fmla="*/ 2147483646 h 498"/>
              <a:gd name="T6" fmla="*/ 2147483646 w 564"/>
              <a:gd name="T7" fmla="*/ 2147483646 h 498"/>
              <a:gd name="T8" fmla="*/ 2147483646 w 564"/>
              <a:gd name="T9" fmla="*/ 2147483646 h 498"/>
              <a:gd name="T10" fmla="*/ 2147483646 w 564"/>
              <a:gd name="T11" fmla="*/ 2147483646 h 498"/>
              <a:gd name="T12" fmla="*/ 2147483646 w 564"/>
              <a:gd name="T13" fmla="*/ 2147483646 h 498"/>
              <a:gd name="T14" fmla="*/ 2147483646 w 564"/>
              <a:gd name="T15" fmla="*/ 2147483646 h 498"/>
              <a:gd name="T16" fmla="*/ 2147483646 w 564"/>
              <a:gd name="T17" fmla="*/ 2147483646 h 498"/>
              <a:gd name="T18" fmla="*/ 2147483646 w 564"/>
              <a:gd name="T19" fmla="*/ 2147483646 h 498"/>
              <a:gd name="T20" fmla="*/ 2147483646 w 564"/>
              <a:gd name="T21" fmla="*/ 2147483646 h 498"/>
              <a:gd name="T22" fmla="*/ 2147483646 w 564"/>
              <a:gd name="T23" fmla="*/ 2147483646 h 498"/>
              <a:gd name="T24" fmla="*/ 2147483646 w 564"/>
              <a:gd name="T25" fmla="*/ 2147483646 h 498"/>
              <a:gd name="T26" fmla="*/ 2147483646 w 564"/>
              <a:gd name="T27" fmla="*/ 2147483646 h 498"/>
              <a:gd name="T28" fmla="*/ 2147483646 w 564"/>
              <a:gd name="T29" fmla="*/ 2147483646 h 498"/>
              <a:gd name="T30" fmla="*/ 2147483646 w 564"/>
              <a:gd name="T31" fmla="*/ 2147483646 h 498"/>
              <a:gd name="T32" fmla="*/ 2147483646 w 564"/>
              <a:gd name="T33" fmla="*/ 2147483646 h 498"/>
              <a:gd name="T34" fmla="*/ 2147483646 w 564"/>
              <a:gd name="T35" fmla="*/ 2147483646 h 498"/>
              <a:gd name="T36" fmla="*/ 2147483646 w 564"/>
              <a:gd name="T37" fmla="*/ 2147483646 h 498"/>
              <a:gd name="T38" fmla="*/ 2147483646 w 564"/>
              <a:gd name="T39" fmla="*/ 2147483646 h 498"/>
              <a:gd name="T40" fmla="*/ 2147483646 w 564"/>
              <a:gd name="T41" fmla="*/ 2147483646 h 498"/>
              <a:gd name="T42" fmla="*/ 2147483646 w 564"/>
              <a:gd name="T43" fmla="*/ 2147483646 h 498"/>
              <a:gd name="T44" fmla="*/ 2147483646 w 564"/>
              <a:gd name="T45" fmla="*/ 2147483646 h 498"/>
              <a:gd name="T46" fmla="*/ 2147483646 w 564"/>
              <a:gd name="T47" fmla="*/ 2147483646 h 498"/>
              <a:gd name="T48" fmla="*/ 2147483646 w 564"/>
              <a:gd name="T49" fmla="*/ 2147483646 h 498"/>
              <a:gd name="T50" fmla="*/ 2147483646 w 564"/>
              <a:gd name="T51" fmla="*/ 2147483646 h 498"/>
              <a:gd name="T52" fmla="*/ 2147483646 w 564"/>
              <a:gd name="T53" fmla="*/ 2147483646 h 498"/>
              <a:gd name="T54" fmla="*/ 2147483646 w 564"/>
              <a:gd name="T55" fmla="*/ 2147483646 h 498"/>
              <a:gd name="T56" fmla="*/ 2147483646 w 564"/>
              <a:gd name="T57" fmla="*/ 2147483646 h 498"/>
              <a:gd name="T58" fmla="*/ 2147483646 w 564"/>
              <a:gd name="T59" fmla="*/ 2147483646 h 498"/>
              <a:gd name="T60" fmla="*/ 2147483646 w 564"/>
              <a:gd name="T61" fmla="*/ 2147483646 h 498"/>
              <a:gd name="T62" fmla="*/ 2147483646 w 564"/>
              <a:gd name="T63" fmla="*/ 2147483646 h 498"/>
              <a:gd name="T64" fmla="*/ 2147483646 w 564"/>
              <a:gd name="T65" fmla="*/ 2147483646 h 498"/>
              <a:gd name="T66" fmla="*/ 2147483646 w 564"/>
              <a:gd name="T67" fmla="*/ 2147483646 h 498"/>
              <a:gd name="T68" fmla="*/ 2147483646 w 564"/>
              <a:gd name="T69" fmla="*/ 0 h 498"/>
              <a:gd name="T70" fmla="*/ 2147483646 w 564"/>
              <a:gd name="T71" fmla="*/ 2147483646 h 498"/>
              <a:gd name="T72" fmla="*/ 2147483646 w 564"/>
              <a:gd name="T73" fmla="*/ 2147483646 h 498"/>
              <a:gd name="T74" fmla="*/ 2147483646 w 564"/>
              <a:gd name="T75" fmla="*/ 2147483646 h 498"/>
              <a:gd name="T76" fmla="*/ 2147483646 w 564"/>
              <a:gd name="T77" fmla="*/ 2147483646 h 498"/>
              <a:gd name="T78" fmla="*/ 2147483646 w 564"/>
              <a:gd name="T79" fmla="*/ 2147483646 h 498"/>
              <a:gd name="T80" fmla="*/ 2147483646 w 564"/>
              <a:gd name="T81" fmla="*/ 2147483646 h 498"/>
              <a:gd name="T82" fmla="*/ 2147483646 w 564"/>
              <a:gd name="T83" fmla="*/ 2147483646 h 498"/>
              <a:gd name="T84" fmla="*/ 2147483646 w 564"/>
              <a:gd name="T85" fmla="*/ 2147483646 h 498"/>
              <a:gd name="T86" fmla="*/ 2147483646 w 564"/>
              <a:gd name="T87" fmla="*/ 2147483646 h 498"/>
              <a:gd name="T88" fmla="*/ 0 w 564"/>
              <a:gd name="T89" fmla="*/ 2147483646 h 498"/>
              <a:gd name="T90" fmla="*/ 2147483646 w 564"/>
              <a:gd name="T91" fmla="*/ 2147483646 h 498"/>
              <a:gd name="T92" fmla="*/ 2147483646 w 564"/>
              <a:gd name="T93" fmla="*/ 2147483646 h 498"/>
              <a:gd name="T94" fmla="*/ 2147483646 w 564"/>
              <a:gd name="T95" fmla="*/ 2147483646 h 498"/>
              <a:gd name="T96" fmla="*/ 2147483646 w 564"/>
              <a:gd name="T97" fmla="*/ 2147483646 h 4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64" h="498">
                <a:moveTo>
                  <a:pt x="486" y="493"/>
                </a:moveTo>
                <a:lnTo>
                  <a:pt x="486" y="437"/>
                </a:lnTo>
                <a:lnTo>
                  <a:pt x="472" y="437"/>
                </a:lnTo>
                <a:lnTo>
                  <a:pt x="472" y="387"/>
                </a:lnTo>
                <a:lnTo>
                  <a:pt x="516" y="387"/>
                </a:lnTo>
                <a:lnTo>
                  <a:pt x="516" y="314"/>
                </a:lnTo>
                <a:lnTo>
                  <a:pt x="494" y="314"/>
                </a:lnTo>
                <a:lnTo>
                  <a:pt x="494" y="136"/>
                </a:lnTo>
                <a:lnTo>
                  <a:pt x="484" y="136"/>
                </a:lnTo>
                <a:lnTo>
                  <a:pt x="484" y="128"/>
                </a:lnTo>
                <a:lnTo>
                  <a:pt x="485" y="120"/>
                </a:lnTo>
                <a:lnTo>
                  <a:pt x="486" y="115"/>
                </a:lnTo>
                <a:lnTo>
                  <a:pt x="489" y="110"/>
                </a:lnTo>
                <a:lnTo>
                  <a:pt x="505" y="131"/>
                </a:lnTo>
                <a:lnTo>
                  <a:pt x="520" y="151"/>
                </a:lnTo>
                <a:lnTo>
                  <a:pt x="533" y="173"/>
                </a:lnTo>
                <a:lnTo>
                  <a:pt x="543" y="196"/>
                </a:lnTo>
                <a:lnTo>
                  <a:pt x="552" y="221"/>
                </a:lnTo>
                <a:lnTo>
                  <a:pt x="558" y="247"/>
                </a:lnTo>
                <a:lnTo>
                  <a:pt x="562" y="273"/>
                </a:lnTo>
                <a:lnTo>
                  <a:pt x="564" y="301"/>
                </a:lnTo>
                <a:lnTo>
                  <a:pt x="562" y="329"/>
                </a:lnTo>
                <a:lnTo>
                  <a:pt x="558" y="355"/>
                </a:lnTo>
                <a:lnTo>
                  <a:pt x="552" y="381"/>
                </a:lnTo>
                <a:lnTo>
                  <a:pt x="543" y="406"/>
                </a:lnTo>
                <a:lnTo>
                  <a:pt x="532" y="431"/>
                </a:lnTo>
                <a:lnTo>
                  <a:pt x="518" y="453"/>
                </a:lnTo>
                <a:lnTo>
                  <a:pt x="504" y="474"/>
                </a:lnTo>
                <a:lnTo>
                  <a:pt x="486" y="493"/>
                </a:lnTo>
                <a:close/>
                <a:moveTo>
                  <a:pt x="80" y="437"/>
                </a:moveTo>
                <a:lnTo>
                  <a:pt x="93" y="437"/>
                </a:lnTo>
                <a:lnTo>
                  <a:pt x="93" y="387"/>
                </a:lnTo>
                <a:lnTo>
                  <a:pt x="51" y="387"/>
                </a:lnTo>
                <a:lnTo>
                  <a:pt x="51" y="314"/>
                </a:lnTo>
                <a:lnTo>
                  <a:pt x="93" y="314"/>
                </a:lnTo>
                <a:lnTo>
                  <a:pt x="93" y="199"/>
                </a:lnTo>
                <a:lnTo>
                  <a:pt x="95" y="193"/>
                </a:lnTo>
                <a:lnTo>
                  <a:pt x="96" y="187"/>
                </a:lnTo>
                <a:lnTo>
                  <a:pt x="99" y="182"/>
                </a:lnTo>
                <a:lnTo>
                  <a:pt x="103" y="177"/>
                </a:lnTo>
                <a:lnTo>
                  <a:pt x="108" y="173"/>
                </a:lnTo>
                <a:lnTo>
                  <a:pt x="112" y="170"/>
                </a:lnTo>
                <a:lnTo>
                  <a:pt x="118" y="169"/>
                </a:lnTo>
                <a:lnTo>
                  <a:pt x="125" y="169"/>
                </a:lnTo>
                <a:lnTo>
                  <a:pt x="443" y="169"/>
                </a:lnTo>
                <a:lnTo>
                  <a:pt x="449" y="169"/>
                </a:lnTo>
                <a:lnTo>
                  <a:pt x="454" y="170"/>
                </a:lnTo>
                <a:lnTo>
                  <a:pt x="454" y="136"/>
                </a:lnTo>
                <a:lnTo>
                  <a:pt x="465" y="136"/>
                </a:lnTo>
                <a:lnTo>
                  <a:pt x="465" y="123"/>
                </a:lnTo>
                <a:lnTo>
                  <a:pt x="467" y="112"/>
                </a:lnTo>
                <a:lnTo>
                  <a:pt x="472" y="103"/>
                </a:lnTo>
                <a:lnTo>
                  <a:pt x="476" y="97"/>
                </a:lnTo>
                <a:lnTo>
                  <a:pt x="463" y="84"/>
                </a:lnTo>
                <a:lnTo>
                  <a:pt x="449" y="74"/>
                </a:lnTo>
                <a:lnTo>
                  <a:pt x="434" y="64"/>
                </a:lnTo>
                <a:lnTo>
                  <a:pt x="418" y="55"/>
                </a:lnTo>
                <a:lnTo>
                  <a:pt x="402" y="46"/>
                </a:lnTo>
                <a:lnTo>
                  <a:pt x="386" y="39"/>
                </a:lnTo>
                <a:lnTo>
                  <a:pt x="368" y="33"/>
                </a:lnTo>
                <a:lnTo>
                  <a:pt x="351" y="27"/>
                </a:lnTo>
                <a:lnTo>
                  <a:pt x="361" y="0"/>
                </a:lnTo>
                <a:lnTo>
                  <a:pt x="202" y="0"/>
                </a:lnTo>
                <a:lnTo>
                  <a:pt x="213" y="27"/>
                </a:lnTo>
                <a:lnTo>
                  <a:pt x="191" y="35"/>
                </a:lnTo>
                <a:lnTo>
                  <a:pt x="169" y="43"/>
                </a:lnTo>
                <a:lnTo>
                  <a:pt x="147" y="53"/>
                </a:lnTo>
                <a:lnTo>
                  <a:pt x="128" y="65"/>
                </a:lnTo>
                <a:lnTo>
                  <a:pt x="109" y="78"/>
                </a:lnTo>
                <a:lnTo>
                  <a:pt x="92" y="93"/>
                </a:lnTo>
                <a:lnTo>
                  <a:pt x="76" y="109"/>
                </a:lnTo>
                <a:lnTo>
                  <a:pt x="61" y="126"/>
                </a:lnTo>
                <a:lnTo>
                  <a:pt x="47" y="145"/>
                </a:lnTo>
                <a:lnTo>
                  <a:pt x="35" y="164"/>
                </a:lnTo>
                <a:lnTo>
                  <a:pt x="25" y="185"/>
                </a:lnTo>
                <a:lnTo>
                  <a:pt x="16" y="206"/>
                </a:lnTo>
                <a:lnTo>
                  <a:pt x="9" y="230"/>
                </a:lnTo>
                <a:lnTo>
                  <a:pt x="4" y="252"/>
                </a:lnTo>
                <a:lnTo>
                  <a:pt x="2" y="276"/>
                </a:lnTo>
                <a:lnTo>
                  <a:pt x="0" y="301"/>
                </a:lnTo>
                <a:lnTo>
                  <a:pt x="2" y="329"/>
                </a:lnTo>
                <a:lnTo>
                  <a:pt x="6" y="356"/>
                </a:lnTo>
                <a:lnTo>
                  <a:pt x="13" y="383"/>
                </a:lnTo>
                <a:lnTo>
                  <a:pt x="22" y="409"/>
                </a:lnTo>
                <a:lnTo>
                  <a:pt x="34" y="432"/>
                </a:lnTo>
                <a:lnTo>
                  <a:pt x="47" y="455"/>
                </a:lnTo>
                <a:lnTo>
                  <a:pt x="63" y="477"/>
                </a:lnTo>
                <a:lnTo>
                  <a:pt x="80" y="498"/>
                </a:lnTo>
                <a:lnTo>
                  <a:pt x="80" y="437"/>
                </a:lnTo>
                <a:close/>
              </a:path>
            </a:pathLst>
          </a:custGeom>
          <a:noFill/>
          <a:ln w="98425"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17" name="Freeform 23">
            <a:extLst>
              <a:ext uri="{FF2B5EF4-FFF2-40B4-BE49-F238E27FC236}">
                <a16:creationId xmlns:a16="http://schemas.microsoft.com/office/drawing/2014/main" id="{F1562CE4-1E16-4D9A-818C-28DBE7066912}"/>
              </a:ext>
            </a:extLst>
          </p:cNvPr>
          <p:cNvSpPr>
            <a:spLocks noEditPoints="1"/>
          </p:cNvSpPr>
          <p:nvPr userDrawn="1"/>
        </p:nvSpPr>
        <p:spPr bwMode="auto">
          <a:xfrm>
            <a:off x="8915400" y="2947988"/>
            <a:ext cx="2447925" cy="3398837"/>
          </a:xfrm>
          <a:custGeom>
            <a:avLst/>
            <a:gdLst>
              <a:gd name="T0" fmla="*/ 2147483646 w 466"/>
              <a:gd name="T1" fmla="*/ 2147483646 h 647"/>
              <a:gd name="T2" fmla="*/ 2147483646 w 466"/>
              <a:gd name="T3" fmla="*/ 2147483646 h 647"/>
              <a:gd name="T4" fmla="*/ 2147483646 w 466"/>
              <a:gd name="T5" fmla="*/ 2147483646 h 647"/>
              <a:gd name="T6" fmla="*/ 2147483646 w 466"/>
              <a:gd name="T7" fmla="*/ 2147483646 h 647"/>
              <a:gd name="T8" fmla="*/ 2147483646 w 466"/>
              <a:gd name="T9" fmla="*/ 2147483646 h 647"/>
              <a:gd name="T10" fmla="*/ 2147483646 w 466"/>
              <a:gd name="T11" fmla="*/ 2147483646 h 647"/>
              <a:gd name="T12" fmla="*/ 2147483646 w 466"/>
              <a:gd name="T13" fmla="*/ 0 h 647"/>
              <a:gd name="T14" fmla="*/ 2147483646 w 466"/>
              <a:gd name="T15" fmla="*/ 2147483646 h 647"/>
              <a:gd name="T16" fmla="*/ 2147483646 w 466"/>
              <a:gd name="T17" fmla="*/ 2147483646 h 647"/>
              <a:gd name="T18" fmla="*/ 2147483646 w 466"/>
              <a:gd name="T19" fmla="*/ 2147483646 h 647"/>
              <a:gd name="T20" fmla="*/ 2147483646 w 466"/>
              <a:gd name="T21" fmla="*/ 2147483646 h 647"/>
              <a:gd name="T22" fmla="*/ 2147483646 w 466"/>
              <a:gd name="T23" fmla="*/ 2147483646 h 647"/>
              <a:gd name="T24" fmla="*/ 2147483646 w 466"/>
              <a:gd name="T25" fmla="*/ 2147483646 h 647"/>
              <a:gd name="T26" fmla="*/ 2147483646 w 466"/>
              <a:gd name="T27" fmla="*/ 2147483646 h 647"/>
              <a:gd name="T28" fmla="*/ 0 w 466"/>
              <a:gd name="T29" fmla="*/ 2147483646 h 647"/>
              <a:gd name="T30" fmla="*/ 2147483646 w 466"/>
              <a:gd name="T31" fmla="*/ 2147483646 h 647"/>
              <a:gd name="T32" fmla="*/ 2147483646 w 466"/>
              <a:gd name="T33" fmla="*/ 2147483646 h 647"/>
              <a:gd name="T34" fmla="*/ 2147483646 w 466"/>
              <a:gd name="T35" fmla="*/ 2147483646 h 647"/>
              <a:gd name="T36" fmla="*/ 2147483646 w 466"/>
              <a:gd name="T37" fmla="*/ 2147483646 h 647"/>
              <a:gd name="T38" fmla="*/ 2147483646 w 466"/>
              <a:gd name="T39" fmla="*/ 2147483646 h 647"/>
              <a:gd name="T40" fmla="*/ 2147483646 w 466"/>
              <a:gd name="T41" fmla="*/ 2147483646 h 647"/>
              <a:gd name="T42" fmla="*/ 2147483646 w 466"/>
              <a:gd name="T43" fmla="*/ 2147483646 h 647"/>
              <a:gd name="T44" fmla="*/ 2147483646 w 466"/>
              <a:gd name="T45" fmla="*/ 2147483646 h 647"/>
              <a:gd name="T46" fmla="*/ 2147483646 w 466"/>
              <a:gd name="T47" fmla="*/ 2147483646 h 647"/>
              <a:gd name="T48" fmla="*/ 2147483646 w 466"/>
              <a:gd name="T49" fmla="*/ 2147483646 h 647"/>
              <a:gd name="T50" fmla="*/ 2147483646 w 466"/>
              <a:gd name="T51" fmla="*/ 2147483646 h 647"/>
              <a:gd name="T52" fmla="*/ 2147483646 w 466"/>
              <a:gd name="T53" fmla="*/ 2147483646 h 647"/>
              <a:gd name="T54" fmla="*/ 2147483646 w 466"/>
              <a:gd name="T55" fmla="*/ 2147483646 h 647"/>
              <a:gd name="T56" fmla="*/ 2147483646 w 466"/>
              <a:gd name="T57" fmla="*/ 2147483646 h 647"/>
              <a:gd name="T58" fmla="*/ 2147483646 w 466"/>
              <a:gd name="T59" fmla="*/ 2147483646 h 647"/>
              <a:gd name="T60" fmla="*/ 2147483646 w 466"/>
              <a:gd name="T61" fmla="*/ 2147483646 h 647"/>
              <a:gd name="T62" fmla="*/ 2147483646 w 466"/>
              <a:gd name="T63" fmla="*/ 2147483646 h 647"/>
              <a:gd name="T64" fmla="*/ 2147483646 w 466"/>
              <a:gd name="T65" fmla="*/ 2147483646 h 647"/>
              <a:gd name="T66" fmla="*/ 2147483646 w 466"/>
              <a:gd name="T67" fmla="*/ 2147483646 h 647"/>
              <a:gd name="T68" fmla="*/ 2147483646 w 466"/>
              <a:gd name="T69" fmla="*/ 2147483646 h 647"/>
              <a:gd name="T70" fmla="*/ 2147483646 w 466"/>
              <a:gd name="T71" fmla="*/ 2147483646 h 647"/>
              <a:gd name="T72" fmla="*/ 2147483646 w 466"/>
              <a:gd name="T73" fmla="*/ 2147483646 h 647"/>
              <a:gd name="T74" fmla="*/ 2147483646 w 466"/>
              <a:gd name="T75" fmla="*/ 2147483646 h 647"/>
              <a:gd name="T76" fmla="*/ 2147483646 w 466"/>
              <a:gd name="T77" fmla="*/ 2147483646 h 647"/>
              <a:gd name="T78" fmla="*/ 2147483646 w 466"/>
              <a:gd name="T79" fmla="*/ 2147483646 h 647"/>
              <a:gd name="T80" fmla="*/ 2147483646 w 466"/>
              <a:gd name="T81" fmla="*/ 2147483646 h 647"/>
              <a:gd name="T82" fmla="*/ 2147483646 w 466"/>
              <a:gd name="T83" fmla="*/ 2147483646 h 647"/>
              <a:gd name="T84" fmla="*/ 2147483646 w 466"/>
              <a:gd name="T85" fmla="*/ 2147483646 h 647"/>
              <a:gd name="T86" fmla="*/ 2147483646 w 466"/>
              <a:gd name="T87" fmla="*/ 2147483646 h 647"/>
              <a:gd name="T88" fmla="*/ 2147483646 w 466"/>
              <a:gd name="T89" fmla="*/ 2147483646 h 647"/>
              <a:gd name="T90" fmla="*/ 2147483646 w 466"/>
              <a:gd name="T91" fmla="*/ 2147483646 h 647"/>
              <a:gd name="T92" fmla="*/ 2147483646 w 466"/>
              <a:gd name="T93" fmla="*/ 2147483646 h 647"/>
              <a:gd name="T94" fmla="*/ 2147483646 w 466"/>
              <a:gd name="T95" fmla="*/ 2147483646 h 647"/>
              <a:gd name="T96" fmla="*/ 2147483646 w 466"/>
              <a:gd name="T97" fmla="*/ 2147483646 h 647"/>
              <a:gd name="T98" fmla="*/ 2147483646 w 466"/>
              <a:gd name="T99" fmla="*/ 2147483646 h 647"/>
              <a:gd name="T100" fmla="*/ 2147483646 w 466"/>
              <a:gd name="T101" fmla="*/ 2147483646 h 647"/>
              <a:gd name="T102" fmla="*/ 2147483646 w 466"/>
              <a:gd name="T103" fmla="*/ 2147483646 h 6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6" h="647">
                <a:moveTo>
                  <a:pt x="435" y="465"/>
                </a:moveTo>
                <a:lnTo>
                  <a:pt x="435" y="465"/>
                </a:lnTo>
                <a:lnTo>
                  <a:pt x="435" y="353"/>
                </a:lnTo>
                <a:lnTo>
                  <a:pt x="421" y="353"/>
                </a:lnTo>
                <a:lnTo>
                  <a:pt x="421" y="303"/>
                </a:lnTo>
                <a:lnTo>
                  <a:pt x="465" y="303"/>
                </a:lnTo>
                <a:lnTo>
                  <a:pt x="465" y="230"/>
                </a:lnTo>
                <a:lnTo>
                  <a:pt x="443" y="230"/>
                </a:lnTo>
                <a:lnTo>
                  <a:pt x="443" y="52"/>
                </a:lnTo>
                <a:lnTo>
                  <a:pt x="433" y="52"/>
                </a:lnTo>
                <a:lnTo>
                  <a:pt x="433" y="42"/>
                </a:lnTo>
                <a:lnTo>
                  <a:pt x="435" y="34"/>
                </a:lnTo>
                <a:lnTo>
                  <a:pt x="437" y="28"/>
                </a:lnTo>
                <a:lnTo>
                  <a:pt x="441" y="23"/>
                </a:lnTo>
                <a:lnTo>
                  <a:pt x="444" y="20"/>
                </a:lnTo>
                <a:lnTo>
                  <a:pt x="447" y="19"/>
                </a:lnTo>
                <a:lnTo>
                  <a:pt x="453" y="19"/>
                </a:lnTo>
                <a:lnTo>
                  <a:pt x="453" y="0"/>
                </a:lnTo>
                <a:lnTo>
                  <a:pt x="446" y="0"/>
                </a:lnTo>
                <a:lnTo>
                  <a:pt x="438" y="3"/>
                </a:lnTo>
                <a:lnTo>
                  <a:pt x="431" y="6"/>
                </a:lnTo>
                <a:lnTo>
                  <a:pt x="425" y="13"/>
                </a:lnTo>
                <a:lnTo>
                  <a:pt x="419" y="22"/>
                </a:lnTo>
                <a:lnTo>
                  <a:pt x="415" y="35"/>
                </a:lnTo>
                <a:lnTo>
                  <a:pt x="414" y="52"/>
                </a:lnTo>
                <a:lnTo>
                  <a:pt x="403" y="52"/>
                </a:lnTo>
                <a:lnTo>
                  <a:pt x="403" y="86"/>
                </a:lnTo>
                <a:lnTo>
                  <a:pt x="398" y="85"/>
                </a:lnTo>
                <a:lnTo>
                  <a:pt x="392" y="85"/>
                </a:lnTo>
                <a:lnTo>
                  <a:pt x="74" y="85"/>
                </a:lnTo>
                <a:lnTo>
                  <a:pt x="67" y="85"/>
                </a:lnTo>
                <a:lnTo>
                  <a:pt x="61" y="86"/>
                </a:lnTo>
                <a:lnTo>
                  <a:pt x="57" y="89"/>
                </a:lnTo>
                <a:lnTo>
                  <a:pt x="52" y="93"/>
                </a:lnTo>
                <a:lnTo>
                  <a:pt x="48" y="98"/>
                </a:lnTo>
                <a:lnTo>
                  <a:pt x="45" y="103"/>
                </a:lnTo>
                <a:lnTo>
                  <a:pt x="44" y="109"/>
                </a:lnTo>
                <a:lnTo>
                  <a:pt x="42" y="115"/>
                </a:lnTo>
                <a:lnTo>
                  <a:pt x="42" y="230"/>
                </a:lnTo>
                <a:lnTo>
                  <a:pt x="0" y="230"/>
                </a:lnTo>
                <a:lnTo>
                  <a:pt x="0" y="303"/>
                </a:lnTo>
                <a:lnTo>
                  <a:pt x="42" y="303"/>
                </a:lnTo>
                <a:lnTo>
                  <a:pt x="42" y="353"/>
                </a:lnTo>
                <a:lnTo>
                  <a:pt x="29" y="353"/>
                </a:lnTo>
                <a:lnTo>
                  <a:pt x="29" y="465"/>
                </a:lnTo>
                <a:lnTo>
                  <a:pt x="2" y="465"/>
                </a:lnTo>
                <a:lnTo>
                  <a:pt x="2" y="631"/>
                </a:lnTo>
                <a:lnTo>
                  <a:pt x="3" y="636"/>
                </a:lnTo>
                <a:lnTo>
                  <a:pt x="6" y="642"/>
                </a:lnTo>
                <a:lnTo>
                  <a:pt x="10" y="645"/>
                </a:lnTo>
                <a:lnTo>
                  <a:pt x="18" y="647"/>
                </a:lnTo>
                <a:lnTo>
                  <a:pt x="47" y="647"/>
                </a:lnTo>
                <a:lnTo>
                  <a:pt x="52" y="645"/>
                </a:lnTo>
                <a:lnTo>
                  <a:pt x="58" y="642"/>
                </a:lnTo>
                <a:lnTo>
                  <a:pt x="61" y="636"/>
                </a:lnTo>
                <a:lnTo>
                  <a:pt x="63" y="631"/>
                </a:lnTo>
                <a:lnTo>
                  <a:pt x="63" y="572"/>
                </a:lnTo>
                <a:lnTo>
                  <a:pt x="79" y="572"/>
                </a:lnTo>
                <a:lnTo>
                  <a:pt x="79" y="631"/>
                </a:lnTo>
                <a:lnTo>
                  <a:pt x="80" y="636"/>
                </a:lnTo>
                <a:lnTo>
                  <a:pt x="83" y="642"/>
                </a:lnTo>
                <a:lnTo>
                  <a:pt x="87" y="645"/>
                </a:lnTo>
                <a:lnTo>
                  <a:pt x="95" y="647"/>
                </a:lnTo>
                <a:lnTo>
                  <a:pt x="124" y="647"/>
                </a:lnTo>
                <a:lnTo>
                  <a:pt x="130" y="645"/>
                </a:lnTo>
                <a:lnTo>
                  <a:pt x="135" y="642"/>
                </a:lnTo>
                <a:lnTo>
                  <a:pt x="138" y="636"/>
                </a:lnTo>
                <a:lnTo>
                  <a:pt x="140" y="631"/>
                </a:lnTo>
                <a:lnTo>
                  <a:pt x="140" y="572"/>
                </a:lnTo>
                <a:lnTo>
                  <a:pt x="326" y="572"/>
                </a:lnTo>
                <a:lnTo>
                  <a:pt x="326" y="631"/>
                </a:lnTo>
                <a:lnTo>
                  <a:pt x="328" y="636"/>
                </a:lnTo>
                <a:lnTo>
                  <a:pt x="331" y="642"/>
                </a:lnTo>
                <a:lnTo>
                  <a:pt x="336" y="645"/>
                </a:lnTo>
                <a:lnTo>
                  <a:pt x="342" y="647"/>
                </a:lnTo>
                <a:lnTo>
                  <a:pt x="371" y="647"/>
                </a:lnTo>
                <a:lnTo>
                  <a:pt x="379" y="645"/>
                </a:lnTo>
                <a:lnTo>
                  <a:pt x="383" y="642"/>
                </a:lnTo>
                <a:lnTo>
                  <a:pt x="387" y="636"/>
                </a:lnTo>
                <a:lnTo>
                  <a:pt x="387" y="631"/>
                </a:lnTo>
                <a:lnTo>
                  <a:pt x="387" y="572"/>
                </a:lnTo>
                <a:lnTo>
                  <a:pt x="403" y="572"/>
                </a:lnTo>
                <a:lnTo>
                  <a:pt x="403" y="631"/>
                </a:lnTo>
                <a:lnTo>
                  <a:pt x="405" y="636"/>
                </a:lnTo>
                <a:lnTo>
                  <a:pt x="408" y="642"/>
                </a:lnTo>
                <a:lnTo>
                  <a:pt x="414" y="645"/>
                </a:lnTo>
                <a:lnTo>
                  <a:pt x="419" y="647"/>
                </a:lnTo>
                <a:lnTo>
                  <a:pt x="449" y="647"/>
                </a:lnTo>
                <a:lnTo>
                  <a:pt x="456" y="645"/>
                </a:lnTo>
                <a:lnTo>
                  <a:pt x="460" y="642"/>
                </a:lnTo>
                <a:lnTo>
                  <a:pt x="465" y="636"/>
                </a:lnTo>
                <a:lnTo>
                  <a:pt x="465" y="631"/>
                </a:lnTo>
                <a:lnTo>
                  <a:pt x="465" y="572"/>
                </a:lnTo>
                <a:lnTo>
                  <a:pt x="466" y="572"/>
                </a:lnTo>
                <a:lnTo>
                  <a:pt x="466" y="465"/>
                </a:lnTo>
                <a:lnTo>
                  <a:pt x="435" y="465"/>
                </a:lnTo>
                <a:close/>
                <a:moveTo>
                  <a:pt x="117" y="436"/>
                </a:moveTo>
                <a:lnTo>
                  <a:pt x="63" y="436"/>
                </a:lnTo>
                <a:lnTo>
                  <a:pt x="63" y="417"/>
                </a:lnTo>
                <a:lnTo>
                  <a:pt x="117" y="417"/>
                </a:lnTo>
                <a:lnTo>
                  <a:pt x="117" y="436"/>
                </a:lnTo>
                <a:close/>
                <a:moveTo>
                  <a:pt x="134" y="303"/>
                </a:moveTo>
                <a:lnTo>
                  <a:pt x="134" y="230"/>
                </a:lnTo>
                <a:lnTo>
                  <a:pt x="227" y="230"/>
                </a:lnTo>
                <a:lnTo>
                  <a:pt x="227" y="303"/>
                </a:lnTo>
                <a:lnTo>
                  <a:pt x="134" y="303"/>
                </a:lnTo>
                <a:close/>
                <a:moveTo>
                  <a:pt x="320" y="466"/>
                </a:moveTo>
                <a:lnTo>
                  <a:pt x="146" y="466"/>
                </a:lnTo>
                <a:lnTo>
                  <a:pt x="146" y="447"/>
                </a:lnTo>
                <a:lnTo>
                  <a:pt x="320" y="447"/>
                </a:lnTo>
                <a:lnTo>
                  <a:pt x="320" y="466"/>
                </a:lnTo>
                <a:close/>
                <a:moveTo>
                  <a:pt x="320" y="436"/>
                </a:moveTo>
                <a:lnTo>
                  <a:pt x="146" y="436"/>
                </a:lnTo>
                <a:lnTo>
                  <a:pt x="146" y="417"/>
                </a:lnTo>
                <a:lnTo>
                  <a:pt x="320" y="417"/>
                </a:lnTo>
                <a:lnTo>
                  <a:pt x="320" y="436"/>
                </a:lnTo>
                <a:close/>
                <a:moveTo>
                  <a:pt x="320" y="403"/>
                </a:moveTo>
                <a:lnTo>
                  <a:pt x="146" y="403"/>
                </a:lnTo>
                <a:lnTo>
                  <a:pt x="146" y="385"/>
                </a:lnTo>
                <a:lnTo>
                  <a:pt x="320" y="385"/>
                </a:lnTo>
                <a:lnTo>
                  <a:pt x="320" y="403"/>
                </a:lnTo>
                <a:close/>
                <a:moveTo>
                  <a:pt x="320" y="371"/>
                </a:moveTo>
                <a:lnTo>
                  <a:pt x="146" y="371"/>
                </a:lnTo>
                <a:lnTo>
                  <a:pt x="146" y="353"/>
                </a:lnTo>
                <a:lnTo>
                  <a:pt x="320" y="353"/>
                </a:lnTo>
                <a:lnTo>
                  <a:pt x="320" y="371"/>
                </a:lnTo>
                <a:close/>
                <a:moveTo>
                  <a:pt x="331" y="303"/>
                </a:moveTo>
                <a:lnTo>
                  <a:pt x="239" y="303"/>
                </a:lnTo>
                <a:lnTo>
                  <a:pt x="239" y="230"/>
                </a:lnTo>
                <a:lnTo>
                  <a:pt x="331" y="230"/>
                </a:lnTo>
                <a:lnTo>
                  <a:pt x="331" y="303"/>
                </a:lnTo>
                <a:close/>
                <a:moveTo>
                  <a:pt x="111" y="205"/>
                </a:moveTo>
                <a:lnTo>
                  <a:pt x="111" y="353"/>
                </a:lnTo>
                <a:lnTo>
                  <a:pt x="98" y="353"/>
                </a:lnTo>
                <a:lnTo>
                  <a:pt x="98" y="192"/>
                </a:lnTo>
                <a:lnTo>
                  <a:pt x="368" y="192"/>
                </a:lnTo>
                <a:lnTo>
                  <a:pt x="368" y="353"/>
                </a:lnTo>
                <a:lnTo>
                  <a:pt x="355" y="353"/>
                </a:lnTo>
                <a:lnTo>
                  <a:pt x="355" y="205"/>
                </a:lnTo>
                <a:lnTo>
                  <a:pt x="111" y="205"/>
                </a:lnTo>
                <a:close/>
                <a:moveTo>
                  <a:pt x="405" y="436"/>
                </a:moveTo>
                <a:lnTo>
                  <a:pt x="350" y="436"/>
                </a:lnTo>
                <a:lnTo>
                  <a:pt x="350" y="417"/>
                </a:lnTo>
                <a:lnTo>
                  <a:pt x="405" y="417"/>
                </a:lnTo>
                <a:lnTo>
                  <a:pt x="405" y="43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nvGrpSpPr>
          <p:cNvPr id="18" name="Grupo 20">
            <a:extLst>
              <a:ext uri="{FF2B5EF4-FFF2-40B4-BE49-F238E27FC236}">
                <a16:creationId xmlns:a16="http://schemas.microsoft.com/office/drawing/2014/main" id="{4EC4EEC0-E049-4343-9B31-A0A15EC7988B}"/>
              </a:ext>
            </a:extLst>
          </p:cNvPr>
          <p:cNvGrpSpPr>
            <a:grpSpLocks/>
          </p:cNvGrpSpPr>
          <p:nvPr userDrawn="1"/>
        </p:nvGrpSpPr>
        <p:grpSpPr bwMode="auto">
          <a:xfrm>
            <a:off x="7732713" y="1501775"/>
            <a:ext cx="1444625" cy="1446213"/>
            <a:chOff x="8004008" y="2030968"/>
            <a:chExt cx="879475" cy="881062"/>
          </a:xfrm>
        </p:grpSpPr>
        <p:sp>
          <p:nvSpPr>
            <p:cNvPr id="19" name="Freeform 60">
              <a:extLst>
                <a:ext uri="{FF2B5EF4-FFF2-40B4-BE49-F238E27FC236}">
                  <a16:creationId xmlns:a16="http://schemas.microsoft.com/office/drawing/2014/main" id="{F94254D7-6E61-47EB-B081-55CECA26DF97}"/>
                </a:ext>
              </a:extLst>
            </p:cNvPr>
            <p:cNvSpPr>
              <a:spLocks/>
            </p:cNvSpPr>
            <p:nvPr/>
          </p:nvSpPr>
          <p:spPr bwMode="auto">
            <a:xfrm>
              <a:off x="8004008" y="2030968"/>
              <a:ext cx="879475" cy="881062"/>
            </a:xfrm>
            <a:custGeom>
              <a:avLst/>
              <a:gdLst>
                <a:gd name="T0" fmla="*/ 2147483646 w 554"/>
                <a:gd name="T1" fmla="*/ 2147483646 h 555"/>
                <a:gd name="T2" fmla="*/ 2147483646 w 554"/>
                <a:gd name="T3" fmla="*/ 2147483646 h 555"/>
                <a:gd name="T4" fmla="*/ 2147483646 w 554"/>
                <a:gd name="T5" fmla="*/ 2147483646 h 555"/>
                <a:gd name="T6" fmla="*/ 2147483646 w 554"/>
                <a:gd name="T7" fmla="*/ 2147483646 h 555"/>
                <a:gd name="T8" fmla="*/ 2147483646 w 554"/>
                <a:gd name="T9" fmla="*/ 2147483646 h 555"/>
                <a:gd name="T10" fmla="*/ 2147483646 w 554"/>
                <a:gd name="T11" fmla="*/ 2147483646 h 555"/>
                <a:gd name="T12" fmla="*/ 2147483646 w 554"/>
                <a:gd name="T13" fmla="*/ 2147483646 h 555"/>
                <a:gd name="T14" fmla="*/ 2147483646 w 554"/>
                <a:gd name="T15" fmla="*/ 2147483646 h 555"/>
                <a:gd name="T16" fmla="*/ 2147483646 w 554"/>
                <a:gd name="T17" fmla="*/ 2147483646 h 555"/>
                <a:gd name="T18" fmla="*/ 2147483646 w 554"/>
                <a:gd name="T19" fmla="*/ 2147483646 h 555"/>
                <a:gd name="T20" fmla="*/ 2147483646 w 554"/>
                <a:gd name="T21" fmla="*/ 2147483646 h 555"/>
                <a:gd name="T22" fmla="*/ 2147483646 w 554"/>
                <a:gd name="T23" fmla="*/ 2147483646 h 555"/>
                <a:gd name="T24" fmla="*/ 2147483646 w 554"/>
                <a:gd name="T25" fmla="*/ 2147483646 h 555"/>
                <a:gd name="T26" fmla="*/ 2147483646 w 554"/>
                <a:gd name="T27" fmla="*/ 2147483646 h 555"/>
                <a:gd name="T28" fmla="*/ 2147483646 w 554"/>
                <a:gd name="T29" fmla="*/ 2147483646 h 555"/>
                <a:gd name="T30" fmla="*/ 2147483646 w 554"/>
                <a:gd name="T31" fmla="*/ 2147483646 h 555"/>
                <a:gd name="T32" fmla="*/ 2147483646 w 554"/>
                <a:gd name="T33" fmla="*/ 2147483646 h 555"/>
                <a:gd name="T34" fmla="*/ 0 w 554"/>
                <a:gd name="T35" fmla="*/ 2147483646 h 555"/>
                <a:gd name="T36" fmla="*/ 2147483646 w 554"/>
                <a:gd name="T37" fmla="*/ 2147483646 h 555"/>
                <a:gd name="T38" fmla="*/ 2147483646 w 554"/>
                <a:gd name="T39" fmla="*/ 2147483646 h 555"/>
                <a:gd name="T40" fmla="*/ 2147483646 w 554"/>
                <a:gd name="T41" fmla="*/ 2147483646 h 555"/>
                <a:gd name="T42" fmla="*/ 2147483646 w 554"/>
                <a:gd name="T43" fmla="*/ 2147483646 h 555"/>
                <a:gd name="T44" fmla="*/ 2147483646 w 554"/>
                <a:gd name="T45" fmla="*/ 2147483646 h 555"/>
                <a:gd name="T46" fmla="*/ 2147483646 w 554"/>
                <a:gd name="T47" fmla="*/ 2147483646 h 555"/>
                <a:gd name="T48" fmla="*/ 2147483646 w 554"/>
                <a:gd name="T49" fmla="*/ 2147483646 h 555"/>
                <a:gd name="T50" fmla="*/ 2147483646 w 554"/>
                <a:gd name="T51" fmla="*/ 0 h 555"/>
                <a:gd name="T52" fmla="*/ 2147483646 w 554"/>
                <a:gd name="T53" fmla="*/ 2147483646 h 555"/>
                <a:gd name="T54" fmla="*/ 2147483646 w 554"/>
                <a:gd name="T55" fmla="*/ 2147483646 h 555"/>
                <a:gd name="T56" fmla="*/ 2147483646 w 554"/>
                <a:gd name="T57" fmla="*/ 2147483646 h 555"/>
                <a:gd name="T58" fmla="*/ 2147483646 w 554"/>
                <a:gd name="T59" fmla="*/ 2147483646 h 555"/>
                <a:gd name="T60" fmla="*/ 2147483646 w 554"/>
                <a:gd name="T61" fmla="*/ 2147483646 h 555"/>
                <a:gd name="T62" fmla="*/ 2147483646 w 554"/>
                <a:gd name="T63" fmla="*/ 2147483646 h 555"/>
                <a:gd name="T64" fmla="*/ 2147483646 w 554"/>
                <a:gd name="T65" fmla="*/ 2147483646 h 555"/>
                <a:gd name="T66" fmla="*/ 2147483646 w 554"/>
                <a:gd name="T67" fmla="*/ 2147483646 h 555"/>
                <a:gd name="T68" fmla="*/ 2147483646 w 554"/>
                <a:gd name="T69" fmla="*/ 2147483646 h 5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4" h="555">
                  <a:moveTo>
                    <a:pt x="554" y="278"/>
                  </a:moveTo>
                  <a:lnTo>
                    <a:pt x="554" y="278"/>
                  </a:lnTo>
                  <a:lnTo>
                    <a:pt x="552" y="306"/>
                  </a:lnTo>
                  <a:lnTo>
                    <a:pt x="548" y="333"/>
                  </a:lnTo>
                  <a:lnTo>
                    <a:pt x="542" y="360"/>
                  </a:lnTo>
                  <a:lnTo>
                    <a:pt x="532" y="386"/>
                  </a:lnTo>
                  <a:lnTo>
                    <a:pt x="520" y="409"/>
                  </a:lnTo>
                  <a:lnTo>
                    <a:pt x="506" y="432"/>
                  </a:lnTo>
                  <a:lnTo>
                    <a:pt x="490" y="453"/>
                  </a:lnTo>
                  <a:lnTo>
                    <a:pt x="473" y="474"/>
                  </a:lnTo>
                  <a:lnTo>
                    <a:pt x="452" y="491"/>
                  </a:lnTo>
                  <a:lnTo>
                    <a:pt x="432" y="508"/>
                  </a:lnTo>
                  <a:lnTo>
                    <a:pt x="409" y="521"/>
                  </a:lnTo>
                  <a:lnTo>
                    <a:pt x="385" y="532"/>
                  </a:lnTo>
                  <a:lnTo>
                    <a:pt x="359" y="541"/>
                  </a:lnTo>
                  <a:lnTo>
                    <a:pt x="333" y="548"/>
                  </a:lnTo>
                  <a:lnTo>
                    <a:pt x="305" y="554"/>
                  </a:lnTo>
                  <a:lnTo>
                    <a:pt x="276" y="555"/>
                  </a:lnTo>
                  <a:lnTo>
                    <a:pt x="248" y="554"/>
                  </a:lnTo>
                  <a:lnTo>
                    <a:pt x="221" y="548"/>
                  </a:lnTo>
                  <a:lnTo>
                    <a:pt x="195" y="541"/>
                  </a:lnTo>
                  <a:lnTo>
                    <a:pt x="169" y="532"/>
                  </a:lnTo>
                  <a:lnTo>
                    <a:pt x="145" y="521"/>
                  </a:lnTo>
                  <a:lnTo>
                    <a:pt x="122" y="508"/>
                  </a:lnTo>
                  <a:lnTo>
                    <a:pt x="100" y="491"/>
                  </a:lnTo>
                  <a:lnTo>
                    <a:pt x="81" y="474"/>
                  </a:lnTo>
                  <a:lnTo>
                    <a:pt x="62" y="453"/>
                  </a:lnTo>
                  <a:lnTo>
                    <a:pt x="47" y="432"/>
                  </a:lnTo>
                  <a:lnTo>
                    <a:pt x="33" y="409"/>
                  </a:lnTo>
                  <a:lnTo>
                    <a:pt x="22" y="386"/>
                  </a:lnTo>
                  <a:lnTo>
                    <a:pt x="12" y="360"/>
                  </a:lnTo>
                  <a:lnTo>
                    <a:pt x="6" y="333"/>
                  </a:lnTo>
                  <a:lnTo>
                    <a:pt x="1" y="306"/>
                  </a:lnTo>
                  <a:lnTo>
                    <a:pt x="0" y="278"/>
                  </a:lnTo>
                  <a:lnTo>
                    <a:pt x="1" y="249"/>
                  </a:lnTo>
                  <a:lnTo>
                    <a:pt x="6" y="222"/>
                  </a:lnTo>
                  <a:lnTo>
                    <a:pt x="12" y="195"/>
                  </a:lnTo>
                  <a:lnTo>
                    <a:pt x="22" y="169"/>
                  </a:lnTo>
                  <a:lnTo>
                    <a:pt x="33" y="145"/>
                  </a:lnTo>
                  <a:lnTo>
                    <a:pt x="47" y="123"/>
                  </a:lnTo>
                  <a:lnTo>
                    <a:pt x="62" y="102"/>
                  </a:lnTo>
                  <a:lnTo>
                    <a:pt x="81" y="81"/>
                  </a:lnTo>
                  <a:lnTo>
                    <a:pt x="100" y="64"/>
                  </a:lnTo>
                  <a:lnTo>
                    <a:pt x="122" y="47"/>
                  </a:lnTo>
                  <a:lnTo>
                    <a:pt x="145" y="34"/>
                  </a:lnTo>
                  <a:lnTo>
                    <a:pt x="169" y="22"/>
                  </a:lnTo>
                  <a:lnTo>
                    <a:pt x="195" y="14"/>
                  </a:lnTo>
                  <a:lnTo>
                    <a:pt x="221" y="7"/>
                  </a:lnTo>
                  <a:lnTo>
                    <a:pt x="248" y="1"/>
                  </a:lnTo>
                  <a:lnTo>
                    <a:pt x="276" y="0"/>
                  </a:lnTo>
                  <a:lnTo>
                    <a:pt x="305" y="1"/>
                  </a:lnTo>
                  <a:lnTo>
                    <a:pt x="333" y="7"/>
                  </a:lnTo>
                  <a:lnTo>
                    <a:pt x="359" y="14"/>
                  </a:lnTo>
                  <a:lnTo>
                    <a:pt x="385" y="22"/>
                  </a:lnTo>
                  <a:lnTo>
                    <a:pt x="409" y="34"/>
                  </a:lnTo>
                  <a:lnTo>
                    <a:pt x="432" y="47"/>
                  </a:lnTo>
                  <a:lnTo>
                    <a:pt x="452" y="64"/>
                  </a:lnTo>
                  <a:lnTo>
                    <a:pt x="473" y="81"/>
                  </a:lnTo>
                  <a:lnTo>
                    <a:pt x="490" y="102"/>
                  </a:lnTo>
                  <a:lnTo>
                    <a:pt x="506" y="123"/>
                  </a:lnTo>
                  <a:lnTo>
                    <a:pt x="520" y="145"/>
                  </a:lnTo>
                  <a:lnTo>
                    <a:pt x="532" y="169"/>
                  </a:lnTo>
                  <a:lnTo>
                    <a:pt x="542" y="195"/>
                  </a:lnTo>
                  <a:lnTo>
                    <a:pt x="548" y="222"/>
                  </a:lnTo>
                  <a:lnTo>
                    <a:pt x="552" y="249"/>
                  </a:lnTo>
                  <a:lnTo>
                    <a:pt x="554" y="278"/>
                  </a:lnTo>
                  <a:close/>
                </a:path>
              </a:pathLst>
            </a:custGeom>
            <a:solidFill>
              <a:srgbClr val="131E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0" name="Freeform 61">
              <a:extLst>
                <a:ext uri="{FF2B5EF4-FFF2-40B4-BE49-F238E27FC236}">
                  <a16:creationId xmlns:a16="http://schemas.microsoft.com/office/drawing/2014/main" id="{903CCE93-2BF5-43D1-8C17-B0A16A5ADC94}"/>
                </a:ext>
              </a:extLst>
            </p:cNvPr>
            <p:cNvSpPr>
              <a:spLocks/>
            </p:cNvSpPr>
            <p:nvPr/>
          </p:nvSpPr>
          <p:spPr bwMode="auto">
            <a:xfrm>
              <a:off x="8238958" y="2554843"/>
              <a:ext cx="409575" cy="228600"/>
            </a:xfrm>
            <a:custGeom>
              <a:avLst/>
              <a:gdLst>
                <a:gd name="T0" fmla="*/ 2147483646 w 258"/>
                <a:gd name="T1" fmla="*/ 2147483646 h 144"/>
                <a:gd name="T2" fmla="*/ 2147483646 w 258"/>
                <a:gd name="T3" fmla="*/ 2147483646 h 144"/>
                <a:gd name="T4" fmla="*/ 2147483646 w 258"/>
                <a:gd name="T5" fmla="*/ 2147483646 h 144"/>
                <a:gd name="T6" fmla="*/ 0 w 258"/>
                <a:gd name="T7" fmla="*/ 2147483646 h 144"/>
                <a:gd name="T8" fmla="*/ 0 w 258"/>
                <a:gd name="T9" fmla="*/ 2147483646 h 144"/>
                <a:gd name="T10" fmla="*/ 2147483646 w 258"/>
                <a:gd name="T11" fmla="*/ 2147483646 h 144"/>
                <a:gd name="T12" fmla="*/ 2147483646 w 258"/>
                <a:gd name="T13" fmla="*/ 2147483646 h 144"/>
                <a:gd name="T14" fmla="*/ 2147483646 w 258"/>
                <a:gd name="T15" fmla="*/ 2147483646 h 144"/>
                <a:gd name="T16" fmla="*/ 2147483646 w 258"/>
                <a:gd name="T17" fmla="*/ 2147483646 h 144"/>
                <a:gd name="T18" fmla="*/ 2147483646 w 258"/>
                <a:gd name="T19" fmla="*/ 2147483646 h 144"/>
                <a:gd name="T20" fmla="*/ 2147483646 w 258"/>
                <a:gd name="T21" fmla="*/ 2147483646 h 144"/>
                <a:gd name="T22" fmla="*/ 2147483646 w 258"/>
                <a:gd name="T23" fmla="*/ 2147483646 h 144"/>
                <a:gd name="T24" fmla="*/ 2147483646 w 258"/>
                <a:gd name="T25" fmla="*/ 2147483646 h 144"/>
                <a:gd name="T26" fmla="*/ 2147483646 w 258"/>
                <a:gd name="T27" fmla="*/ 2147483646 h 144"/>
                <a:gd name="T28" fmla="*/ 2147483646 w 258"/>
                <a:gd name="T29" fmla="*/ 2147483646 h 144"/>
                <a:gd name="T30" fmla="*/ 2147483646 w 258"/>
                <a:gd name="T31" fmla="*/ 2147483646 h 144"/>
                <a:gd name="T32" fmla="*/ 2147483646 w 258"/>
                <a:gd name="T33" fmla="*/ 2147483646 h 144"/>
                <a:gd name="T34" fmla="*/ 2147483646 w 258"/>
                <a:gd name="T35" fmla="*/ 2147483646 h 144"/>
                <a:gd name="T36" fmla="*/ 2147483646 w 258"/>
                <a:gd name="T37" fmla="*/ 2147483646 h 144"/>
                <a:gd name="T38" fmla="*/ 2147483646 w 258"/>
                <a:gd name="T39" fmla="*/ 2147483646 h 144"/>
                <a:gd name="T40" fmla="*/ 2147483646 w 258"/>
                <a:gd name="T41" fmla="*/ 2147483646 h 144"/>
                <a:gd name="T42" fmla="*/ 2147483646 w 258"/>
                <a:gd name="T43" fmla="*/ 2147483646 h 144"/>
                <a:gd name="T44" fmla="*/ 2147483646 w 258"/>
                <a:gd name="T45" fmla="*/ 2147483646 h 144"/>
                <a:gd name="T46" fmla="*/ 2147483646 w 258"/>
                <a:gd name="T47" fmla="*/ 2147483646 h 144"/>
                <a:gd name="T48" fmla="*/ 2147483646 w 258"/>
                <a:gd name="T49" fmla="*/ 2147483646 h 144"/>
                <a:gd name="T50" fmla="*/ 2147483646 w 258"/>
                <a:gd name="T51" fmla="*/ 2147483646 h 144"/>
                <a:gd name="T52" fmla="*/ 2147483646 w 258"/>
                <a:gd name="T53" fmla="*/ 2147483646 h 144"/>
                <a:gd name="T54" fmla="*/ 2147483646 w 258"/>
                <a:gd name="T55" fmla="*/ 2147483646 h 144"/>
                <a:gd name="T56" fmla="*/ 2147483646 w 258"/>
                <a:gd name="T57" fmla="*/ 2147483646 h 144"/>
                <a:gd name="T58" fmla="*/ 2147483646 w 258"/>
                <a:gd name="T59" fmla="*/ 2147483646 h 144"/>
                <a:gd name="T60" fmla="*/ 2147483646 w 258"/>
                <a:gd name="T61" fmla="*/ 2147483646 h 144"/>
                <a:gd name="T62" fmla="*/ 2147483646 w 258"/>
                <a:gd name="T63" fmla="*/ 2147483646 h 144"/>
                <a:gd name="T64" fmla="*/ 2147483646 w 258"/>
                <a:gd name="T65" fmla="*/ 2147483646 h 144"/>
                <a:gd name="T66" fmla="*/ 2147483646 w 258"/>
                <a:gd name="T67" fmla="*/ 2147483646 h 144"/>
                <a:gd name="T68" fmla="*/ 2147483646 w 258"/>
                <a:gd name="T69" fmla="*/ 2147483646 h 144"/>
                <a:gd name="T70" fmla="*/ 2147483646 w 258"/>
                <a:gd name="T71" fmla="*/ 2147483646 h 144"/>
                <a:gd name="T72" fmla="*/ 2147483646 w 258"/>
                <a:gd name="T73" fmla="*/ 2147483646 h 144"/>
                <a:gd name="T74" fmla="*/ 2147483646 w 258"/>
                <a:gd name="T75" fmla="*/ 2147483646 h 144"/>
                <a:gd name="T76" fmla="*/ 2147483646 w 258"/>
                <a:gd name="T77" fmla="*/ 2147483646 h 144"/>
                <a:gd name="T78" fmla="*/ 2147483646 w 258"/>
                <a:gd name="T79" fmla="*/ 2147483646 h 144"/>
                <a:gd name="T80" fmla="*/ 2147483646 w 258"/>
                <a:gd name="T81" fmla="*/ 2147483646 h 144"/>
                <a:gd name="T82" fmla="*/ 2147483646 w 258"/>
                <a:gd name="T83" fmla="*/ 2147483646 h 144"/>
                <a:gd name="T84" fmla="*/ 2147483646 w 258"/>
                <a:gd name="T85" fmla="*/ 2147483646 h 144"/>
                <a:gd name="T86" fmla="*/ 2147483646 w 258"/>
                <a:gd name="T87" fmla="*/ 2147483646 h 144"/>
                <a:gd name="T88" fmla="*/ 2147483646 w 258"/>
                <a:gd name="T89" fmla="*/ 0 h 144"/>
                <a:gd name="T90" fmla="*/ 2147483646 w 258"/>
                <a:gd name="T91" fmla="*/ 0 h 144"/>
                <a:gd name="T92" fmla="*/ 2147483646 w 258"/>
                <a:gd name="T93" fmla="*/ 0 h 144"/>
                <a:gd name="T94" fmla="*/ 2147483646 w 258"/>
                <a:gd name="T95" fmla="*/ 2147483646 h 144"/>
                <a:gd name="T96" fmla="*/ 2147483646 w 258"/>
                <a:gd name="T97" fmla="*/ 2147483646 h 144"/>
                <a:gd name="T98" fmla="*/ 2147483646 w 258"/>
                <a:gd name="T99" fmla="*/ 2147483646 h 144"/>
                <a:gd name="T100" fmla="*/ 2147483646 w 258"/>
                <a:gd name="T101" fmla="*/ 2147483646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8" h="144">
                  <a:moveTo>
                    <a:pt x="2" y="128"/>
                  </a:moveTo>
                  <a:lnTo>
                    <a:pt x="2" y="128"/>
                  </a:lnTo>
                  <a:lnTo>
                    <a:pt x="1" y="130"/>
                  </a:lnTo>
                  <a:lnTo>
                    <a:pt x="0" y="133"/>
                  </a:lnTo>
                  <a:lnTo>
                    <a:pt x="0" y="136"/>
                  </a:lnTo>
                  <a:lnTo>
                    <a:pt x="1" y="140"/>
                  </a:lnTo>
                  <a:lnTo>
                    <a:pt x="4" y="141"/>
                  </a:lnTo>
                  <a:lnTo>
                    <a:pt x="6" y="142"/>
                  </a:lnTo>
                  <a:lnTo>
                    <a:pt x="10" y="144"/>
                  </a:lnTo>
                  <a:lnTo>
                    <a:pt x="13" y="142"/>
                  </a:lnTo>
                  <a:lnTo>
                    <a:pt x="19" y="140"/>
                  </a:lnTo>
                  <a:lnTo>
                    <a:pt x="24" y="138"/>
                  </a:lnTo>
                  <a:lnTo>
                    <a:pt x="29" y="138"/>
                  </a:lnTo>
                  <a:lnTo>
                    <a:pt x="52" y="142"/>
                  </a:lnTo>
                  <a:lnTo>
                    <a:pt x="75" y="142"/>
                  </a:lnTo>
                  <a:lnTo>
                    <a:pt x="123" y="142"/>
                  </a:lnTo>
                  <a:lnTo>
                    <a:pt x="130" y="142"/>
                  </a:lnTo>
                  <a:lnTo>
                    <a:pt x="136" y="142"/>
                  </a:lnTo>
                  <a:lnTo>
                    <a:pt x="184" y="142"/>
                  </a:lnTo>
                  <a:lnTo>
                    <a:pt x="207" y="142"/>
                  </a:lnTo>
                  <a:lnTo>
                    <a:pt x="230" y="138"/>
                  </a:lnTo>
                  <a:lnTo>
                    <a:pt x="235" y="138"/>
                  </a:lnTo>
                  <a:lnTo>
                    <a:pt x="241" y="140"/>
                  </a:lnTo>
                  <a:lnTo>
                    <a:pt x="246" y="142"/>
                  </a:lnTo>
                  <a:lnTo>
                    <a:pt x="249" y="144"/>
                  </a:lnTo>
                  <a:lnTo>
                    <a:pt x="251" y="142"/>
                  </a:lnTo>
                  <a:lnTo>
                    <a:pt x="254" y="141"/>
                  </a:lnTo>
                  <a:lnTo>
                    <a:pt x="257" y="140"/>
                  </a:lnTo>
                  <a:lnTo>
                    <a:pt x="258" y="136"/>
                  </a:lnTo>
                  <a:lnTo>
                    <a:pt x="258" y="133"/>
                  </a:lnTo>
                  <a:lnTo>
                    <a:pt x="258" y="130"/>
                  </a:lnTo>
                  <a:lnTo>
                    <a:pt x="257" y="128"/>
                  </a:lnTo>
                  <a:lnTo>
                    <a:pt x="256" y="115"/>
                  </a:lnTo>
                  <a:lnTo>
                    <a:pt x="254" y="88"/>
                  </a:lnTo>
                  <a:lnTo>
                    <a:pt x="253" y="0"/>
                  </a:lnTo>
                  <a:lnTo>
                    <a:pt x="5" y="0"/>
                  </a:lnTo>
                  <a:lnTo>
                    <a:pt x="5" y="88"/>
                  </a:lnTo>
                  <a:lnTo>
                    <a:pt x="4" y="115"/>
                  </a:lnTo>
                  <a:lnTo>
                    <a:pt x="2" y="128"/>
                  </a:lnTo>
                  <a:close/>
                </a:path>
              </a:pathLst>
            </a:custGeom>
            <a:solidFill>
              <a:srgbClr val="BCCA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1" name="Freeform 62">
              <a:extLst>
                <a:ext uri="{FF2B5EF4-FFF2-40B4-BE49-F238E27FC236}">
                  <a16:creationId xmlns:a16="http://schemas.microsoft.com/office/drawing/2014/main" id="{3D198F2C-A77F-4BC8-8D8D-0E63C4D8D508}"/>
                </a:ext>
              </a:extLst>
            </p:cNvPr>
            <p:cNvSpPr>
              <a:spLocks/>
            </p:cNvSpPr>
            <p:nvPr/>
          </p:nvSpPr>
          <p:spPr bwMode="auto">
            <a:xfrm>
              <a:off x="8238857" y="2164433"/>
              <a:ext cx="409777" cy="390723"/>
            </a:xfrm>
            <a:custGeom>
              <a:avLst/>
              <a:gdLst>
                <a:gd name="T0" fmla="*/ 257 w 258"/>
                <a:gd name="T1" fmla="*/ 23 h 246"/>
                <a:gd name="T2" fmla="*/ 257 w 258"/>
                <a:gd name="T3" fmla="*/ 23 h 246"/>
                <a:gd name="T4" fmla="*/ 258 w 258"/>
                <a:gd name="T5" fmla="*/ 19 h 246"/>
                <a:gd name="T6" fmla="*/ 258 w 258"/>
                <a:gd name="T7" fmla="*/ 16 h 246"/>
                <a:gd name="T8" fmla="*/ 258 w 258"/>
                <a:gd name="T9" fmla="*/ 14 h 246"/>
                <a:gd name="T10" fmla="*/ 257 w 258"/>
                <a:gd name="T11" fmla="*/ 10 h 246"/>
                <a:gd name="T12" fmla="*/ 257 w 258"/>
                <a:gd name="T13" fmla="*/ 10 h 246"/>
                <a:gd name="T14" fmla="*/ 254 w 258"/>
                <a:gd name="T15" fmla="*/ 8 h 246"/>
                <a:gd name="T16" fmla="*/ 251 w 258"/>
                <a:gd name="T17" fmla="*/ 7 h 246"/>
                <a:gd name="T18" fmla="*/ 249 w 258"/>
                <a:gd name="T19" fmla="*/ 7 h 246"/>
                <a:gd name="T20" fmla="*/ 246 w 258"/>
                <a:gd name="T21" fmla="*/ 7 h 246"/>
                <a:gd name="T22" fmla="*/ 241 w 258"/>
                <a:gd name="T23" fmla="*/ 10 h 246"/>
                <a:gd name="T24" fmla="*/ 241 w 258"/>
                <a:gd name="T25" fmla="*/ 10 h 246"/>
                <a:gd name="T26" fmla="*/ 235 w 258"/>
                <a:gd name="T27" fmla="*/ 11 h 246"/>
                <a:gd name="T28" fmla="*/ 230 w 258"/>
                <a:gd name="T29" fmla="*/ 11 h 246"/>
                <a:gd name="T30" fmla="*/ 230 w 258"/>
                <a:gd name="T31" fmla="*/ 11 h 246"/>
                <a:gd name="T32" fmla="*/ 207 w 258"/>
                <a:gd name="T33" fmla="*/ 7 h 246"/>
                <a:gd name="T34" fmla="*/ 184 w 258"/>
                <a:gd name="T35" fmla="*/ 3 h 246"/>
                <a:gd name="T36" fmla="*/ 159 w 258"/>
                <a:gd name="T37" fmla="*/ 1 h 246"/>
                <a:gd name="T38" fmla="*/ 136 w 258"/>
                <a:gd name="T39" fmla="*/ 0 h 246"/>
                <a:gd name="T40" fmla="*/ 136 w 258"/>
                <a:gd name="T41" fmla="*/ 0 h 246"/>
                <a:gd name="T42" fmla="*/ 130 w 258"/>
                <a:gd name="T43" fmla="*/ 0 h 246"/>
                <a:gd name="T44" fmla="*/ 130 w 258"/>
                <a:gd name="T45" fmla="*/ 0 h 246"/>
                <a:gd name="T46" fmla="*/ 123 w 258"/>
                <a:gd name="T47" fmla="*/ 0 h 246"/>
                <a:gd name="T48" fmla="*/ 123 w 258"/>
                <a:gd name="T49" fmla="*/ 0 h 246"/>
                <a:gd name="T50" fmla="*/ 98 w 258"/>
                <a:gd name="T51" fmla="*/ 1 h 246"/>
                <a:gd name="T52" fmla="*/ 75 w 258"/>
                <a:gd name="T53" fmla="*/ 3 h 246"/>
                <a:gd name="T54" fmla="*/ 52 w 258"/>
                <a:gd name="T55" fmla="*/ 7 h 246"/>
                <a:gd name="T56" fmla="*/ 29 w 258"/>
                <a:gd name="T57" fmla="*/ 11 h 246"/>
                <a:gd name="T58" fmla="*/ 29 w 258"/>
                <a:gd name="T59" fmla="*/ 11 h 246"/>
                <a:gd name="T60" fmla="*/ 24 w 258"/>
                <a:gd name="T61" fmla="*/ 11 h 246"/>
                <a:gd name="T62" fmla="*/ 19 w 258"/>
                <a:gd name="T63" fmla="*/ 10 h 246"/>
                <a:gd name="T64" fmla="*/ 13 w 258"/>
                <a:gd name="T65" fmla="*/ 7 h 246"/>
                <a:gd name="T66" fmla="*/ 13 w 258"/>
                <a:gd name="T67" fmla="*/ 7 h 246"/>
                <a:gd name="T68" fmla="*/ 10 w 258"/>
                <a:gd name="T69" fmla="*/ 7 h 246"/>
                <a:gd name="T70" fmla="*/ 6 w 258"/>
                <a:gd name="T71" fmla="*/ 7 h 246"/>
                <a:gd name="T72" fmla="*/ 4 w 258"/>
                <a:gd name="T73" fmla="*/ 8 h 246"/>
                <a:gd name="T74" fmla="*/ 1 w 258"/>
                <a:gd name="T75" fmla="*/ 10 h 246"/>
                <a:gd name="T76" fmla="*/ 1 w 258"/>
                <a:gd name="T77" fmla="*/ 10 h 246"/>
                <a:gd name="T78" fmla="*/ 0 w 258"/>
                <a:gd name="T79" fmla="*/ 14 h 246"/>
                <a:gd name="T80" fmla="*/ 0 w 258"/>
                <a:gd name="T81" fmla="*/ 16 h 246"/>
                <a:gd name="T82" fmla="*/ 1 w 258"/>
                <a:gd name="T83" fmla="*/ 19 h 246"/>
                <a:gd name="T84" fmla="*/ 2 w 258"/>
                <a:gd name="T85" fmla="*/ 23 h 246"/>
                <a:gd name="T86" fmla="*/ 2 w 258"/>
                <a:gd name="T87" fmla="*/ 23 h 246"/>
                <a:gd name="T88" fmla="*/ 4 w 258"/>
                <a:gd name="T89" fmla="*/ 28 h 246"/>
                <a:gd name="T90" fmla="*/ 4 w 258"/>
                <a:gd name="T91" fmla="*/ 45 h 246"/>
                <a:gd name="T92" fmla="*/ 5 w 258"/>
                <a:gd name="T93" fmla="*/ 97 h 246"/>
                <a:gd name="T94" fmla="*/ 5 w 258"/>
                <a:gd name="T95" fmla="*/ 246 h 246"/>
                <a:gd name="T96" fmla="*/ 253 w 258"/>
                <a:gd name="T97" fmla="*/ 246 h 246"/>
                <a:gd name="T98" fmla="*/ 253 w 258"/>
                <a:gd name="T99" fmla="*/ 246 h 246"/>
                <a:gd name="T100" fmla="*/ 254 w 258"/>
                <a:gd name="T101" fmla="*/ 97 h 246"/>
                <a:gd name="T102" fmla="*/ 254 w 258"/>
                <a:gd name="T103" fmla="*/ 45 h 246"/>
                <a:gd name="T104" fmla="*/ 256 w 258"/>
                <a:gd name="T105" fmla="*/ 28 h 246"/>
                <a:gd name="T106" fmla="*/ 257 w 258"/>
                <a:gd name="T107" fmla="*/ 23 h 246"/>
                <a:gd name="T108" fmla="*/ 257 w 258"/>
                <a:gd name="T109" fmla="*/ 2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8" h="246">
                  <a:moveTo>
                    <a:pt x="257" y="23"/>
                  </a:moveTo>
                  <a:lnTo>
                    <a:pt x="257" y="23"/>
                  </a:lnTo>
                  <a:lnTo>
                    <a:pt x="258" y="19"/>
                  </a:lnTo>
                  <a:lnTo>
                    <a:pt x="258" y="16"/>
                  </a:lnTo>
                  <a:lnTo>
                    <a:pt x="258" y="14"/>
                  </a:lnTo>
                  <a:lnTo>
                    <a:pt x="257" y="10"/>
                  </a:lnTo>
                  <a:lnTo>
                    <a:pt x="257" y="10"/>
                  </a:lnTo>
                  <a:lnTo>
                    <a:pt x="254" y="8"/>
                  </a:lnTo>
                  <a:lnTo>
                    <a:pt x="251" y="7"/>
                  </a:lnTo>
                  <a:lnTo>
                    <a:pt x="249" y="7"/>
                  </a:lnTo>
                  <a:lnTo>
                    <a:pt x="246" y="7"/>
                  </a:lnTo>
                  <a:lnTo>
                    <a:pt x="241" y="10"/>
                  </a:lnTo>
                  <a:lnTo>
                    <a:pt x="241" y="10"/>
                  </a:lnTo>
                  <a:lnTo>
                    <a:pt x="235" y="11"/>
                  </a:lnTo>
                  <a:lnTo>
                    <a:pt x="230" y="11"/>
                  </a:lnTo>
                  <a:lnTo>
                    <a:pt x="230" y="11"/>
                  </a:lnTo>
                  <a:lnTo>
                    <a:pt x="207" y="7"/>
                  </a:lnTo>
                  <a:lnTo>
                    <a:pt x="184" y="3"/>
                  </a:lnTo>
                  <a:lnTo>
                    <a:pt x="159" y="1"/>
                  </a:lnTo>
                  <a:lnTo>
                    <a:pt x="136" y="0"/>
                  </a:lnTo>
                  <a:lnTo>
                    <a:pt x="136" y="0"/>
                  </a:lnTo>
                  <a:lnTo>
                    <a:pt x="130" y="0"/>
                  </a:lnTo>
                  <a:lnTo>
                    <a:pt x="130" y="0"/>
                  </a:lnTo>
                  <a:lnTo>
                    <a:pt x="123" y="0"/>
                  </a:lnTo>
                  <a:lnTo>
                    <a:pt x="123" y="0"/>
                  </a:lnTo>
                  <a:lnTo>
                    <a:pt x="98" y="1"/>
                  </a:lnTo>
                  <a:lnTo>
                    <a:pt x="75" y="3"/>
                  </a:lnTo>
                  <a:lnTo>
                    <a:pt x="52" y="7"/>
                  </a:lnTo>
                  <a:lnTo>
                    <a:pt x="29" y="11"/>
                  </a:lnTo>
                  <a:lnTo>
                    <a:pt x="29" y="11"/>
                  </a:lnTo>
                  <a:lnTo>
                    <a:pt x="24" y="11"/>
                  </a:lnTo>
                  <a:lnTo>
                    <a:pt x="19" y="10"/>
                  </a:lnTo>
                  <a:lnTo>
                    <a:pt x="13" y="7"/>
                  </a:lnTo>
                  <a:lnTo>
                    <a:pt x="13" y="7"/>
                  </a:lnTo>
                  <a:lnTo>
                    <a:pt x="10" y="7"/>
                  </a:lnTo>
                  <a:lnTo>
                    <a:pt x="6" y="7"/>
                  </a:lnTo>
                  <a:lnTo>
                    <a:pt x="4" y="8"/>
                  </a:lnTo>
                  <a:lnTo>
                    <a:pt x="1" y="10"/>
                  </a:lnTo>
                  <a:lnTo>
                    <a:pt x="1" y="10"/>
                  </a:lnTo>
                  <a:lnTo>
                    <a:pt x="0" y="14"/>
                  </a:lnTo>
                  <a:lnTo>
                    <a:pt x="0" y="16"/>
                  </a:lnTo>
                  <a:lnTo>
                    <a:pt x="1" y="19"/>
                  </a:lnTo>
                  <a:lnTo>
                    <a:pt x="2" y="23"/>
                  </a:lnTo>
                  <a:lnTo>
                    <a:pt x="2" y="23"/>
                  </a:lnTo>
                  <a:lnTo>
                    <a:pt x="4" y="28"/>
                  </a:lnTo>
                  <a:lnTo>
                    <a:pt x="4" y="45"/>
                  </a:lnTo>
                  <a:lnTo>
                    <a:pt x="5" y="97"/>
                  </a:lnTo>
                  <a:lnTo>
                    <a:pt x="5" y="246"/>
                  </a:lnTo>
                  <a:lnTo>
                    <a:pt x="253" y="246"/>
                  </a:lnTo>
                  <a:lnTo>
                    <a:pt x="253" y="246"/>
                  </a:lnTo>
                  <a:lnTo>
                    <a:pt x="254" y="97"/>
                  </a:lnTo>
                  <a:lnTo>
                    <a:pt x="254" y="45"/>
                  </a:lnTo>
                  <a:lnTo>
                    <a:pt x="256" y="28"/>
                  </a:lnTo>
                  <a:lnTo>
                    <a:pt x="257" y="23"/>
                  </a:lnTo>
                  <a:lnTo>
                    <a:pt x="257" y="23"/>
                  </a:lnTo>
                  <a:close/>
                </a:path>
              </a:pathLst>
            </a:custGeom>
            <a:solidFill>
              <a:schemeClr val="accent6">
                <a:lumMod val="60000"/>
                <a:lumOff val="40000"/>
              </a:schemeClr>
            </a:solidFill>
            <a:ln>
              <a:noFill/>
            </a:ln>
          </p:spPr>
          <p:txBody>
            <a:bodyPr/>
            <a:lstStyle/>
            <a:p>
              <a:pPr defTabSz="1229502" eaLnBrk="1" fontAlgn="auto" hangingPunct="1">
                <a:spcBef>
                  <a:spcPts val="0"/>
                </a:spcBef>
                <a:spcAft>
                  <a:spcPts val="0"/>
                </a:spcAft>
                <a:defRPr/>
              </a:pPr>
              <a:endParaRPr lang="es-ES" dirty="0">
                <a:latin typeface="+mn-lt"/>
              </a:endParaRPr>
            </a:p>
          </p:txBody>
        </p:sp>
      </p:grpSp>
      <p:sp>
        <p:nvSpPr>
          <p:cNvPr id="2" name="Título 1"/>
          <p:cNvSpPr>
            <a:spLocks noGrp="1"/>
          </p:cNvSpPr>
          <p:nvPr>
            <p:ph type="title"/>
          </p:nvPr>
        </p:nvSpPr>
        <p:spPr>
          <a:xfrm>
            <a:off x="654436" y="2220686"/>
            <a:ext cx="5412884" cy="2101933"/>
          </a:xfrm>
          <a:prstGeom prst="rect">
            <a:avLst/>
          </a:prstGeom>
        </p:spPr>
        <p:txBody>
          <a:bodyPr anchor="b"/>
          <a:lstStyle>
            <a:lvl1pPr>
              <a:defRPr sz="3600" b="1">
                <a:solidFill>
                  <a:schemeClr val="tx2"/>
                </a:solidFill>
              </a:defRPr>
            </a:lvl1pPr>
          </a:lstStyle>
          <a:p>
            <a:r>
              <a:rPr lang="es-ES"/>
              <a:t>Haga clic para modificar el estilo de título del patrón</a:t>
            </a:r>
            <a:endParaRPr lang="es-CO" dirty="0"/>
          </a:p>
        </p:txBody>
      </p:sp>
      <p:sp>
        <p:nvSpPr>
          <p:cNvPr id="22" name="Marcador de fecha 2">
            <a:extLst>
              <a:ext uri="{FF2B5EF4-FFF2-40B4-BE49-F238E27FC236}">
                <a16:creationId xmlns:a16="http://schemas.microsoft.com/office/drawing/2014/main" id="{D74BC212-0437-4E22-9D93-53FC3C33F0BA}"/>
              </a:ext>
            </a:extLst>
          </p:cNvPr>
          <p:cNvSpPr>
            <a:spLocks noGrp="1"/>
          </p:cNvSpPr>
          <p:nvPr>
            <p:ph type="dt" sz="half" idx="10"/>
          </p:nvPr>
        </p:nvSpPr>
        <p:spPr>
          <a:xfrm>
            <a:off x="654050" y="4360863"/>
            <a:ext cx="5413375" cy="365125"/>
          </a:xfrm>
        </p:spPr>
        <p:txBody>
          <a:bodyPr/>
          <a:lstStyle>
            <a:lvl1pPr>
              <a:defRPr sz="2000" b="1">
                <a:solidFill>
                  <a:schemeClr val="tx2"/>
                </a:solidFill>
              </a:defRPr>
            </a:lvl1pPr>
          </a:lstStyle>
          <a:p>
            <a:pPr>
              <a:defRPr/>
            </a:pPr>
            <a:fld id="{23C67655-C309-4F96-B169-982A4148DC97}" type="datetime1">
              <a:rPr lang="en-US"/>
              <a:pPr>
                <a:defRPr/>
              </a:pPr>
              <a:t>9/2/2022</a:t>
            </a:fld>
            <a:endParaRPr lang="en-US" dirty="0"/>
          </a:p>
        </p:txBody>
      </p:sp>
    </p:spTree>
    <p:extLst>
      <p:ext uri="{BB962C8B-B14F-4D97-AF65-F5344CB8AC3E}">
        <p14:creationId xmlns:p14="http://schemas.microsoft.com/office/powerpoint/2010/main" val="767476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4.xml"/><Relationship Id="rId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91C54F3-4BA3-4CE5-9AEA-E28A21887218}"/>
              </a:ext>
            </a:extLst>
          </p:cNvPr>
          <p:cNvSpPr>
            <a:spLocks noGrp="1"/>
          </p:cNvSpPr>
          <p:nvPr>
            <p:ph type="dt" sz="half" idx="2"/>
          </p:nvPr>
        </p:nvSpPr>
        <p:spPr>
          <a:xfrm>
            <a:off x="609600" y="6089650"/>
            <a:ext cx="4157663" cy="365125"/>
          </a:xfrm>
          <a:prstGeom prst="rect">
            <a:avLst/>
          </a:prstGeom>
        </p:spPr>
        <p:txBody>
          <a:bodyPr vert="horz" lIns="91440" tIns="45720" rIns="91440" bIns="45720" rtlCol="0" anchor="ctr"/>
          <a:lstStyle>
            <a:lvl1pPr algn="l" defTabSz="1229502" eaLnBrk="1" fontAlgn="auto" hangingPunct="1">
              <a:spcBef>
                <a:spcPts val="0"/>
              </a:spcBef>
              <a:spcAft>
                <a:spcPts val="0"/>
              </a:spcAft>
              <a:defRPr sz="1600">
                <a:solidFill>
                  <a:srgbClr val="FFFFFF"/>
                </a:solidFill>
                <a:latin typeface="+mn-lt"/>
              </a:defRPr>
            </a:lvl1pPr>
          </a:lstStyle>
          <a:p>
            <a:pPr>
              <a:defRPr/>
            </a:pPr>
            <a:fld id="{80569A91-A18E-480D-8764-397D1141EF2B}" type="datetime1">
              <a:rPr lang="en-US"/>
              <a:pPr>
                <a:defRPr/>
              </a:pPr>
              <a:t>9/2/2022</a:t>
            </a:fld>
            <a:endParaRPr lang="en-US"/>
          </a:p>
        </p:txBody>
      </p:sp>
      <p:sp>
        <p:nvSpPr>
          <p:cNvPr id="4" name="Title 18">
            <a:extLst>
              <a:ext uri="{FF2B5EF4-FFF2-40B4-BE49-F238E27FC236}">
                <a16:creationId xmlns:a16="http://schemas.microsoft.com/office/drawing/2014/main" id="{B4BB8DF7-F64F-49BF-8363-54900B122045}"/>
              </a:ext>
            </a:extLst>
          </p:cNvPr>
          <p:cNvSpPr txBox="1">
            <a:spLocks/>
          </p:cNvSpPr>
          <p:nvPr/>
        </p:nvSpPr>
        <p:spPr>
          <a:xfrm>
            <a:off x="609600" y="1079500"/>
            <a:ext cx="4486275" cy="1820863"/>
          </a:xfrm>
          <a:prstGeom prst="rect">
            <a:avLst/>
          </a:prstGeom>
        </p:spPr>
        <p:txBody>
          <a:bodyPr/>
          <a:lstStyle>
            <a:lvl1pPr algn="l" defTabSz="1229502" rtl="0" eaLnBrk="1" latinLnBrk="0" hangingPunct="1">
              <a:spcBef>
                <a:spcPct val="0"/>
              </a:spcBef>
              <a:buNone/>
              <a:defRPr sz="2800" kern="1200">
                <a:solidFill>
                  <a:schemeClr val="bg1"/>
                </a:solidFill>
                <a:latin typeface="+mj-lt"/>
                <a:ea typeface="+mj-ea"/>
                <a:cs typeface="+mj-cs"/>
              </a:defRPr>
            </a:lvl1pPr>
          </a:lstStyle>
          <a:p>
            <a:pPr fontAlgn="auto">
              <a:spcAft>
                <a:spcPts val="0"/>
              </a:spcAft>
              <a:defRPr/>
            </a:pPr>
            <a:r>
              <a:rPr lang="es-ES_tradnl"/>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5742" r:id="rId1"/>
    <p:sldLayoutId id="2147485743" r:id="rId2"/>
    <p:sldLayoutId id="2147485744" r:id="rId3"/>
    <p:sldLayoutId id="2147485745" r:id="rId4"/>
    <p:sldLayoutId id="2147485746" r:id="rId5"/>
    <p:sldLayoutId id="2147485747" r:id="rId6"/>
    <p:sldLayoutId id="2147485748" r:id="rId7"/>
    <p:sldLayoutId id="2147485749" r:id="rId8"/>
    <p:sldLayoutId id="2147485750" r:id="rId9"/>
    <p:sldLayoutId id="2147485751" r:id="rId10"/>
    <p:sldLayoutId id="2147485752" r:id="rId11"/>
    <p:sldLayoutId id="2147485753" r:id="rId12"/>
    <p:sldLayoutId id="2147485754" r:id="rId13"/>
    <p:sldLayoutId id="2147485755" r:id="rId14"/>
    <p:sldLayoutId id="2147485756" r:id="rId15"/>
    <p:sldLayoutId id="2147485757" r:id="rId16"/>
    <p:sldLayoutId id="2147485758" r:id="rId17"/>
    <p:sldLayoutId id="2147485801" r:id="rId18"/>
  </p:sldLayoutIdLst>
  <p:hf sldNum="0" hdr="0" ftr="0"/>
  <p:txStyles>
    <p:titleStyle>
      <a:lvl1pPr algn="l" defTabSz="1228725" rtl="0" eaLnBrk="0" fontAlgn="base" hangingPunct="0">
        <a:spcBef>
          <a:spcPct val="0"/>
        </a:spcBef>
        <a:spcAft>
          <a:spcPct val="0"/>
        </a:spcAft>
        <a:defRPr sz="2800" kern="1200">
          <a:solidFill>
            <a:schemeClr val="bg1"/>
          </a:solidFill>
          <a:latin typeface="+mj-lt"/>
          <a:ea typeface="+mj-ea"/>
          <a:cs typeface="+mj-cs"/>
        </a:defRPr>
      </a:lvl1pPr>
      <a:lvl2pPr algn="l" defTabSz="1228725" rtl="0" eaLnBrk="0" fontAlgn="base" hangingPunct="0">
        <a:spcBef>
          <a:spcPct val="0"/>
        </a:spcBef>
        <a:spcAft>
          <a:spcPct val="0"/>
        </a:spcAft>
        <a:defRPr sz="2800">
          <a:solidFill>
            <a:schemeClr val="bg1"/>
          </a:solidFill>
          <a:latin typeface="Trebuchet MS" panose="020B0703020202090204" pitchFamily="34" charset="0"/>
        </a:defRPr>
      </a:lvl2pPr>
      <a:lvl3pPr algn="l" defTabSz="1228725" rtl="0" eaLnBrk="0" fontAlgn="base" hangingPunct="0">
        <a:spcBef>
          <a:spcPct val="0"/>
        </a:spcBef>
        <a:spcAft>
          <a:spcPct val="0"/>
        </a:spcAft>
        <a:defRPr sz="2800">
          <a:solidFill>
            <a:schemeClr val="bg1"/>
          </a:solidFill>
          <a:latin typeface="Trebuchet MS" panose="020B0703020202090204" pitchFamily="34" charset="0"/>
        </a:defRPr>
      </a:lvl3pPr>
      <a:lvl4pPr algn="l" defTabSz="1228725" rtl="0" eaLnBrk="0" fontAlgn="base" hangingPunct="0">
        <a:spcBef>
          <a:spcPct val="0"/>
        </a:spcBef>
        <a:spcAft>
          <a:spcPct val="0"/>
        </a:spcAft>
        <a:defRPr sz="2800">
          <a:solidFill>
            <a:schemeClr val="bg1"/>
          </a:solidFill>
          <a:latin typeface="Trebuchet MS" panose="020B0703020202090204" pitchFamily="34" charset="0"/>
        </a:defRPr>
      </a:lvl4pPr>
      <a:lvl5pPr algn="l" defTabSz="1228725" rtl="0" eaLnBrk="0" fontAlgn="base" hangingPunct="0">
        <a:spcBef>
          <a:spcPct val="0"/>
        </a:spcBef>
        <a:spcAft>
          <a:spcPct val="0"/>
        </a:spcAft>
        <a:defRPr sz="2800">
          <a:solidFill>
            <a:schemeClr val="bg1"/>
          </a:solidFill>
          <a:latin typeface="Trebuchet MS" panose="020B0703020202090204" pitchFamily="34" charset="0"/>
        </a:defRPr>
      </a:lvl5pPr>
      <a:lvl6pPr marL="457200" algn="l" defTabSz="1228725" rtl="0" fontAlgn="base">
        <a:spcBef>
          <a:spcPct val="0"/>
        </a:spcBef>
        <a:spcAft>
          <a:spcPct val="0"/>
        </a:spcAft>
        <a:defRPr sz="2800">
          <a:solidFill>
            <a:schemeClr val="bg1"/>
          </a:solidFill>
          <a:latin typeface="Trebuchet MS" panose="020B0703020202090204" pitchFamily="34" charset="0"/>
        </a:defRPr>
      </a:lvl6pPr>
      <a:lvl7pPr marL="914400" algn="l" defTabSz="1228725" rtl="0" fontAlgn="base">
        <a:spcBef>
          <a:spcPct val="0"/>
        </a:spcBef>
        <a:spcAft>
          <a:spcPct val="0"/>
        </a:spcAft>
        <a:defRPr sz="2800">
          <a:solidFill>
            <a:schemeClr val="bg1"/>
          </a:solidFill>
          <a:latin typeface="Trebuchet MS" panose="020B0703020202090204" pitchFamily="34" charset="0"/>
        </a:defRPr>
      </a:lvl7pPr>
      <a:lvl8pPr marL="1371600" algn="l" defTabSz="1228725" rtl="0" fontAlgn="base">
        <a:spcBef>
          <a:spcPct val="0"/>
        </a:spcBef>
        <a:spcAft>
          <a:spcPct val="0"/>
        </a:spcAft>
        <a:defRPr sz="2800">
          <a:solidFill>
            <a:schemeClr val="bg1"/>
          </a:solidFill>
          <a:latin typeface="Trebuchet MS" panose="020B0703020202090204" pitchFamily="34" charset="0"/>
        </a:defRPr>
      </a:lvl8pPr>
      <a:lvl9pPr marL="1828800" algn="l" defTabSz="1228725" rtl="0" fontAlgn="base">
        <a:spcBef>
          <a:spcPct val="0"/>
        </a:spcBef>
        <a:spcAft>
          <a:spcPct val="0"/>
        </a:spcAft>
        <a:defRPr sz="2800">
          <a:solidFill>
            <a:schemeClr val="bg1"/>
          </a:solidFill>
          <a:latin typeface="Trebuchet MS" panose="020B0703020202090204" pitchFamily="34" charset="0"/>
        </a:defRPr>
      </a:lvl9pPr>
    </p:titleStyle>
    <p:bodyStyle>
      <a:lvl1pPr marL="460375" indent="-460375" algn="l" defTabSz="1228725"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1pPr>
      <a:lvl2pPr marL="998538" indent="-384175" algn="l" defTabSz="1228725" rtl="0" eaLnBrk="0" fontAlgn="base" hangingPunct="0">
        <a:spcBef>
          <a:spcPct val="20000"/>
        </a:spcBef>
        <a:spcAft>
          <a:spcPct val="0"/>
        </a:spcAft>
        <a:buFont typeface="Arial" panose="020B0604020202020204" pitchFamily="34" charset="0"/>
        <a:buChar char="–"/>
        <a:defRPr sz="3800" kern="1200">
          <a:solidFill>
            <a:schemeClr val="tx1"/>
          </a:solidFill>
          <a:latin typeface="+mn-lt"/>
          <a:ea typeface="+mn-ea"/>
          <a:cs typeface="+mn-cs"/>
        </a:defRPr>
      </a:lvl2pPr>
      <a:lvl3pPr marL="1536700" indent="-306388" algn="l" defTabSz="122872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51063" indent="-306388" algn="l" defTabSz="1228725"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4pPr>
      <a:lvl5pPr marL="2765425" indent="-306388" algn="l" defTabSz="1228725"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5pPr>
      <a:lvl6pPr marL="3381131"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5882"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10633"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25385"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s-CO"/>
      </a:defPPr>
      <a:lvl1pPr marL="0" algn="l" defTabSz="1229502" rtl="0" eaLnBrk="1" latinLnBrk="0" hangingPunct="1">
        <a:defRPr sz="2400" kern="1200">
          <a:solidFill>
            <a:schemeClr val="tx1"/>
          </a:solidFill>
          <a:latin typeface="+mn-lt"/>
          <a:ea typeface="+mn-ea"/>
          <a:cs typeface="+mn-cs"/>
        </a:defRPr>
      </a:lvl1pPr>
      <a:lvl2pPr marL="614751" algn="l" defTabSz="1229502" rtl="0" eaLnBrk="1" latinLnBrk="0" hangingPunct="1">
        <a:defRPr sz="2400" kern="1200">
          <a:solidFill>
            <a:schemeClr val="tx1"/>
          </a:solidFill>
          <a:latin typeface="+mn-lt"/>
          <a:ea typeface="+mn-ea"/>
          <a:cs typeface="+mn-cs"/>
        </a:defRPr>
      </a:lvl2pPr>
      <a:lvl3pPr marL="1229502" algn="l" defTabSz="1229502" rtl="0" eaLnBrk="1" latinLnBrk="0" hangingPunct="1">
        <a:defRPr sz="2400" kern="1200">
          <a:solidFill>
            <a:schemeClr val="tx1"/>
          </a:solidFill>
          <a:latin typeface="+mn-lt"/>
          <a:ea typeface="+mn-ea"/>
          <a:cs typeface="+mn-cs"/>
        </a:defRPr>
      </a:lvl3pPr>
      <a:lvl4pPr marL="1844253" algn="l" defTabSz="1229502" rtl="0" eaLnBrk="1" latinLnBrk="0" hangingPunct="1">
        <a:defRPr sz="2400" kern="1200">
          <a:solidFill>
            <a:schemeClr val="tx1"/>
          </a:solidFill>
          <a:latin typeface="+mn-lt"/>
          <a:ea typeface="+mn-ea"/>
          <a:cs typeface="+mn-cs"/>
        </a:defRPr>
      </a:lvl4pPr>
      <a:lvl5pPr marL="2459004" algn="l" defTabSz="1229502" rtl="0" eaLnBrk="1" latinLnBrk="0" hangingPunct="1">
        <a:defRPr sz="2400" kern="1200">
          <a:solidFill>
            <a:schemeClr val="tx1"/>
          </a:solidFill>
          <a:latin typeface="+mn-lt"/>
          <a:ea typeface="+mn-ea"/>
          <a:cs typeface="+mn-cs"/>
        </a:defRPr>
      </a:lvl5pPr>
      <a:lvl6pPr marL="3073756" algn="l" defTabSz="1229502" rtl="0" eaLnBrk="1" latinLnBrk="0" hangingPunct="1">
        <a:defRPr sz="2400" kern="1200">
          <a:solidFill>
            <a:schemeClr val="tx1"/>
          </a:solidFill>
          <a:latin typeface="+mn-lt"/>
          <a:ea typeface="+mn-ea"/>
          <a:cs typeface="+mn-cs"/>
        </a:defRPr>
      </a:lvl6pPr>
      <a:lvl7pPr marL="3688507" algn="l" defTabSz="1229502" rtl="0" eaLnBrk="1" latinLnBrk="0" hangingPunct="1">
        <a:defRPr sz="2400" kern="1200">
          <a:solidFill>
            <a:schemeClr val="tx1"/>
          </a:solidFill>
          <a:latin typeface="+mn-lt"/>
          <a:ea typeface="+mn-ea"/>
          <a:cs typeface="+mn-cs"/>
        </a:defRPr>
      </a:lvl7pPr>
      <a:lvl8pPr marL="4303258" algn="l" defTabSz="1229502" rtl="0" eaLnBrk="1" latinLnBrk="0" hangingPunct="1">
        <a:defRPr sz="2400" kern="1200">
          <a:solidFill>
            <a:schemeClr val="tx1"/>
          </a:solidFill>
          <a:latin typeface="+mn-lt"/>
          <a:ea typeface="+mn-ea"/>
          <a:cs typeface="+mn-cs"/>
        </a:defRPr>
      </a:lvl8pPr>
      <a:lvl9pPr marL="4918009" algn="l" defTabSz="1229502"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ext Placeholder 2">
            <a:extLst>
              <a:ext uri="{FF2B5EF4-FFF2-40B4-BE49-F238E27FC236}">
                <a16:creationId xmlns:a16="http://schemas.microsoft.com/office/drawing/2014/main" id="{66572E1E-C726-4BBA-A8B0-44EEAF4766AA}"/>
              </a:ext>
            </a:extLst>
          </p:cNvPr>
          <p:cNvSpPr>
            <a:spLocks noGrp="1" noChangeArrowheads="1"/>
          </p:cNvSpPr>
          <p:nvPr>
            <p:ph type="body" idx="1"/>
          </p:nvPr>
        </p:nvSpPr>
        <p:spPr bwMode="auto">
          <a:xfrm>
            <a:off x="609600" y="1600200"/>
            <a:ext cx="109950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CO"/>
              <a:t>Click to edit Master text styles</a:t>
            </a:r>
          </a:p>
          <a:p>
            <a:pPr lvl="1"/>
            <a:r>
              <a:rPr lang="es-ES_tradnl" altLang="es-CO"/>
              <a:t>Second level</a:t>
            </a:r>
          </a:p>
          <a:p>
            <a:pPr lvl="2"/>
            <a:r>
              <a:rPr lang="es-ES_tradnl" altLang="es-CO"/>
              <a:t>Third level</a:t>
            </a:r>
          </a:p>
          <a:p>
            <a:pPr lvl="3"/>
            <a:r>
              <a:rPr lang="es-ES_tradnl" altLang="es-CO"/>
              <a:t>Fourth level</a:t>
            </a:r>
          </a:p>
          <a:p>
            <a:pPr lvl="4"/>
            <a:r>
              <a:rPr lang="es-ES_tradnl" altLang="es-CO"/>
              <a:t>Fifth level</a:t>
            </a:r>
            <a:endParaRPr lang="en-US" altLang="es-CO"/>
          </a:p>
        </p:txBody>
      </p:sp>
    </p:spTree>
  </p:cSld>
  <p:clrMap bg1="lt1" tx1="dk1" bg2="lt2" tx2="dk2" accent1="accent1" accent2="accent2" accent3="accent3" accent4="accent4" accent5="accent5" accent6="accent6" hlink="hlink" folHlink="folHlink"/>
  <p:sldLayoutIdLst>
    <p:sldLayoutId id="2147485759" r:id="rId1"/>
    <p:sldLayoutId id="2147485760" r:id="rId2"/>
    <p:sldLayoutId id="2147485761" r:id="rId3"/>
    <p:sldLayoutId id="2147485762" r:id="rId4"/>
    <p:sldLayoutId id="2147485763" r:id="rId5"/>
    <p:sldLayoutId id="2147485764" r:id="rId6"/>
    <p:sldLayoutId id="2147485765" r:id="rId7"/>
    <p:sldLayoutId id="2147485766" r:id="rId8"/>
    <p:sldLayoutId id="2147485767" r:id="rId9"/>
    <p:sldLayoutId id="2147485768" r:id="rId10"/>
    <p:sldLayoutId id="2147485769" r:id="rId11"/>
    <p:sldLayoutId id="2147485770" r:id="rId12"/>
    <p:sldLayoutId id="2147485771" r:id="rId13"/>
  </p:sldLayoutIdLst>
  <p:hf sldNum="0" hdr="0" ftr="0"/>
  <p:txStyles>
    <p:titleStyle>
      <a:lvl1pPr algn="l" defTabSz="1228725" rtl="0" eaLnBrk="0" fontAlgn="base" hangingPunct="0">
        <a:spcBef>
          <a:spcPct val="0"/>
        </a:spcBef>
        <a:spcAft>
          <a:spcPct val="0"/>
        </a:spcAft>
        <a:defRPr sz="2800" kern="1200">
          <a:solidFill>
            <a:schemeClr val="tx2"/>
          </a:solidFill>
          <a:latin typeface="+mj-lt"/>
          <a:ea typeface="+mj-ea"/>
          <a:cs typeface="+mj-cs"/>
        </a:defRPr>
      </a:lvl1pPr>
      <a:lvl2pPr algn="l" defTabSz="1228725" rtl="0" eaLnBrk="0" fontAlgn="base" hangingPunct="0">
        <a:spcBef>
          <a:spcPct val="0"/>
        </a:spcBef>
        <a:spcAft>
          <a:spcPct val="0"/>
        </a:spcAft>
        <a:defRPr sz="2800">
          <a:solidFill>
            <a:schemeClr val="tx2"/>
          </a:solidFill>
          <a:latin typeface="Trebuchet MS" panose="020B0703020202090204" pitchFamily="34" charset="0"/>
        </a:defRPr>
      </a:lvl2pPr>
      <a:lvl3pPr algn="l" defTabSz="1228725" rtl="0" eaLnBrk="0" fontAlgn="base" hangingPunct="0">
        <a:spcBef>
          <a:spcPct val="0"/>
        </a:spcBef>
        <a:spcAft>
          <a:spcPct val="0"/>
        </a:spcAft>
        <a:defRPr sz="2800">
          <a:solidFill>
            <a:schemeClr val="tx2"/>
          </a:solidFill>
          <a:latin typeface="Trebuchet MS" panose="020B0703020202090204" pitchFamily="34" charset="0"/>
        </a:defRPr>
      </a:lvl3pPr>
      <a:lvl4pPr algn="l" defTabSz="1228725" rtl="0" eaLnBrk="0" fontAlgn="base" hangingPunct="0">
        <a:spcBef>
          <a:spcPct val="0"/>
        </a:spcBef>
        <a:spcAft>
          <a:spcPct val="0"/>
        </a:spcAft>
        <a:defRPr sz="2800">
          <a:solidFill>
            <a:schemeClr val="tx2"/>
          </a:solidFill>
          <a:latin typeface="Trebuchet MS" panose="020B0703020202090204" pitchFamily="34" charset="0"/>
        </a:defRPr>
      </a:lvl4pPr>
      <a:lvl5pPr algn="l" defTabSz="1228725" rtl="0" eaLnBrk="0" fontAlgn="base" hangingPunct="0">
        <a:spcBef>
          <a:spcPct val="0"/>
        </a:spcBef>
        <a:spcAft>
          <a:spcPct val="0"/>
        </a:spcAft>
        <a:defRPr sz="2800">
          <a:solidFill>
            <a:schemeClr val="tx2"/>
          </a:solidFill>
          <a:latin typeface="Trebuchet MS" panose="020B0703020202090204" pitchFamily="34" charset="0"/>
        </a:defRPr>
      </a:lvl5pPr>
      <a:lvl6pPr marL="457200" algn="l" defTabSz="1228725" rtl="0" fontAlgn="base">
        <a:spcBef>
          <a:spcPct val="0"/>
        </a:spcBef>
        <a:spcAft>
          <a:spcPct val="0"/>
        </a:spcAft>
        <a:defRPr sz="2800">
          <a:solidFill>
            <a:schemeClr val="tx2"/>
          </a:solidFill>
          <a:latin typeface="Trebuchet MS" panose="020B0703020202090204" pitchFamily="34" charset="0"/>
        </a:defRPr>
      </a:lvl6pPr>
      <a:lvl7pPr marL="914400" algn="l" defTabSz="1228725" rtl="0" fontAlgn="base">
        <a:spcBef>
          <a:spcPct val="0"/>
        </a:spcBef>
        <a:spcAft>
          <a:spcPct val="0"/>
        </a:spcAft>
        <a:defRPr sz="2800">
          <a:solidFill>
            <a:schemeClr val="tx2"/>
          </a:solidFill>
          <a:latin typeface="Trebuchet MS" panose="020B0703020202090204" pitchFamily="34" charset="0"/>
        </a:defRPr>
      </a:lvl7pPr>
      <a:lvl8pPr marL="1371600" algn="l" defTabSz="1228725" rtl="0" fontAlgn="base">
        <a:spcBef>
          <a:spcPct val="0"/>
        </a:spcBef>
        <a:spcAft>
          <a:spcPct val="0"/>
        </a:spcAft>
        <a:defRPr sz="2800">
          <a:solidFill>
            <a:schemeClr val="tx2"/>
          </a:solidFill>
          <a:latin typeface="Trebuchet MS" panose="020B0703020202090204" pitchFamily="34" charset="0"/>
        </a:defRPr>
      </a:lvl8pPr>
      <a:lvl9pPr marL="1828800" algn="l" defTabSz="1228725" rtl="0" fontAlgn="base">
        <a:spcBef>
          <a:spcPct val="0"/>
        </a:spcBef>
        <a:spcAft>
          <a:spcPct val="0"/>
        </a:spcAft>
        <a:defRPr sz="2800">
          <a:solidFill>
            <a:schemeClr val="tx2"/>
          </a:solidFill>
          <a:latin typeface="Trebuchet MS" panose="020B0703020202090204" pitchFamily="34" charset="0"/>
        </a:defRPr>
      </a:lvl9pPr>
    </p:titleStyle>
    <p:bodyStyle>
      <a:lvl1pPr algn="l" defTabSz="1228725" rtl="0" eaLnBrk="0" fontAlgn="base" hangingPunct="0">
        <a:spcBef>
          <a:spcPct val="20000"/>
        </a:spcBef>
        <a:spcAft>
          <a:spcPct val="0"/>
        </a:spcAft>
        <a:buFont typeface="Arial" panose="020B0604020202020204" pitchFamily="34" charset="0"/>
        <a:defRPr sz="2400" kern="1200">
          <a:solidFill>
            <a:srgbClr val="595959"/>
          </a:solidFill>
          <a:latin typeface="+mn-lt"/>
          <a:ea typeface="+mn-ea"/>
          <a:cs typeface="+mn-cs"/>
        </a:defRPr>
      </a:lvl1pPr>
      <a:lvl2pPr marL="614363" algn="l" defTabSz="1228725" rtl="0" eaLnBrk="0" fontAlgn="base" hangingPunct="0">
        <a:spcBef>
          <a:spcPct val="20000"/>
        </a:spcBef>
        <a:spcAft>
          <a:spcPct val="0"/>
        </a:spcAft>
        <a:buFont typeface="Arial" panose="020B0604020202020204" pitchFamily="34" charset="0"/>
        <a:defRPr sz="2400" kern="1200">
          <a:solidFill>
            <a:srgbClr val="595959"/>
          </a:solidFill>
          <a:latin typeface="+mn-lt"/>
          <a:ea typeface="+mn-ea"/>
          <a:cs typeface="+mn-cs"/>
        </a:defRPr>
      </a:lvl2pPr>
      <a:lvl3pPr marL="1228725" algn="l" defTabSz="1228725" rtl="0" eaLnBrk="0" fontAlgn="base" hangingPunct="0">
        <a:spcBef>
          <a:spcPct val="20000"/>
        </a:spcBef>
        <a:spcAft>
          <a:spcPct val="0"/>
        </a:spcAft>
        <a:buFont typeface="Arial" panose="020B0604020202020204" pitchFamily="34" charset="0"/>
        <a:defRPr sz="2000" kern="1200">
          <a:solidFill>
            <a:srgbClr val="595959"/>
          </a:solidFill>
          <a:latin typeface="+mn-lt"/>
          <a:ea typeface="+mn-ea"/>
          <a:cs typeface="+mn-cs"/>
        </a:defRPr>
      </a:lvl3pPr>
      <a:lvl4pPr marL="1843088" algn="l" defTabSz="1228725" rtl="0" eaLnBrk="0" fontAlgn="base" hangingPunct="0">
        <a:spcBef>
          <a:spcPct val="20000"/>
        </a:spcBef>
        <a:spcAft>
          <a:spcPct val="0"/>
        </a:spcAft>
        <a:buFont typeface="Arial" panose="020B0604020202020204" pitchFamily="34" charset="0"/>
        <a:defRPr kern="1200">
          <a:solidFill>
            <a:srgbClr val="595959"/>
          </a:solidFill>
          <a:latin typeface="+mn-lt"/>
          <a:ea typeface="+mn-ea"/>
          <a:cs typeface="+mn-cs"/>
        </a:defRPr>
      </a:lvl4pPr>
      <a:lvl5pPr marL="2457450" algn="l" defTabSz="1228725" rtl="0" eaLnBrk="0" fontAlgn="base" hangingPunct="0">
        <a:spcBef>
          <a:spcPct val="20000"/>
        </a:spcBef>
        <a:spcAft>
          <a:spcPct val="0"/>
        </a:spcAft>
        <a:buFont typeface="Arial" panose="020B0604020202020204" pitchFamily="34" charset="0"/>
        <a:defRPr kern="1200">
          <a:solidFill>
            <a:srgbClr val="595959"/>
          </a:solidFill>
          <a:latin typeface="+mn-lt"/>
          <a:ea typeface="+mn-ea"/>
          <a:cs typeface="+mn-cs"/>
        </a:defRPr>
      </a:lvl5pPr>
      <a:lvl6pPr marL="3381131"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5882"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10633"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25385"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s-CO"/>
      </a:defPPr>
      <a:lvl1pPr marL="0" algn="l" defTabSz="1229502" rtl="0" eaLnBrk="1" latinLnBrk="0" hangingPunct="1">
        <a:defRPr sz="2400" kern="1200">
          <a:solidFill>
            <a:schemeClr val="tx1"/>
          </a:solidFill>
          <a:latin typeface="+mn-lt"/>
          <a:ea typeface="+mn-ea"/>
          <a:cs typeface="+mn-cs"/>
        </a:defRPr>
      </a:lvl1pPr>
      <a:lvl2pPr marL="614751" algn="l" defTabSz="1229502" rtl="0" eaLnBrk="1" latinLnBrk="0" hangingPunct="1">
        <a:defRPr sz="2400" kern="1200">
          <a:solidFill>
            <a:schemeClr val="tx1"/>
          </a:solidFill>
          <a:latin typeface="+mn-lt"/>
          <a:ea typeface="+mn-ea"/>
          <a:cs typeface="+mn-cs"/>
        </a:defRPr>
      </a:lvl2pPr>
      <a:lvl3pPr marL="1229502" algn="l" defTabSz="1229502" rtl="0" eaLnBrk="1" latinLnBrk="0" hangingPunct="1">
        <a:defRPr sz="2400" kern="1200">
          <a:solidFill>
            <a:schemeClr val="tx1"/>
          </a:solidFill>
          <a:latin typeface="+mn-lt"/>
          <a:ea typeface="+mn-ea"/>
          <a:cs typeface="+mn-cs"/>
        </a:defRPr>
      </a:lvl3pPr>
      <a:lvl4pPr marL="1844253" algn="l" defTabSz="1229502" rtl="0" eaLnBrk="1" latinLnBrk="0" hangingPunct="1">
        <a:defRPr sz="2400" kern="1200">
          <a:solidFill>
            <a:schemeClr val="tx1"/>
          </a:solidFill>
          <a:latin typeface="+mn-lt"/>
          <a:ea typeface="+mn-ea"/>
          <a:cs typeface="+mn-cs"/>
        </a:defRPr>
      </a:lvl4pPr>
      <a:lvl5pPr marL="2459004" algn="l" defTabSz="1229502" rtl="0" eaLnBrk="1" latinLnBrk="0" hangingPunct="1">
        <a:defRPr sz="2400" kern="1200">
          <a:solidFill>
            <a:schemeClr val="tx1"/>
          </a:solidFill>
          <a:latin typeface="+mn-lt"/>
          <a:ea typeface="+mn-ea"/>
          <a:cs typeface="+mn-cs"/>
        </a:defRPr>
      </a:lvl5pPr>
      <a:lvl6pPr marL="3073756" algn="l" defTabSz="1229502" rtl="0" eaLnBrk="1" latinLnBrk="0" hangingPunct="1">
        <a:defRPr sz="2400" kern="1200">
          <a:solidFill>
            <a:schemeClr val="tx1"/>
          </a:solidFill>
          <a:latin typeface="+mn-lt"/>
          <a:ea typeface="+mn-ea"/>
          <a:cs typeface="+mn-cs"/>
        </a:defRPr>
      </a:lvl6pPr>
      <a:lvl7pPr marL="3688507" algn="l" defTabSz="1229502" rtl="0" eaLnBrk="1" latinLnBrk="0" hangingPunct="1">
        <a:defRPr sz="2400" kern="1200">
          <a:solidFill>
            <a:schemeClr val="tx1"/>
          </a:solidFill>
          <a:latin typeface="+mn-lt"/>
          <a:ea typeface="+mn-ea"/>
          <a:cs typeface="+mn-cs"/>
        </a:defRPr>
      </a:lvl7pPr>
      <a:lvl8pPr marL="4303258" algn="l" defTabSz="1229502" rtl="0" eaLnBrk="1" latinLnBrk="0" hangingPunct="1">
        <a:defRPr sz="2400" kern="1200">
          <a:solidFill>
            <a:schemeClr val="tx1"/>
          </a:solidFill>
          <a:latin typeface="+mn-lt"/>
          <a:ea typeface="+mn-ea"/>
          <a:cs typeface="+mn-cs"/>
        </a:defRPr>
      </a:lvl8pPr>
      <a:lvl9pPr marL="4918009" algn="l" defTabSz="1229502"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1 Marcador de título">
            <a:extLst>
              <a:ext uri="{FF2B5EF4-FFF2-40B4-BE49-F238E27FC236}">
                <a16:creationId xmlns:a16="http://schemas.microsoft.com/office/drawing/2014/main" id="{D8D45895-AA04-47B4-B77B-1B462A525736}"/>
              </a:ext>
            </a:extLst>
          </p:cNvPr>
          <p:cNvSpPr>
            <a:spLocks noGrp="1" noChangeArrowheads="1"/>
          </p:cNvSpPr>
          <p:nvPr>
            <p:ph type="title"/>
          </p:nvPr>
        </p:nvSpPr>
        <p:spPr bwMode="auto">
          <a:xfrm>
            <a:off x="609600" y="473075"/>
            <a:ext cx="54578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2950" tIns="61475" rIns="122950" bIns="61475" numCol="1" anchor="t" anchorCtr="0" compatLnSpc="1">
            <a:prstTxWarp prst="textNoShape">
              <a:avLst/>
            </a:prstTxWarp>
          </a:bodyPr>
          <a:lstStyle/>
          <a:p>
            <a:pPr lvl="0"/>
            <a:endParaRPr lang="es-CO" altLang="es-CO"/>
          </a:p>
        </p:txBody>
      </p:sp>
      <p:sp>
        <p:nvSpPr>
          <p:cNvPr id="3075" name="Text Placeholder 2">
            <a:extLst>
              <a:ext uri="{FF2B5EF4-FFF2-40B4-BE49-F238E27FC236}">
                <a16:creationId xmlns:a16="http://schemas.microsoft.com/office/drawing/2014/main" id="{ABB8A91B-BB0F-4273-B943-D591C37CB322}"/>
              </a:ext>
            </a:extLst>
          </p:cNvPr>
          <p:cNvSpPr>
            <a:spLocks noGrp="1" noChangeArrowheads="1"/>
          </p:cNvSpPr>
          <p:nvPr>
            <p:ph type="body" idx="1"/>
          </p:nvPr>
        </p:nvSpPr>
        <p:spPr bwMode="auto">
          <a:xfrm>
            <a:off x="609600" y="1600200"/>
            <a:ext cx="54578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CO"/>
              <a:t>Click to edit Master text styles</a:t>
            </a:r>
          </a:p>
          <a:p>
            <a:pPr lvl="1"/>
            <a:r>
              <a:rPr lang="es-ES_tradnl" altLang="es-CO"/>
              <a:t>Second level</a:t>
            </a:r>
          </a:p>
          <a:p>
            <a:pPr lvl="2"/>
            <a:r>
              <a:rPr lang="es-ES_tradnl" altLang="es-CO"/>
              <a:t>Third level</a:t>
            </a:r>
          </a:p>
          <a:p>
            <a:pPr lvl="3"/>
            <a:r>
              <a:rPr lang="es-ES_tradnl" altLang="es-CO"/>
              <a:t>Fourth level</a:t>
            </a:r>
          </a:p>
          <a:p>
            <a:pPr lvl="4"/>
            <a:r>
              <a:rPr lang="es-ES_tradnl" altLang="es-CO"/>
              <a:t>Fifth level</a:t>
            </a:r>
            <a:endParaRPr lang="en-US" altLang="es-CO"/>
          </a:p>
        </p:txBody>
      </p:sp>
    </p:spTree>
  </p:cSld>
  <p:clrMap bg1="lt1" tx1="dk1" bg2="lt2" tx2="dk2" accent1="accent1" accent2="accent2" accent3="accent3" accent4="accent4" accent5="accent5" accent6="accent6" hlink="hlink" folHlink="folHlink"/>
  <p:sldLayoutIdLst>
    <p:sldLayoutId id="2147485772" r:id="rId1"/>
    <p:sldLayoutId id="2147485773" r:id="rId2"/>
    <p:sldLayoutId id="2147485774" r:id="rId3"/>
    <p:sldLayoutId id="2147485775" r:id="rId4"/>
    <p:sldLayoutId id="2147485776" r:id="rId5"/>
    <p:sldLayoutId id="2147485777" r:id="rId6"/>
    <p:sldLayoutId id="2147485778" r:id="rId7"/>
    <p:sldLayoutId id="2147485779" r:id="rId8"/>
    <p:sldLayoutId id="2147485780" r:id="rId9"/>
    <p:sldLayoutId id="2147485781" r:id="rId10"/>
    <p:sldLayoutId id="2147485782" r:id="rId11"/>
    <p:sldLayoutId id="2147485783" r:id="rId12"/>
    <p:sldLayoutId id="2147485784" r:id="rId13"/>
    <p:sldLayoutId id="2147485785" r:id="rId14"/>
    <p:sldLayoutId id="2147485786" r:id="rId15"/>
    <p:sldLayoutId id="2147485787" r:id="rId16"/>
    <p:sldLayoutId id="2147485788" r:id="rId17"/>
    <p:sldLayoutId id="2147485789" r:id="rId18"/>
    <p:sldLayoutId id="2147485790" r:id="rId19"/>
    <p:sldLayoutId id="2147485791" r:id="rId20"/>
  </p:sldLayoutIdLst>
  <p:hf sldNum="0" hdr="0" ftr="0"/>
  <p:txStyles>
    <p:titleStyle>
      <a:lvl1pPr algn="l" defTabSz="1228725" rtl="0" eaLnBrk="0" fontAlgn="base" hangingPunct="0">
        <a:spcBef>
          <a:spcPct val="0"/>
        </a:spcBef>
        <a:spcAft>
          <a:spcPct val="0"/>
        </a:spcAft>
        <a:defRPr sz="2800" b="1" kern="1200">
          <a:solidFill>
            <a:schemeClr val="tx2"/>
          </a:solidFill>
          <a:latin typeface="+mj-lt"/>
          <a:ea typeface="+mj-ea"/>
          <a:cs typeface="+mj-cs"/>
        </a:defRPr>
      </a:lvl1pPr>
      <a:lvl2pPr algn="l" defTabSz="1228725" rtl="0" eaLnBrk="0" fontAlgn="base" hangingPunct="0">
        <a:spcBef>
          <a:spcPct val="0"/>
        </a:spcBef>
        <a:spcAft>
          <a:spcPct val="0"/>
        </a:spcAft>
        <a:defRPr sz="2800" b="1">
          <a:solidFill>
            <a:schemeClr val="tx2"/>
          </a:solidFill>
          <a:latin typeface="Trebuchet MS" panose="020B0703020202090204" pitchFamily="34" charset="0"/>
        </a:defRPr>
      </a:lvl2pPr>
      <a:lvl3pPr algn="l" defTabSz="1228725" rtl="0" eaLnBrk="0" fontAlgn="base" hangingPunct="0">
        <a:spcBef>
          <a:spcPct val="0"/>
        </a:spcBef>
        <a:spcAft>
          <a:spcPct val="0"/>
        </a:spcAft>
        <a:defRPr sz="2800" b="1">
          <a:solidFill>
            <a:schemeClr val="tx2"/>
          </a:solidFill>
          <a:latin typeface="Trebuchet MS" panose="020B0703020202090204" pitchFamily="34" charset="0"/>
        </a:defRPr>
      </a:lvl3pPr>
      <a:lvl4pPr algn="l" defTabSz="1228725" rtl="0" eaLnBrk="0" fontAlgn="base" hangingPunct="0">
        <a:spcBef>
          <a:spcPct val="0"/>
        </a:spcBef>
        <a:spcAft>
          <a:spcPct val="0"/>
        </a:spcAft>
        <a:defRPr sz="2800" b="1">
          <a:solidFill>
            <a:schemeClr val="tx2"/>
          </a:solidFill>
          <a:latin typeface="Trebuchet MS" panose="020B0703020202090204" pitchFamily="34" charset="0"/>
        </a:defRPr>
      </a:lvl4pPr>
      <a:lvl5pPr algn="l" defTabSz="1228725" rtl="0" eaLnBrk="0" fontAlgn="base" hangingPunct="0">
        <a:spcBef>
          <a:spcPct val="0"/>
        </a:spcBef>
        <a:spcAft>
          <a:spcPct val="0"/>
        </a:spcAft>
        <a:defRPr sz="2800" b="1">
          <a:solidFill>
            <a:schemeClr val="tx2"/>
          </a:solidFill>
          <a:latin typeface="Trebuchet MS" panose="020B0703020202090204" pitchFamily="34" charset="0"/>
        </a:defRPr>
      </a:lvl5pPr>
      <a:lvl6pPr marL="457200" algn="l" defTabSz="1228725" rtl="0" fontAlgn="base">
        <a:spcBef>
          <a:spcPct val="0"/>
        </a:spcBef>
        <a:spcAft>
          <a:spcPct val="0"/>
        </a:spcAft>
        <a:defRPr sz="2800" b="1">
          <a:solidFill>
            <a:schemeClr val="tx2"/>
          </a:solidFill>
          <a:latin typeface="Trebuchet MS" panose="020B0703020202090204" pitchFamily="34" charset="0"/>
        </a:defRPr>
      </a:lvl6pPr>
      <a:lvl7pPr marL="914400" algn="l" defTabSz="1228725" rtl="0" fontAlgn="base">
        <a:spcBef>
          <a:spcPct val="0"/>
        </a:spcBef>
        <a:spcAft>
          <a:spcPct val="0"/>
        </a:spcAft>
        <a:defRPr sz="2800" b="1">
          <a:solidFill>
            <a:schemeClr val="tx2"/>
          </a:solidFill>
          <a:latin typeface="Trebuchet MS" panose="020B0703020202090204" pitchFamily="34" charset="0"/>
        </a:defRPr>
      </a:lvl7pPr>
      <a:lvl8pPr marL="1371600" algn="l" defTabSz="1228725" rtl="0" fontAlgn="base">
        <a:spcBef>
          <a:spcPct val="0"/>
        </a:spcBef>
        <a:spcAft>
          <a:spcPct val="0"/>
        </a:spcAft>
        <a:defRPr sz="2800" b="1">
          <a:solidFill>
            <a:schemeClr val="tx2"/>
          </a:solidFill>
          <a:latin typeface="Trebuchet MS" panose="020B0703020202090204" pitchFamily="34" charset="0"/>
        </a:defRPr>
      </a:lvl8pPr>
      <a:lvl9pPr marL="1828800" algn="l" defTabSz="1228725" rtl="0" fontAlgn="base">
        <a:spcBef>
          <a:spcPct val="0"/>
        </a:spcBef>
        <a:spcAft>
          <a:spcPct val="0"/>
        </a:spcAft>
        <a:defRPr sz="2800" b="1">
          <a:solidFill>
            <a:schemeClr val="tx2"/>
          </a:solidFill>
          <a:latin typeface="Trebuchet MS" panose="020B0703020202090204" pitchFamily="34" charset="0"/>
        </a:defRPr>
      </a:lvl9pPr>
    </p:titleStyle>
    <p:bodyStyle>
      <a:lvl1pPr algn="l" defTabSz="1228725" rtl="0" eaLnBrk="0" fontAlgn="base" hangingPunct="0">
        <a:spcBef>
          <a:spcPct val="20000"/>
        </a:spcBef>
        <a:spcAft>
          <a:spcPct val="0"/>
        </a:spcAft>
        <a:buFont typeface="Arial" panose="020B0604020202020204" pitchFamily="34" charset="0"/>
        <a:defRPr sz="2400" kern="1200">
          <a:solidFill>
            <a:srgbClr val="595959"/>
          </a:solidFill>
          <a:latin typeface="+mn-lt"/>
          <a:ea typeface="+mn-ea"/>
          <a:cs typeface="+mn-cs"/>
        </a:defRPr>
      </a:lvl1pPr>
      <a:lvl2pPr marL="614363" algn="l" defTabSz="1228725" rtl="0" eaLnBrk="0" fontAlgn="base" hangingPunct="0">
        <a:spcBef>
          <a:spcPct val="20000"/>
        </a:spcBef>
        <a:spcAft>
          <a:spcPct val="0"/>
        </a:spcAft>
        <a:buFont typeface="Arial" panose="020B0604020202020204" pitchFamily="34" charset="0"/>
        <a:defRPr sz="2400" kern="1200">
          <a:solidFill>
            <a:srgbClr val="595959"/>
          </a:solidFill>
          <a:latin typeface="+mn-lt"/>
          <a:ea typeface="+mn-ea"/>
          <a:cs typeface="+mn-cs"/>
        </a:defRPr>
      </a:lvl2pPr>
      <a:lvl3pPr marL="1228725" algn="l" defTabSz="1228725" rtl="0" eaLnBrk="0" fontAlgn="base" hangingPunct="0">
        <a:spcBef>
          <a:spcPct val="20000"/>
        </a:spcBef>
        <a:spcAft>
          <a:spcPct val="0"/>
        </a:spcAft>
        <a:buFont typeface="Arial" panose="020B0604020202020204" pitchFamily="34" charset="0"/>
        <a:defRPr sz="2000" kern="1200">
          <a:solidFill>
            <a:srgbClr val="595959"/>
          </a:solidFill>
          <a:latin typeface="+mn-lt"/>
          <a:ea typeface="+mn-ea"/>
          <a:cs typeface="+mn-cs"/>
        </a:defRPr>
      </a:lvl3pPr>
      <a:lvl4pPr marL="1843088" algn="l" defTabSz="1228725" rtl="0" eaLnBrk="0" fontAlgn="base" hangingPunct="0">
        <a:spcBef>
          <a:spcPct val="20000"/>
        </a:spcBef>
        <a:spcAft>
          <a:spcPct val="0"/>
        </a:spcAft>
        <a:buFont typeface="Arial" panose="020B0604020202020204" pitchFamily="34" charset="0"/>
        <a:defRPr kern="1200">
          <a:solidFill>
            <a:srgbClr val="595959"/>
          </a:solidFill>
          <a:latin typeface="+mn-lt"/>
          <a:ea typeface="+mn-ea"/>
          <a:cs typeface="+mn-cs"/>
        </a:defRPr>
      </a:lvl4pPr>
      <a:lvl5pPr marL="2457450" algn="l" defTabSz="1228725" rtl="0" eaLnBrk="0" fontAlgn="base" hangingPunct="0">
        <a:spcBef>
          <a:spcPct val="20000"/>
        </a:spcBef>
        <a:spcAft>
          <a:spcPct val="0"/>
        </a:spcAft>
        <a:buFont typeface="Arial" panose="020B0604020202020204" pitchFamily="34" charset="0"/>
        <a:defRPr kern="1200">
          <a:solidFill>
            <a:srgbClr val="595959"/>
          </a:solidFill>
          <a:latin typeface="+mn-lt"/>
          <a:ea typeface="+mn-ea"/>
          <a:cs typeface="+mn-cs"/>
        </a:defRPr>
      </a:lvl5pPr>
      <a:lvl6pPr marL="3381131"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5882"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10633"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25385"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s-CO"/>
      </a:defPPr>
      <a:lvl1pPr marL="0" algn="l" defTabSz="1229502" rtl="0" eaLnBrk="1" latinLnBrk="0" hangingPunct="1">
        <a:defRPr sz="2400" kern="1200">
          <a:solidFill>
            <a:schemeClr val="tx1"/>
          </a:solidFill>
          <a:latin typeface="+mn-lt"/>
          <a:ea typeface="+mn-ea"/>
          <a:cs typeface="+mn-cs"/>
        </a:defRPr>
      </a:lvl1pPr>
      <a:lvl2pPr marL="614751" algn="l" defTabSz="1229502" rtl="0" eaLnBrk="1" latinLnBrk="0" hangingPunct="1">
        <a:defRPr sz="2400" kern="1200">
          <a:solidFill>
            <a:schemeClr val="tx1"/>
          </a:solidFill>
          <a:latin typeface="+mn-lt"/>
          <a:ea typeface="+mn-ea"/>
          <a:cs typeface="+mn-cs"/>
        </a:defRPr>
      </a:lvl2pPr>
      <a:lvl3pPr marL="1229502" algn="l" defTabSz="1229502" rtl="0" eaLnBrk="1" latinLnBrk="0" hangingPunct="1">
        <a:defRPr sz="2400" kern="1200">
          <a:solidFill>
            <a:schemeClr val="tx1"/>
          </a:solidFill>
          <a:latin typeface="+mn-lt"/>
          <a:ea typeface="+mn-ea"/>
          <a:cs typeface="+mn-cs"/>
        </a:defRPr>
      </a:lvl3pPr>
      <a:lvl4pPr marL="1844253" algn="l" defTabSz="1229502" rtl="0" eaLnBrk="1" latinLnBrk="0" hangingPunct="1">
        <a:defRPr sz="2400" kern="1200">
          <a:solidFill>
            <a:schemeClr val="tx1"/>
          </a:solidFill>
          <a:latin typeface="+mn-lt"/>
          <a:ea typeface="+mn-ea"/>
          <a:cs typeface="+mn-cs"/>
        </a:defRPr>
      </a:lvl4pPr>
      <a:lvl5pPr marL="2459004" algn="l" defTabSz="1229502" rtl="0" eaLnBrk="1" latinLnBrk="0" hangingPunct="1">
        <a:defRPr sz="2400" kern="1200">
          <a:solidFill>
            <a:schemeClr val="tx1"/>
          </a:solidFill>
          <a:latin typeface="+mn-lt"/>
          <a:ea typeface="+mn-ea"/>
          <a:cs typeface="+mn-cs"/>
        </a:defRPr>
      </a:lvl5pPr>
      <a:lvl6pPr marL="3073756" algn="l" defTabSz="1229502" rtl="0" eaLnBrk="1" latinLnBrk="0" hangingPunct="1">
        <a:defRPr sz="2400" kern="1200">
          <a:solidFill>
            <a:schemeClr val="tx1"/>
          </a:solidFill>
          <a:latin typeface="+mn-lt"/>
          <a:ea typeface="+mn-ea"/>
          <a:cs typeface="+mn-cs"/>
        </a:defRPr>
      </a:lvl6pPr>
      <a:lvl7pPr marL="3688507" algn="l" defTabSz="1229502" rtl="0" eaLnBrk="1" latinLnBrk="0" hangingPunct="1">
        <a:defRPr sz="2400" kern="1200">
          <a:solidFill>
            <a:schemeClr val="tx1"/>
          </a:solidFill>
          <a:latin typeface="+mn-lt"/>
          <a:ea typeface="+mn-ea"/>
          <a:cs typeface="+mn-cs"/>
        </a:defRPr>
      </a:lvl7pPr>
      <a:lvl8pPr marL="4303258" algn="l" defTabSz="1229502" rtl="0" eaLnBrk="1" latinLnBrk="0" hangingPunct="1">
        <a:defRPr sz="2400" kern="1200">
          <a:solidFill>
            <a:schemeClr val="tx1"/>
          </a:solidFill>
          <a:latin typeface="+mn-lt"/>
          <a:ea typeface="+mn-ea"/>
          <a:cs typeface="+mn-cs"/>
        </a:defRPr>
      </a:lvl8pPr>
      <a:lvl9pPr marL="4918009" algn="l" defTabSz="1229502"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792" r:id="rId1"/>
    <p:sldLayoutId id="2147485793" r:id="rId2"/>
    <p:sldLayoutId id="2147485741" r:id="rId3"/>
    <p:sldLayoutId id="2147485800" r:id="rId4"/>
  </p:sldLayoutIdLst>
  <p:hf sldNum="0" hdr="0" ftr="0"/>
  <p:txStyles>
    <p:titleStyle>
      <a:lvl1pPr algn="l" defTabSz="1228725" rtl="0" eaLnBrk="0" fontAlgn="base" hangingPunct="0">
        <a:spcBef>
          <a:spcPct val="0"/>
        </a:spcBef>
        <a:spcAft>
          <a:spcPct val="0"/>
        </a:spcAft>
        <a:defRPr sz="2800" kern="1200">
          <a:solidFill>
            <a:schemeClr val="tx2"/>
          </a:solidFill>
          <a:latin typeface="+mj-lt"/>
          <a:ea typeface="+mj-ea"/>
          <a:cs typeface="+mj-cs"/>
        </a:defRPr>
      </a:lvl1pPr>
      <a:lvl2pPr algn="l" defTabSz="1228725" rtl="0" eaLnBrk="0" fontAlgn="base" hangingPunct="0">
        <a:spcBef>
          <a:spcPct val="0"/>
        </a:spcBef>
        <a:spcAft>
          <a:spcPct val="0"/>
        </a:spcAft>
        <a:defRPr sz="2800">
          <a:solidFill>
            <a:schemeClr val="tx2"/>
          </a:solidFill>
          <a:latin typeface="Trebuchet MS" panose="020B0703020202090204" pitchFamily="34" charset="0"/>
        </a:defRPr>
      </a:lvl2pPr>
      <a:lvl3pPr algn="l" defTabSz="1228725" rtl="0" eaLnBrk="0" fontAlgn="base" hangingPunct="0">
        <a:spcBef>
          <a:spcPct val="0"/>
        </a:spcBef>
        <a:spcAft>
          <a:spcPct val="0"/>
        </a:spcAft>
        <a:defRPr sz="2800">
          <a:solidFill>
            <a:schemeClr val="tx2"/>
          </a:solidFill>
          <a:latin typeface="Trebuchet MS" panose="020B0703020202090204" pitchFamily="34" charset="0"/>
        </a:defRPr>
      </a:lvl3pPr>
      <a:lvl4pPr algn="l" defTabSz="1228725" rtl="0" eaLnBrk="0" fontAlgn="base" hangingPunct="0">
        <a:spcBef>
          <a:spcPct val="0"/>
        </a:spcBef>
        <a:spcAft>
          <a:spcPct val="0"/>
        </a:spcAft>
        <a:defRPr sz="2800">
          <a:solidFill>
            <a:schemeClr val="tx2"/>
          </a:solidFill>
          <a:latin typeface="Trebuchet MS" panose="020B0703020202090204" pitchFamily="34" charset="0"/>
        </a:defRPr>
      </a:lvl4pPr>
      <a:lvl5pPr algn="l" defTabSz="1228725" rtl="0" eaLnBrk="0" fontAlgn="base" hangingPunct="0">
        <a:spcBef>
          <a:spcPct val="0"/>
        </a:spcBef>
        <a:spcAft>
          <a:spcPct val="0"/>
        </a:spcAft>
        <a:defRPr sz="2800">
          <a:solidFill>
            <a:schemeClr val="tx2"/>
          </a:solidFill>
          <a:latin typeface="Trebuchet MS" panose="020B0703020202090204" pitchFamily="34" charset="0"/>
        </a:defRPr>
      </a:lvl5pPr>
      <a:lvl6pPr marL="457200" algn="l" defTabSz="1228725" rtl="0" fontAlgn="base">
        <a:spcBef>
          <a:spcPct val="0"/>
        </a:spcBef>
        <a:spcAft>
          <a:spcPct val="0"/>
        </a:spcAft>
        <a:defRPr sz="2800">
          <a:solidFill>
            <a:schemeClr val="tx2"/>
          </a:solidFill>
          <a:latin typeface="Trebuchet MS" panose="020B0703020202090204" pitchFamily="34" charset="0"/>
        </a:defRPr>
      </a:lvl6pPr>
      <a:lvl7pPr marL="914400" algn="l" defTabSz="1228725" rtl="0" fontAlgn="base">
        <a:spcBef>
          <a:spcPct val="0"/>
        </a:spcBef>
        <a:spcAft>
          <a:spcPct val="0"/>
        </a:spcAft>
        <a:defRPr sz="2800">
          <a:solidFill>
            <a:schemeClr val="tx2"/>
          </a:solidFill>
          <a:latin typeface="Trebuchet MS" panose="020B0703020202090204" pitchFamily="34" charset="0"/>
        </a:defRPr>
      </a:lvl7pPr>
      <a:lvl8pPr marL="1371600" algn="l" defTabSz="1228725" rtl="0" fontAlgn="base">
        <a:spcBef>
          <a:spcPct val="0"/>
        </a:spcBef>
        <a:spcAft>
          <a:spcPct val="0"/>
        </a:spcAft>
        <a:defRPr sz="2800">
          <a:solidFill>
            <a:schemeClr val="tx2"/>
          </a:solidFill>
          <a:latin typeface="Trebuchet MS" panose="020B0703020202090204" pitchFamily="34" charset="0"/>
        </a:defRPr>
      </a:lvl8pPr>
      <a:lvl9pPr marL="1828800" algn="l" defTabSz="1228725" rtl="0" fontAlgn="base">
        <a:spcBef>
          <a:spcPct val="0"/>
        </a:spcBef>
        <a:spcAft>
          <a:spcPct val="0"/>
        </a:spcAft>
        <a:defRPr sz="2800">
          <a:solidFill>
            <a:schemeClr val="tx2"/>
          </a:solidFill>
          <a:latin typeface="Trebuchet MS" panose="020B0703020202090204" pitchFamily="34" charset="0"/>
        </a:defRPr>
      </a:lvl9pPr>
    </p:titleStyle>
    <p:bodyStyle>
      <a:lvl1pPr algn="l" defTabSz="1228725" rtl="0" eaLnBrk="0" fontAlgn="base" hangingPunct="0">
        <a:spcBef>
          <a:spcPct val="20000"/>
        </a:spcBef>
        <a:spcAft>
          <a:spcPct val="0"/>
        </a:spcAft>
        <a:buFont typeface="Arial" panose="020B0604020202020204" pitchFamily="34" charset="0"/>
        <a:defRPr sz="2400" kern="1200">
          <a:solidFill>
            <a:srgbClr val="595959"/>
          </a:solidFill>
          <a:latin typeface="+mn-lt"/>
          <a:ea typeface="+mn-ea"/>
          <a:cs typeface="+mn-cs"/>
        </a:defRPr>
      </a:lvl1pPr>
      <a:lvl2pPr marL="614363" algn="l" defTabSz="1228725" rtl="0" eaLnBrk="0" fontAlgn="base" hangingPunct="0">
        <a:spcBef>
          <a:spcPct val="20000"/>
        </a:spcBef>
        <a:spcAft>
          <a:spcPct val="0"/>
        </a:spcAft>
        <a:buFont typeface="Arial" panose="020B0604020202020204" pitchFamily="34" charset="0"/>
        <a:defRPr sz="2400" kern="1200">
          <a:solidFill>
            <a:srgbClr val="595959"/>
          </a:solidFill>
          <a:latin typeface="+mn-lt"/>
          <a:ea typeface="+mn-ea"/>
          <a:cs typeface="+mn-cs"/>
        </a:defRPr>
      </a:lvl2pPr>
      <a:lvl3pPr marL="1228725" algn="l" defTabSz="1228725" rtl="0" eaLnBrk="0" fontAlgn="base" hangingPunct="0">
        <a:spcBef>
          <a:spcPct val="20000"/>
        </a:spcBef>
        <a:spcAft>
          <a:spcPct val="0"/>
        </a:spcAft>
        <a:buFont typeface="Arial" panose="020B0604020202020204" pitchFamily="34" charset="0"/>
        <a:defRPr sz="2000" kern="1200">
          <a:solidFill>
            <a:srgbClr val="595959"/>
          </a:solidFill>
          <a:latin typeface="+mn-lt"/>
          <a:ea typeface="+mn-ea"/>
          <a:cs typeface="+mn-cs"/>
        </a:defRPr>
      </a:lvl3pPr>
      <a:lvl4pPr marL="1843088" algn="l" defTabSz="1228725" rtl="0" eaLnBrk="0" fontAlgn="base" hangingPunct="0">
        <a:spcBef>
          <a:spcPct val="20000"/>
        </a:spcBef>
        <a:spcAft>
          <a:spcPct val="0"/>
        </a:spcAft>
        <a:buFont typeface="Arial" panose="020B0604020202020204" pitchFamily="34" charset="0"/>
        <a:defRPr kern="1200">
          <a:solidFill>
            <a:srgbClr val="595959"/>
          </a:solidFill>
          <a:latin typeface="+mn-lt"/>
          <a:ea typeface="+mn-ea"/>
          <a:cs typeface="+mn-cs"/>
        </a:defRPr>
      </a:lvl4pPr>
      <a:lvl5pPr marL="2457450" algn="l" defTabSz="1228725" rtl="0" eaLnBrk="0" fontAlgn="base" hangingPunct="0">
        <a:spcBef>
          <a:spcPct val="20000"/>
        </a:spcBef>
        <a:spcAft>
          <a:spcPct val="0"/>
        </a:spcAft>
        <a:buFont typeface="Arial" panose="020B0604020202020204" pitchFamily="34" charset="0"/>
        <a:defRPr kern="1200">
          <a:solidFill>
            <a:srgbClr val="595959"/>
          </a:solidFill>
          <a:latin typeface="+mn-lt"/>
          <a:ea typeface="+mn-ea"/>
          <a:cs typeface="+mn-cs"/>
        </a:defRPr>
      </a:lvl5pPr>
      <a:lvl6pPr marL="3381131"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5882"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10633"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25385"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s-CO"/>
      </a:defPPr>
      <a:lvl1pPr marL="0" algn="l" defTabSz="1229502" rtl="0" eaLnBrk="1" latinLnBrk="0" hangingPunct="1">
        <a:defRPr sz="2400" kern="1200">
          <a:solidFill>
            <a:schemeClr val="tx1"/>
          </a:solidFill>
          <a:latin typeface="+mn-lt"/>
          <a:ea typeface="+mn-ea"/>
          <a:cs typeface="+mn-cs"/>
        </a:defRPr>
      </a:lvl1pPr>
      <a:lvl2pPr marL="614751" algn="l" defTabSz="1229502" rtl="0" eaLnBrk="1" latinLnBrk="0" hangingPunct="1">
        <a:defRPr sz="2400" kern="1200">
          <a:solidFill>
            <a:schemeClr val="tx1"/>
          </a:solidFill>
          <a:latin typeface="+mn-lt"/>
          <a:ea typeface="+mn-ea"/>
          <a:cs typeface="+mn-cs"/>
        </a:defRPr>
      </a:lvl2pPr>
      <a:lvl3pPr marL="1229502" algn="l" defTabSz="1229502" rtl="0" eaLnBrk="1" latinLnBrk="0" hangingPunct="1">
        <a:defRPr sz="2400" kern="1200">
          <a:solidFill>
            <a:schemeClr val="tx1"/>
          </a:solidFill>
          <a:latin typeface="+mn-lt"/>
          <a:ea typeface="+mn-ea"/>
          <a:cs typeface="+mn-cs"/>
        </a:defRPr>
      </a:lvl3pPr>
      <a:lvl4pPr marL="1844253" algn="l" defTabSz="1229502" rtl="0" eaLnBrk="1" latinLnBrk="0" hangingPunct="1">
        <a:defRPr sz="2400" kern="1200">
          <a:solidFill>
            <a:schemeClr val="tx1"/>
          </a:solidFill>
          <a:latin typeface="+mn-lt"/>
          <a:ea typeface="+mn-ea"/>
          <a:cs typeface="+mn-cs"/>
        </a:defRPr>
      </a:lvl4pPr>
      <a:lvl5pPr marL="2459004" algn="l" defTabSz="1229502" rtl="0" eaLnBrk="1" latinLnBrk="0" hangingPunct="1">
        <a:defRPr sz="2400" kern="1200">
          <a:solidFill>
            <a:schemeClr val="tx1"/>
          </a:solidFill>
          <a:latin typeface="+mn-lt"/>
          <a:ea typeface="+mn-ea"/>
          <a:cs typeface="+mn-cs"/>
        </a:defRPr>
      </a:lvl5pPr>
      <a:lvl6pPr marL="3073756" algn="l" defTabSz="1229502" rtl="0" eaLnBrk="1" latinLnBrk="0" hangingPunct="1">
        <a:defRPr sz="2400" kern="1200">
          <a:solidFill>
            <a:schemeClr val="tx1"/>
          </a:solidFill>
          <a:latin typeface="+mn-lt"/>
          <a:ea typeface="+mn-ea"/>
          <a:cs typeface="+mn-cs"/>
        </a:defRPr>
      </a:lvl6pPr>
      <a:lvl7pPr marL="3688507" algn="l" defTabSz="1229502" rtl="0" eaLnBrk="1" latinLnBrk="0" hangingPunct="1">
        <a:defRPr sz="2400" kern="1200">
          <a:solidFill>
            <a:schemeClr val="tx1"/>
          </a:solidFill>
          <a:latin typeface="+mn-lt"/>
          <a:ea typeface="+mn-ea"/>
          <a:cs typeface="+mn-cs"/>
        </a:defRPr>
      </a:lvl7pPr>
      <a:lvl8pPr marL="4303258" algn="l" defTabSz="1229502" rtl="0" eaLnBrk="1" latinLnBrk="0" hangingPunct="1">
        <a:defRPr sz="2400" kern="1200">
          <a:solidFill>
            <a:schemeClr val="tx1"/>
          </a:solidFill>
          <a:latin typeface="+mn-lt"/>
          <a:ea typeface="+mn-ea"/>
          <a:cs typeface="+mn-cs"/>
        </a:defRPr>
      </a:lvl8pPr>
      <a:lvl9pPr marL="4918009" algn="l" defTabSz="1229502"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794" r:id="rId1"/>
    <p:sldLayoutId id="2147485795" r:id="rId2"/>
    <p:sldLayoutId id="2147485796" r:id="rId3"/>
  </p:sldLayoutIdLst>
  <p:hf sldNum="0" hdr="0" ftr="0"/>
  <p:txStyles>
    <p:titleStyle>
      <a:lvl1pPr algn="l" defTabSz="1228725" rtl="0" eaLnBrk="0" fontAlgn="base" hangingPunct="0">
        <a:spcBef>
          <a:spcPct val="0"/>
        </a:spcBef>
        <a:spcAft>
          <a:spcPct val="0"/>
        </a:spcAft>
        <a:defRPr sz="2800" kern="1200">
          <a:solidFill>
            <a:schemeClr val="tx2"/>
          </a:solidFill>
          <a:latin typeface="+mj-lt"/>
          <a:ea typeface="+mj-ea"/>
          <a:cs typeface="+mj-cs"/>
        </a:defRPr>
      </a:lvl1pPr>
      <a:lvl2pPr algn="l" defTabSz="1228725" rtl="0" eaLnBrk="0" fontAlgn="base" hangingPunct="0">
        <a:spcBef>
          <a:spcPct val="0"/>
        </a:spcBef>
        <a:spcAft>
          <a:spcPct val="0"/>
        </a:spcAft>
        <a:defRPr sz="2800">
          <a:solidFill>
            <a:schemeClr val="tx2"/>
          </a:solidFill>
          <a:latin typeface="Trebuchet MS" panose="020B0703020202090204" pitchFamily="34" charset="0"/>
        </a:defRPr>
      </a:lvl2pPr>
      <a:lvl3pPr algn="l" defTabSz="1228725" rtl="0" eaLnBrk="0" fontAlgn="base" hangingPunct="0">
        <a:spcBef>
          <a:spcPct val="0"/>
        </a:spcBef>
        <a:spcAft>
          <a:spcPct val="0"/>
        </a:spcAft>
        <a:defRPr sz="2800">
          <a:solidFill>
            <a:schemeClr val="tx2"/>
          </a:solidFill>
          <a:latin typeface="Trebuchet MS" panose="020B0703020202090204" pitchFamily="34" charset="0"/>
        </a:defRPr>
      </a:lvl3pPr>
      <a:lvl4pPr algn="l" defTabSz="1228725" rtl="0" eaLnBrk="0" fontAlgn="base" hangingPunct="0">
        <a:spcBef>
          <a:spcPct val="0"/>
        </a:spcBef>
        <a:spcAft>
          <a:spcPct val="0"/>
        </a:spcAft>
        <a:defRPr sz="2800">
          <a:solidFill>
            <a:schemeClr val="tx2"/>
          </a:solidFill>
          <a:latin typeface="Trebuchet MS" panose="020B0703020202090204" pitchFamily="34" charset="0"/>
        </a:defRPr>
      </a:lvl4pPr>
      <a:lvl5pPr algn="l" defTabSz="1228725" rtl="0" eaLnBrk="0" fontAlgn="base" hangingPunct="0">
        <a:spcBef>
          <a:spcPct val="0"/>
        </a:spcBef>
        <a:spcAft>
          <a:spcPct val="0"/>
        </a:spcAft>
        <a:defRPr sz="2800">
          <a:solidFill>
            <a:schemeClr val="tx2"/>
          </a:solidFill>
          <a:latin typeface="Trebuchet MS" panose="020B0703020202090204" pitchFamily="34" charset="0"/>
        </a:defRPr>
      </a:lvl5pPr>
      <a:lvl6pPr marL="457200" algn="l" defTabSz="1228725" rtl="0" fontAlgn="base">
        <a:spcBef>
          <a:spcPct val="0"/>
        </a:spcBef>
        <a:spcAft>
          <a:spcPct val="0"/>
        </a:spcAft>
        <a:defRPr sz="2800">
          <a:solidFill>
            <a:schemeClr val="tx2"/>
          </a:solidFill>
          <a:latin typeface="Trebuchet MS" panose="020B0703020202090204" pitchFamily="34" charset="0"/>
        </a:defRPr>
      </a:lvl6pPr>
      <a:lvl7pPr marL="914400" algn="l" defTabSz="1228725" rtl="0" fontAlgn="base">
        <a:spcBef>
          <a:spcPct val="0"/>
        </a:spcBef>
        <a:spcAft>
          <a:spcPct val="0"/>
        </a:spcAft>
        <a:defRPr sz="2800">
          <a:solidFill>
            <a:schemeClr val="tx2"/>
          </a:solidFill>
          <a:latin typeface="Trebuchet MS" panose="020B0703020202090204" pitchFamily="34" charset="0"/>
        </a:defRPr>
      </a:lvl7pPr>
      <a:lvl8pPr marL="1371600" algn="l" defTabSz="1228725" rtl="0" fontAlgn="base">
        <a:spcBef>
          <a:spcPct val="0"/>
        </a:spcBef>
        <a:spcAft>
          <a:spcPct val="0"/>
        </a:spcAft>
        <a:defRPr sz="2800">
          <a:solidFill>
            <a:schemeClr val="tx2"/>
          </a:solidFill>
          <a:latin typeface="Trebuchet MS" panose="020B0703020202090204" pitchFamily="34" charset="0"/>
        </a:defRPr>
      </a:lvl8pPr>
      <a:lvl9pPr marL="1828800" algn="l" defTabSz="1228725" rtl="0" fontAlgn="base">
        <a:spcBef>
          <a:spcPct val="0"/>
        </a:spcBef>
        <a:spcAft>
          <a:spcPct val="0"/>
        </a:spcAft>
        <a:defRPr sz="2800">
          <a:solidFill>
            <a:schemeClr val="tx2"/>
          </a:solidFill>
          <a:latin typeface="Trebuchet MS" panose="020B0703020202090204" pitchFamily="34" charset="0"/>
        </a:defRPr>
      </a:lvl9pPr>
    </p:titleStyle>
    <p:bodyStyle>
      <a:lvl1pPr algn="l" defTabSz="1228725" rtl="0" eaLnBrk="0" fontAlgn="base" hangingPunct="0">
        <a:spcBef>
          <a:spcPct val="20000"/>
        </a:spcBef>
        <a:spcAft>
          <a:spcPct val="0"/>
        </a:spcAft>
        <a:buFont typeface="Arial" panose="020B0604020202020204" pitchFamily="34" charset="0"/>
        <a:defRPr sz="2400" kern="1200">
          <a:solidFill>
            <a:srgbClr val="595959"/>
          </a:solidFill>
          <a:latin typeface="+mn-lt"/>
          <a:ea typeface="+mn-ea"/>
          <a:cs typeface="+mn-cs"/>
        </a:defRPr>
      </a:lvl1pPr>
      <a:lvl2pPr marL="614363" algn="l" defTabSz="1228725" rtl="0" eaLnBrk="0" fontAlgn="base" hangingPunct="0">
        <a:spcBef>
          <a:spcPct val="20000"/>
        </a:spcBef>
        <a:spcAft>
          <a:spcPct val="0"/>
        </a:spcAft>
        <a:buFont typeface="Arial" panose="020B0604020202020204" pitchFamily="34" charset="0"/>
        <a:defRPr sz="2400" kern="1200">
          <a:solidFill>
            <a:srgbClr val="595959"/>
          </a:solidFill>
          <a:latin typeface="+mn-lt"/>
          <a:ea typeface="+mn-ea"/>
          <a:cs typeface="+mn-cs"/>
        </a:defRPr>
      </a:lvl2pPr>
      <a:lvl3pPr marL="1228725" algn="l" defTabSz="1228725" rtl="0" eaLnBrk="0" fontAlgn="base" hangingPunct="0">
        <a:spcBef>
          <a:spcPct val="20000"/>
        </a:spcBef>
        <a:spcAft>
          <a:spcPct val="0"/>
        </a:spcAft>
        <a:buFont typeface="Arial" panose="020B0604020202020204" pitchFamily="34" charset="0"/>
        <a:defRPr sz="2000" kern="1200">
          <a:solidFill>
            <a:srgbClr val="595959"/>
          </a:solidFill>
          <a:latin typeface="+mn-lt"/>
          <a:ea typeface="+mn-ea"/>
          <a:cs typeface="+mn-cs"/>
        </a:defRPr>
      </a:lvl3pPr>
      <a:lvl4pPr marL="1843088" algn="l" defTabSz="1228725" rtl="0" eaLnBrk="0" fontAlgn="base" hangingPunct="0">
        <a:spcBef>
          <a:spcPct val="20000"/>
        </a:spcBef>
        <a:spcAft>
          <a:spcPct val="0"/>
        </a:spcAft>
        <a:buFont typeface="Arial" panose="020B0604020202020204" pitchFamily="34" charset="0"/>
        <a:defRPr kern="1200">
          <a:solidFill>
            <a:srgbClr val="595959"/>
          </a:solidFill>
          <a:latin typeface="+mn-lt"/>
          <a:ea typeface="+mn-ea"/>
          <a:cs typeface="+mn-cs"/>
        </a:defRPr>
      </a:lvl4pPr>
      <a:lvl5pPr marL="2457450" algn="l" defTabSz="1228725" rtl="0" eaLnBrk="0" fontAlgn="base" hangingPunct="0">
        <a:spcBef>
          <a:spcPct val="20000"/>
        </a:spcBef>
        <a:spcAft>
          <a:spcPct val="0"/>
        </a:spcAft>
        <a:buFont typeface="Arial" panose="020B0604020202020204" pitchFamily="34" charset="0"/>
        <a:defRPr kern="1200">
          <a:solidFill>
            <a:srgbClr val="595959"/>
          </a:solidFill>
          <a:latin typeface="+mn-lt"/>
          <a:ea typeface="+mn-ea"/>
          <a:cs typeface="+mn-cs"/>
        </a:defRPr>
      </a:lvl5pPr>
      <a:lvl6pPr marL="3381131"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5882"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10633"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25385"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s-CO"/>
      </a:defPPr>
      <a:lvl1pPr marL="0" algn="l" defTabSz="1229502" rtl="0" eaLnBrk="1" latinLnBrk="0" hangingPunct="1">
        <a:defRPr sz="2400" kern="1200">
          <a:solidFill>
            <a:schemeClr val="tx1"/>
          </a:solidFill>
          <a:latin typeface="+mn-lt"/>
          <a:ea typeface="+mn-ea"/>
          <a:cs typeface="+mn-cs"/>
        </a:defRPr>
      </a:lvl1pPr>
      <a:lvl2pPr marL="614751" algn="l" defTabSz="1229502" rtl="0" eaLnBrk="1" latinLnBrk="0" hangingPunct="1">
        <a:defRPr sz="2400" kern="1200">
          <a:solidFill>
            <a:schemeClr val="tx1"/>
          </a:solidFill>
          <a:latin typeface="+mn-lt"/>
          <a:ea typeface="+mn-ea"/>
          <a:cs typeface="+mn-cs"/>
        </a:defRPr>
      </a:lvl2pPr>
      <a:lvl3pPr marL="1229502" algn="l" defTabSz="1229502" rtl="0" eaLnBrk="1" latinLnBrk="0" hangingPunct="1">
        <a:defRPr sz="2400" kern="1200">
          <a:solidFill>
            <a:schemeClr val="tx1"/>
          </a:solidFill>
          <a:latin typeface="+mn-lt"/>
          <a:ea typeface="+mn-ea"/>
          <a:cs typeface="+mn-cs"/>
        </a:defRPr>
      </a:lvl3pPr>
      <a:lvl4pPr marL="1844253" algn="l" defTabSz="1229502" rtl="0" eaLnBrk="1" latinLnBrk="0" hangingPunct="1">
        <a:defRPr sz="2400" kern="1200">
          <a:solidFill>
            <a:schemeClr val="tx1"/>
          </a:solidFill>
          <a:latin typeface="+mn-lt"/>
          <a:ea typeface="+mn-ea"/>
          <a:cs typeface="+mn-cs"/>
        </a:defRPr>
      </a:lvl4pPr>
      <a:lvl5pPr marL="2459004" algn="l" defTabSz="1229502" rtl="0" eaLnBrk="1" latinLnBrk="0" hangingPunct="1">
        <a:defRPr sz="2400" kern="1200">
          <a:solidFill>
            <a:schemeClr val="tx1"/>
          </a:solidFill>
          <a:latin typeface="+mn-lt"/>
          <a:ea typeface="+mn-ea"/>
          <a:cs typeface="+mn-cs"/>
        </a:defRPr>
      </a:lvl5pPr>
      <a:lvl6pPr marL="3073756" algn="l" defTabSz="1229502" rtl="0" eaLnBrk="1" latinLnBrk="0" hangingPunct="1">
        <a:defRPr sz="2400" kern="1200">
          <a:solidFill>
            <a:schemeClr val="tx1"/>
          </a:solidFill>
          <a:latin typeface="+mn-lt"/>
          <a:ea typeface="+mn-ea"/>
          <a:cs typeface="+mn-cs"/>
        </a:defRPr>
      </a:lvl6pPr>
      <a:lvl7pPr marL="3688507" algn="l" defTabSz="1229502" rtl="0" eaLnBrk="1" latinLnBrk="0" hangingPunct="1">
        <a:defRPr sz="2400" kern="1200">
          <a:solidFill>
            <a:schemeClr val="tx1"/>
          </a:solidFill>
          <a:latin typeface="+mn-lt"/>
          <a:ea typeface="+mn-ea"/>
          <a:cs typeface="+mn-cs"/>
        </a:defRPr>
      </a:lvl7pPr>
      <a:lvl8pPr marL="4303258" algn="l" defTabSz="1229502" rtl="0" eaLnBrk="1" latinLnBrk="0" hangingPunct="1">
        <a:defRPr sz="2400" kern="1200">
          <a:solidFill>
            <a:schemeClr val="tx1"/>
          </a:solidFill>
          <a:latin typeface="+mn-lt"/>
          <a:ea typeface="+mn-ea"/>
          <a:cs typeface="+mn-cs"/>
        </a:defRPr>
      </a:lvl8pPr>
      <a:lvl9pPr marL="4918009" algn="l" defTabSz="1229502"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797" r:id="rId1"/>
    <p:sldLayoutId id="2147485798" r:id="rId2"/>
  </p:sldLayoutIdLst>
  <p:hf sldNum="0" hdr="0" ftr="0"/>
  <p:txStyles>
    <p:titleStyle>
      <a:lvl1pPr algn="l" defTabSz="1228725" rtl="0" eaLnBrk="0" fontAlgn="base" hangingPunct="0">
        <a:spcBef>
          <a:spcPct val="0"/>
        </a:spcBef>
        <a:spcAft>
          <a:spcPct val="0"/>
        </a:spcAft>
        <a:defRPr sz="2800" kern="1200">
          <a:solidFill>
            <a:schemeClr val="tx2"/>
          </a:solidFill>
          <a:latin typeface="+mj-lt"/>
          <a:ea typeface="+mj-ea"/>
          <a:cs typeface="+mj-cs"/>
        </a:defRPr>
      </a:lvl1pPr>
      <a:lvl2pPr algn="l" defTabSz="1228725" rtl="0" eaLnBrk="0" fontAlgn="base" hangingPunct="0">
        <a:spcBef>
          <a:spcPct val="0"/>
        </a:spcBef>
        <a:spcAft>
          <a:spcPct val="0"/>
        </a:spcAft>
        <a:defRPr sz="2800">
          <a:solidFill>
            <a:schemeClr val="tx2"/>
          </a:solidFill>
          <a:latin typeface="Trebuchet MS" panose="020B0703020202090204" pitchFamily="34" charset="0"/>
        </a:defRPr>
      </a:lvl2pPr>
      <a:lvl3pPr algn="l" defTabSz="1228725" rtl="0" eaLnBrk="0" fontAlgn="base" hangingPunct="0">
        <a:spcBef>
          <a:spcPct val="0"/>
        </a:spcBef>
        <a:spcAft>
          <a:spcPct val="0"/>
        </a:spcAft>
        <a:defRPr sz="2800">
          <a:solidFill>
            <a:schemeClr val="tx2"/>
          </a:solidFill>
          <a:latin typeface="Trebuchet MS" panose="020B0703020202090204" pitchFamily="34" charset="0"/>
        </a:defRPr>
      </a:lvl3pPr>
      <a:lvl4pPr algn="l" defTabSz="1228725" rtl="0" eaLnBrk="0" fontAlgn="base" hangingPunct="0">
        <a:spcBef>
          <a:spcPct val="0"/>
        </a:spcBef>
        <a:spcAft>
          <a:spcPct val="0"/>
        </a:spcAft>
        <a:defRPr sz="2800">
          <a:solidFill>
            <a:schemeClr val="tx2"/>
          </a:solidFill>
          <a:latin typeface="Trebuchet MS" panose="020B0703020202090204" pitchFamily="34" charset="0"/>
        </a:defRPr>
      </a:lvl4pPr>
      <a:lvl5pPr algn="l" defTabSz="1228725" rtl="0" eaLnBrk="0" fontAlgn="base" hangingPunct="0">
        <a:spcBef>
          <a:spcPct val="0"/>
        </a:spcBef>
        <a:spcAft>
          <a:spcPct val="0"/>
        </a:spcAft>
        <a:defRPr sz="2800">
          <a:solidFill>
            <a:schemeClr val="tx2"/>
          </a:solidFill>
          <a:latin typeface="Trebuchet MS" panose="020B0703020202090204" pitchFamily="34" charset="0"/>
        </a:defRPr>
      </a:lvl5pPr>
      <a:lvl6pPr marL="457200" algn="l" defTabSz="1228725" rtl="0" fontAlgn="base">
        <a:spcBef>
          <a:spcPct val="0"/>
        </a:spcBef>
        <a:spcAft>
          <a:spcPct val="0"/>
        </a:spcAft>
        <a:defRPr sz="2800">
          <a:solidFill>
            <a:schemeClr val="tx2"/>
          </a:solidFill>
          <a:latin typeface="Trebuchet MS" panose="020B0703020202090204" pitchFamily="34" charset="0"/>
        </a:defRPr>
      </a:lvl6pPr>
      <a:lvl7pPr marL="914400" algn="l" defTabSz="1228725" rtl="0" fontAlgn="base">
        <a:spcBef>
          <a:spcPct val="0"/>
        </a:spcBef>
        <a:spcAft>
          <a:spcPct val="0"/>
        </a:spcAft>
        <a:defRPr sz="2800">
          <a:solidFill>
            <a:schemeClr val="tx2"/>
          </a:solidFill>
          <a:latin typeface="Trebuchet MS" panose="020B0703020202090204" pitchFamily="34" charset="0"/>
        </a:defRPr>
      </a:lvl7pPr>
      <a:lvl8pPr marL="1371600" algn="l" defTabSz="1228725" rtl="0" fontAlgn="base">
        <a:spcBef>
          <a:spcPct val="0"/>
        </a:spcBef>
        <a:spcAft>
          <a:spcPct val="0"/>
        </a:spcAft>
        <a:defRPr sz="2800">
          <a:solidFill>
            <a:schemeClr val="tx2"/>
          </a:solidFill>
          <a:latin typeface="Trebuchet MS" panose="020B0703020202090204" pitchFamily="34" charset="0"/>
        </a:defRPr>
      </a:lvl8pPr>
      <a:lvl9pPr marL="1828800" algn="l" defTabSz="1228725" rtl="0" fontAlgn="base">
        <a:spcBef>
          <a:spcPct val="0"/>
        </a:spcBef>
        <a:spcAft>
          <a:spcPct val="0"/>
        </a:spcAft>
        <a:defRPr sz="2800">
          <a:solidFill>
            <a:schemeClr val="tx2"/>
          </a:solidFill>
          <a:latin typeface="Trebuchet MS" panose="020B0703020202090204" pitchFamily="34" charset="0"/>
        </a:defRPr>
      </a:lvl9pPr>
    </p:titleStyle>
    <p:bodyStyle>
      <a:lvl1pPr algn="l" defTabSz="1228725" rtl="0" eaLnBrk="0" fontAlgn="base" hangingPunct="0">
        <a:spcBef>
          <a:spcPct val="20000"/>
        </a:spcBef>
        <a:spcAft>
          <a:spcPct val="0"/>
        </a:spcAft>
        <a:buFont typeface="Arial" panose="020B0604020202020204" pitchFamily="34" charset="0"/>
        <a:defRPr sz="2400" kern="1200">
          <a:solidFill>
            <a:srgbClr val="595959"/>
          </a:solidFill>
          <a:latin typeface="+mn-lt"/>
          <a:ea typeface="+mn-ea"/>
          <a:cs typeface="+mn-cs"/>
        </a:defRPr>
      </a:lvl1pPr>
      <a:lvl2pPr marL="614363" algn="l" defTabSz="1228725" rtl="0" eaLnBrk="0" fontAlgn="base" hangingPunct="0">
        <a:spcBef>
          <a:spcPct val="20000"/>
        </a:spcBef>
        <a:spcAft>
          <a:spcPct val="0"/>
        </a:spcAft>
        <a:buFont typeface="Arial" panose="020B0604020202020204" pitchFamily="34" charset="0"/>
        <a:defRPr sz="2400" kern="1200">
          <a:solidFill>
            <a:srgbClr val="595959"/>
          </a:solidFill>
          <a:latin typeface="+mn-lt"/>
          <a:ea typeface="+mn-ea"/>
          <a:cs typeface="+mn-cs"/>
        </a:defRPr>
      </a:lvl2pPr>
      <a:lvl3pPr marL="1228725" algn="l" defTabSz="1228725" rtl="0" eaLnBrk="0" fontAlgn="base" hangingPunct="0">
        <a:spcBef>
          <a:spcPct val="20000"/>
        </a:spcBef>
        <a:spcAft>
          <a:spcPct val="0"/>
        </a:spcAft>
        <a:buFont typeface="Arial" panose="020B0604020202020204" pitchFamily="34" charset="0"/>
        <a:defRPr sz="2000" kern="1200">
          <a:solidFill>
            <a:srgbClr val="595959"/>
          </a:solidFill>
          <a:latin typeface="+mn-lt"/>
          <a:ea typeface="+mn-ea"/>
          <a:cs typeface="+mn-cs"/>
        </a:defRPr>
      </a:lvl3pPr>
      <a:lvl4pPr marL="1843088" algn="l" defTabSz="1228725" rtl="0" eaLnBrk="0" fontAlgn="base" hangingPunct="0">
        <a:spcBef>
          <a:spcPct val="20000"/>
        </a:spcBef>
        <a:spcAft>
          <a:spcPct val="0"/>
        </a:spcAft>
        <a:buFont typeface="Arial" panose="020B0604020202020204" pitchFamily="34" charset="0"/>
        <a:defRPr kern="1200">
          <a:solidFill>
            <a:srgbClr val="595959"/>
          </a:solidFill>
          <a:latin typeface="+mn-lt"/>
          <a:ea typeface="+mn-ea"/>
          <a:cs typeface="+mn-cs"/>
        </a:defRPr>
      </a:lvl4pPr>
      <a:lvl5pPr marL="2457450" algn="l" defTabSz="1228725" rtl="0" eaLnBrk="0" fontAlgn="base" hangingPunct="0">
        <a:spcBef>
          <a:spcPct val="20000"/>
        </a:spcBef>
        <a:spcAft>
          <a:spcPct val="0"/>
        </a:spcAft>
        <a:buFont typeface="Arial" panose="020B0604020202020204" pitchFamily="34" charset="0"/>
        <a:defRPr kern="1200">
          <a:solidFill>
            <a:srgbClr val="595959"/>
          </a:solidFill>
          <a:latin typeface="+mn-lt"/>
          <a:ea typeface="+mn-ea"/>
          <a:cs typeface="+mn-cs"/>
        </a:defRPr>
      </a:lvl5pPr>
      <a:lvl6pPr marL="3381131"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5882"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10633"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25385" indent="-307376" algn="l" defTabSz="122950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s-CO"/>
      </a:defPPr>
      <a:lvl1pPr marL="0" algn="l" defTabSz="1229502" rtl="0" eaLnBrk="1" latinLnBrk="0" hangingPunct="1">
        <a:defRPr sz="2400" kern="1200">
          <a:solidFill>
            <a:schemeClr val="tx1"/>
          </a:solidFill>
          <a:latin typeface="+mn-lt"/>
          <a:ea typeface="+mn-ea"/>
          <a:cs typeface="+mn-cs"/>
        </a:defRPr>
      </a:lvl1pPr>
      <a:lvl2pPr marL="614751" algn="l" defTabSz="1229502" rtl="0" eaLnBrk="1" latinLnBrk="0" hangingPunct="1">
        <a:defRPr sz="2400" kern="1200">
          <a:solidFill>
            <a:schemeClr val="tx1"/>
          </a:solidFill>
          <a:latin typeface="+mn-lt"/>
          <a:ea typeface="+mn-ea"/>
          <a:cs typeface="+mn-cs"/>
        </a:defRPr>
      </a:lvl2pPr>
      <a:lvl3pPr marL="1229502" algn="l" defTabSz="1229502" rtl="0" eaLnBrk="1" latinLnBrk="0" hangingPunct="1">
        <a:defRPr sz="2400" kern="1200">
          <a:solidFill>
            <a:schemeClr val="tx1"/>
          </a:solidFill>
          <a:latin typeface="+mn-lt"/>
          <a:ea typeface="+mn-ea"/>
          <a:cs typeface="+mn-cs"/>
        </a:defRPr>
      </a:lvl3pPr>
      <a:lvl4pPr marL="1844253" algn="l" defTabSz="1229502" rtl="0" eaLnBrk="1" latinLnBrk="0" hangingPunct="1">
        <a:defRPr sz="2400" kern="1200">
          <a:solidFill>
            <a:schemeClr val="tx1"/>
          </a:solidFill>
          <a:latin typeface="+mn-lt"/>
          <a:ea typeface="+mn-ea"/>
          <a:cs typeface="+mn-cs"/>
        </a:defRPr>
      </a:lvl4pPr>
      <a:lvl5pPr marL="2459004" algn="l" defTabSz="1229502" rtl="0" eaLnBrk="1" latinLnBrk="0" hangingPunct="1">
        <a:defRPr sz="2400" kern="1200">
          <a:solidFill>
            <a:schemeClr val="tx1"/>
          </a:solidFill>
          <a:latin typeface="+mn-lt"/>
          <a:ea typeface="+mn-ea"/>
          <a:cs typeface="+mn-cs"/>
        </a:defRPr>
      </a:lvl5pPr>
      <a:lvl6pPr marL="3073756" algn="l" defTabSz="1229502" rtl="0" eaLnBrk="1" latinLnBrk="0" hangingPunct="1">
        <a:defRPr sz="2400" kern="1200">
          <a:solidFill>
            <a:schemeClr val="tx1"/>
          </a:solidFill>
          <a:latin typeface="+mn-lt"/>
          <a:ea typeface="+mn-ea"/>
          <a:cs typeface="+mn-cs"/>
        </a:defRPr>
      </a:lvl6pPr>
      <a:lvl7pPr marL="3688507" algn="l" defTabSz="1229502" rtl="0" eaLnBrk="1" latinLnBrk="0" hangingPunct="1">
        <a:defRPr sz="2400" kern="1200">
          <a:solidFill>
            <a:schemeClr val="tx1"/>
          </a:solidFill>
          <a:latin typeface="+mn-lt"/>
          <a:ea typeface="+mn-ea"/>
          <a:cs typeface="+mn-cs"/>
        </a:defRPr>
      </a:lvl7pPr>
      <a:lvl8pPr marL="4303258" algn="l" defTabSz="1229502" rtl="0" eaLnBrk="1" latinLnBrk="0" hangingPunct="1">
        <a:defRPr sz="2400" kern="1200">
          <a:solidFill>
            <a:schemeClr val="tx1"/>
          </a:solidFill>
          <a:latin typeface="+mn-lt"/>
          <a:ea typeface="+mn-ea"/>
          <a:cs typeface="+mn-cs"/>
        </a:defRPr>
      </a:lvl8pPr>
      <a:lvl9pPr marL="4918009" algn="l" defTabSz="122950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53.xml"/><Relationship Id="rId5" Type="http://schemas.openxmlformats.org/officeDocument/2006/relationships/image" Target="../media/image86.png"/><Relationship Id="rId4" Type="http://schemas.openxmlformats.org/officeDocument/2006/relationships/image" Target="../media/image85.emf"/></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teams.microsoft.com/l/channel/19%3ad741b9205a9e432da0c2ea3d418aab65%40thread.tacv2/Presupuesto%25202023%2520-%2520Budget%25202023?groupId=2f89a9cc-6556-4a47-8e24-0a9f992f4247&amp;tenantId=faa44fd9-dabe-4064-a6bb-59608ea9d0f3" TargetMode="External"/><Relationship Id="rId1" Type="http://schemas.openxmlformats.org/officeDocument/2006/relationships/slideLayout" Target="../slideLayouts/slideLayout53.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53.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53.xml"/><Relationship Id="rId5" Type="http://schemas.openxmlformats.org/officeDocument/2006/relationships/image" Target="../media/image66.jpg"/><Relationship Id="rId4" Type="http://schemas.openxmlformats.org/officeDocument/2006/relationships/image" Target="../media/image65.emf"/></Relationships>
</file>

<file path=ppt/slides/_rels/slide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53.xml"/><Relationship Id="rId5" Type="http://schemas.openxmlformats.org/officeDocument/2006/relationships/image" Target="../media/image70.jpg"/><Relationship Id="rId4" Type="http://schemas.openxmlformats.org/officeDocument/2006/relationships/image" Target="../media/image69.emf"/></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53.xml"/><Relationship Id="rId5" Type="http://schemas.openxmlformats.org/officeDocument/2006/relationships/image" Target="../media/image74.jpg"/><Relationship Id="rId4" Type="http://schemas.openxmlformats.org/officeDocument/2006/relationships/image" Target="../media/image73.svg"/></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emf"/><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77.emf"/><Relationship Id="rId1" Type="http://schemas.openxmlformats.org/officeDocument/2006/relationships/slideLayout" Target="../slideLayouts/slideLayout53.xml"/><Relationship Id="rId6" Type="http://schemas.openxmlformats.org/officeDocument/2006/relationships/hyperlink" Target="https://argoscorp.sharepoint.com/:x:/r/sites/CostosyPresupuestosPblico/Documentos%20compartidos/General/Presupuesto%202023%20-%20Budget%202023/Blocked%20Accounts%20-%20Cuentas%20bloqueadas.xlsx?d=wfdb8ba20e1454373a557944a5eb231db&amp;csf=1&amp;web=1&amp;e=5WuJVv" TargetMode="External"/><Relationship Id="rId5" Type="http://schemas.openxmlformats.org/officeDocument/2006/relationships/image" Target="../media/image80.jpg"/><Relationship Id="rId4" Type="http://schemas.openxmlformats.org/officeDocument/2006/relationships/image" Target="../media/image7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RQUITECTURA.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4564" r="4564"/>
          <a:stretch>
            <a:fillRect/>
          </a:stretch>
        </p:blipFill>
        <p:spPr/>
      </p:pic>
      <p:sp>
        <p:nvSpPr>
          <p:cNvPr id="3" name="Date Placeholder 2"/>
          <p:cNvSpPr>
            <a:spLocks noGrp="1"/>
          </p:cNvSpPr>
          <p:nvPr>
            <p:ph type="dt" sz="half" idx="10"/>
          </p:nvPr>
        </p:nvSpPr>
        <p:spPr/>
        <p:txBody>
          <a:bodyPr/>
          <a:lstStyle/>
          <a:p>
            <a:fld id="{FB63F895-F671-0944-961B-F6ACBA56E4DC}" type="datetime1">
              <a:rPr lang="en-US" smtClean="0"/>
              <a:t>9/2/2022</a:t>
            </a:fld>
            <a:endParaRPr lang="en-US"/>
          </a:p>
        </p:txBody>
      </p:sp>
      <p:sp>
        <p:nvSpPr>
          <p:cNvPr id="4" name="Title 3"/>
          <p:cNvSpPr>
            <a:spLocks noGrp="1"/>
          </p:cNvSpPr>
          <p:nvPr>
            <p:ph type="title"/>
          </p:nvPr>
        </p:nvSpPr>
        <p:spPr>
          <a:xfrm>
            <a:off x="609442" y="1729583"/>
            <a:ext cx="6400958" cy="1820022"/>
          </a:xfrm>
        </p:spPr>
        <p:txBody>
          <a:bodyPr/>
          <a:lstStyle/>
          <a:p>
            <a:r>
              <a:rPr lang="es-CO" altLang="es-CO" sz="3000" dirty="0"/>
              <a:t>Presupuesto 2023</a:t>
            </a:r>
            <a:br>
              <a:rPr lang="es-CO" altLang="es-CO" dirty="0"/>
            </a:br>
            <a:r>
              <a:rPr lang="es-CO" altLang="es-CO" sz="2800" dirty="0"/>
              <a:t>Cargue cuentas ZBB y no ZBB</a:t>
            </a:r>
            <a:endParaRPr lang="en-US" dirty="0"/>
          </a:p>
        </p:txBody>
      </p:sp>
    </p:spTree>
    <p:extLst>
      <p:ext uri="{BB962C8B-B14F-4D97-AF65-F5344CB8AC3E}">
        <p14:creationId xmlns:p14="http://schemas.microsoft.com/office/powerpoint/2010/main" val="2269931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26BB175-1B24-8CC2-818D-05ECCEAB77C4}"/>
              </a:ext>
            </a:extLst>
          </p:cNvPr>
          <p:cNvSpPr txBox="1">
            <a:spLocks noChangeArrowheads="1"/>
          </p:cNvSpPr>
          <p:nvPr/>
        </p:nvSpPr>
        <p:spPr bwMode="auto">
          <a:xfrm>
            <a:off x="394981" y="215872"/>
            <a:ext cx="10475913" cy="48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CO" altLang="es-CO" b="1" dirty="0">
                <a:solidFill>
                  <a:schemeClr val="tx2"/>
                </a:solidFill>
              </a:rPr>
              <a:t>4. Cuentas </a:t>
            </a:r>
            <a:r>
              <a:rPr lang="es-CO" altLang="es-CO" b="1" u="sng" dirty="0">
                <a:solidFill>
                  <a:schemeClr val="tx2"/>
                </a:solidFill>
              </a:rPr>
              <a:t>no</a:t>
            </a:r>
            <a:r>
              <a:rPr lang="es-CO" altLang="es-CO" b="1" dirty="0">
                <a:solidFill>
                  <a:schemeClr val="tx2"/>
                </a:solidFill>
              </a:rPr>
              <a:t> ZBB</a:t>
            </a:r>
          </a:p>
        </p:txBody>
      </p:sp>
      <p:sp>
        <p:nvSpPr>
          <p:cNvPr id="8" name="CuadroTexto 7">
            <a:extLst>
              <a:ext uri="{FF2B5EF4-FFF2-40B4-BE49-F238E27FC236}">
                <a16:creationId xmlns:a16="http://schemas.microsoft.com/office/drawing/2014/main" id="{ED3A21F6-1C58-5FBA-F226-68D828645DCD}"/>
              </a:ext>
            </a:extLst>
          </p:cNvPr>
          <p:cNvSpPr txBox="1"/>
          <p:nvPr/>
        </p:nvSpPr>
        <p:spPr>
          <a:xfrm>
            <a:off x="848883" y="1395281"/>
            <a:ext cx="8601342" cy="400110"/>
          </a:xfrm>
          <a:prstGeom prst="rect">
            <a:avLst/>
          </a:prstGeom>
          <a:noFill/>
        </p:spPr>
        <p:txBody>
          <a:bodyPr wrap="square">
            <a:spAutoFit/>
          </a:bodyPr>
          <a:lstStyle/>
          <a:p>
            <a:r>
              <a:rPr lang="es-ES" sz="2000" b="1" dirty="0">
                <a:solidFill>
                  <a:srgbClr val="121C4D"/>
                </a:solidFill>
              </a:rPr>
              <a:t>Cuentas por fuera del alcance de ZBB para el año 2023</a:t>
            </a:r>
          </a:p>
        </p:txBody>
      </p:sp>
      <p:pic>
        <p:nvPicPr>
          <p:cNvPr id="4" name="Gráfico 3" descr="Portapapeles con todas las cruces con relleno sólido">
            <a:extLst>
              <a:ext uri="{FF2B5EF4-FFF2-40B4-BE49-F238E27FC236}">
                <a16:creationId xmlns:a16="http://schemas.microsoft.com/office/drawing/2014/main" id="{7B31D8E6-3CA5-64F1-BD9D-D40D6A652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647" y="1293467"/>
            <a:ext cx="603739" cy="603739"/>
          </a:xfrm>
          <a:prstGeom prst="rect">
            <a:avLst/>
          </a:prstGeom>
        </p:spPr>
      </p:pic>
      <p:pic>
        <p:nvPicPr>
          <p:cNvPr id="5" name="Imagen 4">
            <a:extLst>
              <a:ext uri="{FF2B5EF4-FFF2-40B4-BE49-F238E27FC236}">
                <a16:creationId xmlns:a16="http://schemas.microsoft.com/office/drawing/2014/main" id="{E9595033-A2C6-5062-AC5E-D0A0BD708041}"/>
              </a:ext>
            </a:extLst>
          </p:cNvPr>
          <p:cNvPicPr>
            <a:picLocks noChangeAspect="1"/>
          </p:cNvPicPr>
          <p:nvPr/>
        </p:nvPicPr>
        <p:blipFill rotWithShape="1">
          <a:blip r:embed="rId4"/>
          <a:srcRect b="18627"/>
          <a:stretch/>
        </p:blipFill>
        <p:spPr>
          <a:xfrm>
            <a:off x="5282560" y="2654862"/>
            <a:ext cx="2944836" cy="2269888"/>
          </a:xfrm>
          <a:prstGeom prst="rect">
            <a:avLst/>
          </a:prstGeom>
        </p:spPr>
      </p:pic>
      <p:pic>
        <p:nvPicPr>
          <p:cNvPr id="6" name="Imagen 5">
            <a:extLst>
              <a:ext uri="{FF2B5EF4-FFF2-40B4-BE49-F238E27FC236}">
                <a16:creationId xmlns:a16="http://schemas.microsoft.com/office/drawing/2014/main" id="{1EC7D32D-3068-957D-9766-5F01FF387983}"/>
              </a:ext>
            </a:extLst>
          </p:cNvPr>
          <p:cNvPicPr>
            <a:picLocks noChangeAspect="1"/>
          </p:cNvPicPr>
          <p:nvPr/>
        </p:nvPicPr>
        <p:blipFill rotWithShape="1">
          <a:blip r:embed="rId4"/>
          <a:srcRect t="90116"/>
          <a:stretch/>
        </p:blipFill>
        <p:spPr>
          <a:xfrm>
            <a:off x="5282560" y="4924750"/>
            <a:ext cx="2944836" cy="275719"/>
          </a:xfrm>
          <a:prstGeom prst="rect">
            <a:avLst/>
          </a:prstGeom>
        </p:spPr>
      </p:pic>
      <p:sp>
        <p:nvSpPr>
          <p:cNvPr id="7" name="object 6">
            <a:extLst>
              <a:ext uri="{FF2B5EF4-FFF2-40B4-BE49-F238E27FC236}">
                <a16:creationId xmlns:a16="http://schemas.microsoft.com/office/drawing/2014/main" id="{1A341CBC-0C92-EE15-0C78-659727FD892C}"/>
              </a:ext>
            </a:extLst>
          </p:cNvPr>
          <p:cNvSpPr/>
          <p:nvPr/>
        </p:nvSpPr>
        <p:spPr>
          <a:xfrm>
            <a:off x="3666146" y="2654862"/>
            <a:ext cx="1187865" cy="2545607"/>
          </a:xfrm>
          <a:prstGeom prst="rect">
            <a:avLst/>
          </a:prstGeom>
          <a:blipFill>
            <a:blip r:embed="rId5" cstate="print"/>
            <a:stretch>
              <a:fillRect/>
            </a:stretch>
          </a:blip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423251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26BB175-1B24-8CC2-818D-05ECCEAB77C4}"/>
              </a:ext>
            </a:extLst>
          </p:cNvPr>
          <p:cNvSpPr txBox="1">
            <a:spLocks noChangeArrowheads="1"/>
          </p:cNvSpPr>
          <p:nvPr/>
        </p:nvSpPr>
        <p:spPr bwMode="auto">
          <a:xfrm>
            <a:off x="394981" y="215872"/>
            <a:ext cx="10475913" cy="48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CO" altLang="es-CO" b="1" dirty="0">
                <a:solidFill>
                  <a:schemeClr val="tx2"/>
                </a:solidFill>
              </a:rPr>
              <a:t>¿Dudas o inquietudes?</a:t>
            </a:r>
          </a:p>
        </p:txBody>
      </p:sp>
      <p:sp>
        <p:nvSpPr>
          <p:cNvPr id="8" name="CuadroTexto 7">
            <a:extLst>
              <a:ext uri="{FF2B5EF4-FFF2-40B4-BE49-F238E27FC236}">
                <a16:creationId xmlns:a16="http://schemas.microsoft.com/office/drawing/2014/main" id="{ED3A21F6-1C58-5FBA-F226-68D828645DCD}"/>
              </a:ext>
            </a:extLst>
          </p:cNvPr>
          <p:cNvSpPr txBox="1"/>
          <p:nvPr/>
        </p:nvSpPr>
        <p:spPr>
          <a:xfrm>
            <a:off x="1793741" y="1348356"/>
            <a:ext cx="8820136" cy="1077218"/>
          </a:xfrm>
          <a:prstGeom prst="rect">
            <a:avLst/>
          </a:prstGeom>
          <a:noFill/>
        </p:spPr>
        <p:txBody>
          <a:bodyPr wrap="square">
            <a:spAutoFit/>
          </a:bodyPr>
          <a:lstStyle/>
          <a:p>
            <a:pPr algn="ctr"/>
            <a:r>
              <a:rPr lang="es-CO" sz="1600" dirty="0">
                <a:solidFill>
                  <a:srgbClr val="071D49"/>
                </a:solidFill>
              </a:rPr>
              <a:t>Nos puedes escribir en el canal de </a:t>
            </a:r>
            <a:r>
              <a:rPr lang="es-CO" sz="1600" dirty="0" err="1">
                <a:solidFill>
                  <a:srgbClr val="071D49"/>
                </a:solidFill>
              </a:rPr>
              <a:t>Teams</a:t>
            </a:r>
            <a:r>
              <a:rPr lang="es-CO" sz="1600" dirty="0">
                <a:solidFill>
                  <a:srgbClr val="071D49"/>
                </a:solidFill>
              </a:rPr>
              <a:t> que creamos exclusivamente para presupuesto 2023 siguiendo el siguiente link:</a:t>
            </a:r>
          </a:p>
          <a:p>
            <a:pPr algn="ctr"/>
            <a:endParaRPr lang="es-CO" sz="1600" dirty="0">
              <a:solidFill>
                <a:srgbClr val="071D49"/>
              </a:solidFill>
            </a:endParaRPr>
          </a:p>
          <a:p>
            <a:pPr algn="ctr"/>
            <a:r>
              <a:rPr lang="es-ES" sz="1600" b="1" dirty="0">
                <a:solidFill>
                  <a:srgbClr val="071D49"/>
                </a:solidFill>
                <a:hlinkClick r:id="rId2">
                  <a:extLst>
                    <a:ext uri="{A12FA001-AC4F-418D-AE19-62706E023703}">
                      <ahyp:hlinkClr xmlns:ahyp="http://schemas.microsoft.com/office/drawing/2018/hyperlinkcolor" val="tx"/>
                    </a:ext>
                  </a:extLst>
                </a:hlinkClick>
              </a:rPr>
              <a:t>Canal de Presupuesto 2023 en </a:t>
            </a:r>
            <a:r>
              <a:rPr lang="es-ES" sz="1600" b="1" dirty="0" err="1">
                <a:solidFill>
                  <a:srgbClr val="071D49"/>
                </a:solidFill>
                <a:hlinkClick r:id="rId2">
                  <a:extLst>
                    <a:ext uri="{A12FA001-AC4F-418D-AE19-62706E023703}">
                      <ahyp:hlinkClr xmlns:ahyp="http://schemas.microsoft.com/office/drawing/2018/hyperlinkcolor" val="tx"/>
                    </a:ext>
                  </a:extLst>
                </a:hlinkClick>
              </a:rPr>
              <a:t>Teams</a:t>
            </a:r>
            <a:endParaRPr lang="es-CO" sz="1600" b="1" dirty="0">
              <a:solidFill>
                <a:srgbClr val="071D49"/>
              </a:solidFill>
            </a:endParaRPr>
          </a:p>
        </p:txBody>
      </p:sp>
      <p:sp>
        <p:nvSpPr>
          <p:cNvPr id="2" name="Textplatzhalter 3">
            <a:extLst>
              <a:ext uri="{FF2B5EF4-FFF2-40B4-BE49-F238E27FC236}">
                <a16:creationId xmlns:a16="http://schemas.microsoft.com/office/drawing/2014/main" id="{3E424E4E-3E08-DF20-13BD-3234C6DFC18E}"/>
              </a:ext>
            </a:extLst>
          </p:cNvPr>
          <p:cNvSpPr txBox="1">
            <a:spLocks/>
          </p:cNvSpPr>
          <p:nvPr/>
        </p:nvSpPr>
        <p:spPr>
          <a:xfrm>
            <a:off x="839702" y="3606841"/>
            <a:ext cx="10512596" cy="2871331"/>
          </a:xfrm>
          <a:prstGeom prst="rect">
            <a:avLst/>
          </a:prstGeom>
        </p:spPr>
        <p:txBody>
          <a:bodyPr/>
          <a:lstStyle>
            <a:lvl1pPr marL="342186" indent="-342186" algn="l" defTabSz="91249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402" indent="-285156" algn="l" defTabSz="91249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620" indent="-228125" algn="l" defTabSz="91249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869" indent="-228125" algn="l" defTabSz="91249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3116" indent="-228125" algn="l" defTabSz="91249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9368" indent="-228125" algn="l" defTabSz="9124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612" indent="-228125" algn="l" defTabSz="9124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859" indent="-228125" algn="l" defTabSz="9124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108" indent="-228125" algn="l" defTabSz="9124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6000" b="1" dirty="0">
                <a:solidFill>
                  <a:srgbClr val="121C4D"/>
                </a:solidFill>
              </a:rPr>
              <a:t>Gracias!</a:t>
            </a:r>
          </a:p>
        </p:txBody>
      </p:sp>
      <p:pic>
        <p:nvPicPr>
          <p:cNvPr id="10" name="Gráfico 9" descr="Preguntas con relleno sólido">
            <a:extLst>
              <a:ext uri="{FF2B5EF4-FFF2-40B4-BE49-F238E27FC236}">
                <a16:creationId xmlns:a16="http://schemas.microsoft.com/office/drawing/2014/main" id="{E375B9FB-6E7D-D726-17AA-F773FD3B6C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0490" y="1230406"/>
            <a:ext cx="651617" cy="651617"/>
          </a:xfrm>
          <a:prstGeom prst="rect">
            <a:avLst/>
          </a:prstGeom>
        </p:spPr>
      </p:pic>
      <p:pic>
        <p:nvPicPr>
          <p:cNvPr id="12" name="Gráfico 11" descr="Internet con relleno sólido">
            <a:extLst>
              <a:ext uri="{FF2B5EF4-FFF2-40B4-BE49-F238E27FC236}">
                <a16:creationId xmlns:a16="http://schemas.microsoft.com/office/drawing/2014/main" id="{3C35F886-B178-5ECC-5D6C-49B8457B6BD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04397" y="2078032"/>
            <a:ext cx="394467" cy="394467"/>
          </a:xfrm>
          <a:prstGeom prst="rect">
            <a:avLst/>
          </a:prstGeom>
        </p:spPr>
      </p:pic>
    </p:spTree>
    <p:extLst>
      <p:ext uri="{BB962C8B-B14F-4D97-AF65-F5344CB8AC3E}">
        <p14:creationId xmlns:p14="http://schemas.microsoft.com/office/powerpoint/2010/main" val="2828979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4294967295"/>
          </p:nvPr>
        </p:nvSpPr>
        <p:spPr>
          <a:xfrm>
            <a:off x="410198" y="2069143"/>
            <a:ext cx="8296275" cy="2708602"/>
          </a:xfrm>
        </p:spPr>
        <p:txBody>
          <a:bodyPr/>
          <a:lstStyle/>
          <a:p>
            <a:pPr marL="0" indent="0">
              <a:lnSpc>
                <a:spcPct val="150000"/>
              </a:lnSpc>
              <a:buNone/>
            </a:pPr>
            <a:r>
              <a:rPr lang="es-ES" sz="1800" dirty="0">
                <a:solidFill>
                  <a:srgbClr val="071D49"/>
                </a:solidFill>
              </a:rPr>
              <a:t>1. Generalidades presupuesto</a:t>
            </a:r>
          </a:p>
          <a:p>
            <a:pPr marL="0" indent="0">
              <a:lnSpc>
                <a:spcPct val="150000"/>
              </a:lnSpc>
              <a:buNone/>
            </a:pPr>
            <a:r>
              <a:rPr lang="es-ES" sz="1800" dirty="0">
                <a:solidFill>
                  <a:srgbClr val="071D49"/>
                </a:solidFill>
              </a:rPr>
              <a:t>2. Cuentas ZBB 2023</a:t>
            </a:r>
          </a:p>
          <a:p>
            <a:pPr marL="0" indent="0">
              <a:lnSpc>
                <a:spcPct val="150000"/>
              </a:lnSpc>
              <a:buNone/>
            </a:pPr>
            <a:r>
              <a:rPr lang="es-ES" sz="1800" dirty="0">
                <a:solidFill>
                  <a:srgbClr val="071D49"/>
                </a:solidFill>
              </a:rPr>
              <a:t>3. Cuentas bloqueadas</a:t>
            </a:r>
          </a:p>
          <a:p>
            <a:pPr marL="0" indent="0">
              <a:lnSpc>
                <a:spcPct val="150000"/>
              </a:lnSpc>
              <a:buNone/>
            </a:pPr>
            <a:r>
              <a:rPr lang="es-ES" sz="1800" dirty="0">
                <a:solidFill>
                  <a:srgbClr val="071D49"/>
                </a:solidFill>
              </a:rPr>
              <a:t>4</a:t>
            </a:r>
            <a:r>
              <a:rPr lang="es-ES" sz="1800">
                <a:solidFill>
                  <a:srgbClr val="071D49"/>
                </a:solidFill>
              </a:rPr>
              <a:t>. </a:t>
            </a:r>
            <a:r>
              <a:rPr lang="es-ES" sz="1800" dirty="0">
                <a:solidFill>
                  <a:srgbClr val="071D49"/>
                </a:solidFill>
              </a:rPr>
              <a:t>Cuentas </a:t>
            </a:r>
            <a:r>
              <a:rPr lang="es-ES" sz="1800" b="1" u="sng" dirty="0">
                <a:solidFill>
                  <a:srgbClr val="071D49"/>
                </a:solidFill>
              </a:rPr>
              <a:t>no</a:t>
            </a:r>
            <a:r>
              <a:rPr lang="es-ES" sz="1800" dirty="0">
                <a:solidFill>
                  <a:srgbClr val="071D49"/>
                </a:solidFill>
              </a:rPr>
              <a:t> ZBB</a:t>
            </a:r>
          </a:p>
        </p:txBody>
      </p:sp>
      <p:sp>
        <p:nvSpPr>
          <p:cNvPr id="4" name="Título 3"/>
          <p:cNvSpPr>
            <a:spLocks noGrp="1"/>
          </p:cNvSpPr>
          <p:nvPr>
            <p:ph type="title" idx="4294967295"/>
          </p:nvPr>
        </p:nvSpPr>
        <p:spPr>
          <a:xfrm>
            <a:off x="410198" y="1501182"/>
            <a:ext cx="4157663" cy="635267"/>
          </a:xfrm>
          <a:prstGeom prst="rect">
            <a:avLst/>
          </a:prstGeom>
        </p:spPr>
        <p:txBody>
          <a:bodyPr/>
          <a:lstStyle/>
          <a:p>
            <a:r>
              <a:rPr lang="es-ES_tradnl" sz="3000" dirty="0"/>
              <a:t>Agenda</a:t>
            </a:r>
          </a:p>
        </p:txBody>
      </p:sp>
      <p:pic>
        <p:nvPicPr>
          <p:cNvPr id="6" name="Marcador de imagen 5"/>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t="1927" r="15220" b="16285"/>
          <a:stretch/>
        </p:blipFill>
        <p:spPr>
          <a:xfrm>
            <a:off x="5397500" y="193675"/>
            <a:ext cx="6791325" cy="6459538"/>
          </a:xfrm>
          <a:prstGeom prst="rect">
            <a:avLst/>
          </a:prstGeom>
        </p:spPr>
      </p:pic>
    </p:spTree>
    <p:extLst>
      <p:ext uri="{BB962C8B-B14F-4D97-AF65-F5344CB8AC3E}">
        <p14:creationId xmlns:p14="http://schemas.microsoft.com/office/powerpoint/2010/main" val="1655368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26BB175-1B24-8CC2-818D-05ECCEAB77C4}"/>
              </a:ext>
            </a:extLst>
          </p:cNvPr>
          <p:cNvSpPr txBox="1">
            <a:spLocks noChangeArrowheads="1"/>
          </p:cNvSpPr>
          <p:nvPr/>
        </p:nvSpPr>
        <p:spPr bwMode="auto">
          <a:xfrm>
            <a:off x="394981" y="215872"/>
            <a:ext cx="10475913" cy="48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CO" altLang="es-CO" b="1" dirty="0">
                <a:solidFill>
                  <a:schemeClr val="tx2"/>
                </a:solidFill>
              </a:rPr>
              <a:t>1. Generalidades ZBB</a:t>
            </a:r>
          </a:p>
        </p:txBody>
      </p:sp>
      <p:sp>
        <p:nvSpPr>
          <p:cNvPr id="5" name="CuadroTexto 4">
            <a:extLst>
              <a:ext uri="{FF2B5EF4-FFF2-40B4-BE49-F238E27FC236}">
                <a16:creationId xmlns:a16="http://schemas.microsoft.com/office/drawing/2014/main" id="{0906C6F8-F7AE-58B6-C8DA-E7B23CB72419}"/>
              </a:ext>
            </a:extLst>
          </p:cNvPr>
          <p:cNvSpPr txBox="1"/>
          <p:nvPr/>
        </p:nvSpPr>
        <p:spPr>
          <a:xfrm>
            <a:off x="455237" y="2131025"/>
            <a:ext cx="10654651" cy="3477875"/>
          </a:xfrm>
          <a:prstGeom prst="rect">
            <a:avLst/>
          </a:prstGeom>
          <a:noFill/>
        </p:spPr>
        <p:txBody>
          <a:bodyPr wrap="square" rtlCol="0">
            <a:spAutoFit/>
          </a:bodyPr>
          <a:lstStyle/>
          <a:p>
            <a:endParaRPr lang="es-CO" sz="1400" b="1" dirty="0">
              <a:solidFill>
                <a:srgbClr val="121C4D"/>
              </a:solidFill>
            </a:endParaRPr>
          </a:p>
          <a:p>
            <a:r>
              <a:rPr lang="es-CO" sz="1400" dirty="0">
                <a:solidFill>
                  <a:srgbClr val="121C4D"/>
                </a:solidFill>
              </a:rPr>
              <a:t>Es un método de presupuestación que ha sido implementado recientemente en diversas organizaciones alrededor del mundo para mejorar eficientemente la distribución de los recursos dentro de la compañía.  </a:t>
            </a:r>
          </a:p>
          <a:p>
            <a:endParaRPr lang="es-CO" sz="1400" dirty="0">
              <a:solidFill>
                <a:srgbClr val="121C4D"/>
              </a:solidFill>
            </a:endParaRPr>
          </a:p>
          <a:p>
            <a:r>
              <a:rPr lang="es-CO" sz="1400" dirty="0">
                <a:solidFill>
                  <a:srgbClr val="121C4D"/>
                </a:solidFill>
              </a:rPr>
              <a:t>Se fundamenta en </a:t>
            </a:r>
            <a:r>
              <a:rPr lang="es-CO" sz="1400" b="1" dirty="0">
                <a:solidFill>
                  <a:srgbClr val="121C4D"/>
                </a:solidFill>
              </a:rPr>
              <a:t>construir el presupuesto</a:t>
            </a:r>
            <a:r>
              <a:rPr lang="es-CO" sz="1400" dirty="0">
                <a:solidFill>
                  <a:srgbClr val="121C4D"/>
                </a:solidFill>
              </a:rPr>
              <a:t> de la compañía basado netamente en las </a:t>
            </a:r>
            <a:r>
              <a:rPr lang="es-CO" sz="1400" b="1" dirty="0">
                <a:solidFill>
                  <a:srgbClr val="121C4D"/>
                </a:solidFill>
              </a:rPr>
              <a:t>necesidades de sus negocios y áreas</a:t>
            </a:r>
            <a:r>
              <a:rPr lang="es-CO" sz="1400" dirty="0">
                <a:solidFill>
                  <a:srgbClr val="121C4D"/>
                </a:solidFill>
              </a:rPr>
              <a:t>, haciendo que los recursos estén disponibles, en el momento y lugar en que verdaderamente se necesitan, y evitando la creación de “bolsas” o “comodines” presupuestales que afectan la eficiencia de la compañía.</a:t>
            </a:r>
          </a:p>
          <a:p>
            <a:endParaRPr lang="es-CO" sz="1400" dirty="0">
              <a:solidFill>
                <a:srgbClr val="121C4D"/>
              </a:solidFill>
            </a:endParaRPr>
          </a:p>
          <a:p>
            <a:endParaRPr lang="es-CO" sz="1400" dirty="0">
              <a:solidFill>
                <a:srgbClr val="121C4D"/>
              </a:solidFill>
            </a:endParaRPr>
          </a:p>
          <a:p>
            <a:r>
              <a:rPr lang="es-CO" sz="1400" dirty="0">
                <a:solidFill>
                  <a:srgbClr val="121C4D"/>
                </a:solidFill>
              </a:rPr>
              <a:t>Con su implementación se busca:</a:t>
            </a:r>
          </a:p>
          <a:p>
            <a:pPr marL="342900" indent="-342900">
              <a:buAutoNum type="arabicPeriod"/>
            </a:pPr>
            <a:r>
              <a:rPr lang="es-CO" sz="1400" b="1" dirty="0">
                <a:solidFill>
                  <a:srgbClr val="121C4D"/>
                </a:solidFill>
              </a:rPr>
              <a:t>Claridad y transparencia </a:t>
            </a:r>
            <a:r>
              <a:rPr lang="es-CO" sz="1400" dirty="0">
                <a:solidFill>
                  <a:srgbClr val="121C4D"/>
                </a:solidFill>
              </a:rPr>
              <a:t>en la distribución de recursos.</a:t>
            </a:r>
          </a:p>
          <a:p>
            <a:pPr marL="342900" indent="-342900">
              <a:buAutoNum type="arabicPeriod"/>
            </a:pPr>
            <a:r>
              <a:rPr lang="es-CO" sz="1400" b="1" dirty="0">
                <a:solidFill>
                  <a:srgbClr val="121C4D"/>
                </a:solidFill>
              </a:rPr>
              <a:t>Responsabilidad</a:t>
            </a:r>
            <a:r>
              <a:rPr lang="es-CO" sz="1400" dirty="0">
                <a:solidFill>
                  <a:srgbClr val="121C4D"/>
                </a:solidFill>
              </a:rPr>
              <a:t> en el proceso de presupuestación.</a:t>
            </a:r>
          </a:p>
          <a:p>
            <a:pPr marL="342900" indent="-342900">
              <a:buAutoNum type="arabicPeriod"/>
            </a:pPr>
            <a:r>
              <a:rPr lang="es-CO" sz="1400" b="1" dirty="0">
                <a:solidFill>
                  <a:srgbClr val="121C4D"/>
                </a:solidFill>
              </a:rPr>
              <a:t>Racionalidad </a:t>
            </a:r>
            <a:r>
              <a:rPr lang="es-CO" sz="1400" dirty="0">
                <a:solidFill>
                  <a:srgbClr val="121C4D"/>
                </a:solidFill>
              </a:rPr>
              <a:t>en la gestión de recursos.</a:t>
            </a:r>
            <a:endParaRPr lang="es-CO" sz="1400" b="1" dirty="0">
              <a:solidFill>
                <a:srgbClr val="121C4D"/>
              </a:solidFill>
            </a:endParaRPr>
          </a:p>
          <a:p>
            <a:pPr marL="342900" indent="-342900">
              <a:buAutoNum type="arabicPeriod"/>
            </a:pPr>
            <a:r>
              <a:rPr lang="es-CO" sz="1400" b="1" dirty="0">
                <a:solidFill>
                  <a:srgbClr val="121C4D"/>
                </a:solidFill>
              </a:rPr>
              <a:t>Agilidad</a:t>
            </a:r>
            <a:r>
              <a:rPr lang="es-CO" sz="1400" dirty="0">
                <a:solidFill>
                  <a:srgbClr val="121C4D"/>
                </a:solidFill>
              </a:rPr>
              <a:t> en los procesos de toma de decisiones.</a:t>
            </a:r>
          </a:p>
          <a:p>
            <a:endParaRPr lang="es-CO" dirty="0">
              <a:solidFill>
                <a:srgbClr val="121C4D"/>
              </a:solidFill>
            </a:endParaRPr>
          </a:p>
        </p:txBody>
      </p:sp>
      <p:sp>
        <p:nvSpPr>
          <p:cNvPr id="7" name="CuadroTexto 6">
            <a:extLst>
              <a:ext uri="{FF2B5EF4-FFF2-40B4-BE49-F238E27FC236}">
                <a16:creationId xmlns:a16="http://schemas.microsoft.com/office/drawing/2014/main" id="{F8C74836-9A4F-2B9F-B032-3687E4D3573D}"/>
              </a:ext>
            </a:extLst>
          </p:cNvPr>
          <p:cNvSpPr txBox="1"/>
          <p:nvPr/>
        </p:nvSpPr>
        <p:spPr>
          <a:xfrm>
            <a:off x="5928885" y="4449324"/>
            <a:ext cx="2118493" cy="523220"/>
          </a:xfrm>
          <a:prstGeom prst="rect">
            <a:avLst/>
          </a:prstGeom>
          <a:noFill/>
        </p:spPr>
        <p:txBody>
          <a:bodyPr wrap="square" rtlCol="0">
            <a:spAutoFit/>
          </a:bodyPr>
          <a:lstStyle/>
          <a:p>
            <a:r>
              <a:rPr lang="es-CO" sz="1400" dirty="0">
                <a:solidFill>
                  <a:srgbClr val="121C4D"/>
                </a:solidFill>
              </a:rPr>
              <a:t>Mediante un </a:t>
            </a:r>
            <a:r>
              <a:rPr lang="es-CO" sz="1400" b="1" dirty="0">
                <a:solidFill>
                  <a:srgbClr val="121C4D"/>
                </a:solidFill>
              </a:rPr>
              <a:t>Esfuerzo Colaborativo</a:t>
            </a:r>
          </a:p>
        </p:txBody>
      </p:sp>
      <p:pic>
        <p:nvPicPr>
          <p:cNvPr id="14" name="Imagen 13">
            <a:extLst>
              <a:ext uri="{FF2B5EF4-FFF2-40B4-BE49-F238E27FC236}">
                <a16:creationId xmlns:a16="http://schemas.microsoft.com/office/drawing/2014/main" id="{5B05BFD7-9A0C-9708-E762-2A3BE9133CB9}"/>
              </a:ext>
            </a:extLst>
          </p:cNvPr>
          <p:cNvPicPr>
            <a:picLocks noChangeAspect="1"/>
          </p:cNvPicPr>
          <p:nvPr/>
        </p:nvPicPr>
        <p:blipFill>
          <a:blip r:embed="rId2"/>
          <a:stretch>
            <a:fillRect/>
          </a:stretch>
        </p:blipFill>
        <p:spPr>
          <a:xfrm>
            <a:off x="7870736" y="4353419"/>
            <a:ext cx="771525" cy="619125"/>
          </a:xfrm>
          <a:prstGeom prst="rect">
            <a:avLst/>
          </a:prstGeom>
        </p:spPr>
      </p:pic>
      <p:sp>
        <p:nvSpPr>
          <p:cNvPr id="15" name="Cerrar llave 14">
            <a:extLst>
              <a:ext uri="{FF2B5EF4-FFF2-40B4-BE49-F238E27FC236}">
                <a16:creationId xmlns:a16="http://schemas.microsoft.com/office/drawing/2014/main" id="{AE5D35FA-702F-D11A-D7B2-F9D0232463D5}"/>
              </a:ext>
            </a:extLst>
          </p:cNvPr>
          <p:cNvSpPr/>
          <p:nvPr/>
        </p:nvSpPr>
        <p:spPr>
          <a:xfrm>
            <a:off x="5435989" y="3975898"/>
            <a:ext cx="393896" cy="1470073"/>
          </a:xfrm>
          <a:prstGeom prst="rightBrace">
            <a:avLst/>
          </a:prstGeom>
          <a:ln w="44450">
            <a:solidFill>
              <a:srgbClr val="B7C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7" name="CuadroTexto 16">
            <a:extLst>
              <a:ext uri="{FF2B5EF4-FFF2-40B4-BE49-F238E27FC236}">
                <a16:creationId xmlns:a16="http://schemas.microsoft.com/office/drawing/2014/main" id="{6FE000D7-9700-1F7A-FE0D-F4234C57D75C}"/>
              </a:ext>
            </a:extLst>
          </p:cNvPr>
          <p:cNvSpPr txBox="1"/>
          <p:nvPr/>
        </p:nvSpPr>
        <p:spPr>
          <a:xfrm>
            <a:off x="938968" y="1478027"/>
            <a:ext cx="6093150" cy="461665"/>
          </a:xfrm>
          <a:prstGeom prst="rect">
            <a:avLst/>
          </a:prstGeom>
          <a:noFill/>
        </p:spPr>
        <p:txBody>
          <a:bodyPr wrap="square">
            <a:spAutoFit/>
          </a:bodyPr>
          <a:lstStyle/>
          <a:p>
            <a:r>
              <a:rPr lang="es-CO" sz="2400" b="1" dirty="0">
                <a:solidFill>
                  <a:srgbClr val="071D49"/>
                </a:solidFill>
              </a:rPr>
              <a:t>¿Qué es ZBB – Presupuesto Base Cero?</a:t>
            </a:r>
          </a:p>
        </p:txBody>
      </p:sp>
      <p:pic>
        <p:nvPicPr>
          <p:cNvPr id="19" name="Gráfico 18" descr="Portapapeles con relleno sólido">
            <a:extLst>
              <a:ext uri="{FF2B5EF4-FFF2-40B4-BE49-F238E27FC236}">
                <a16:creationId xmlns:a16="http://schemas.microsoft.com/office/drawing/2014/main" id="{8B79D56B-C0AC-CF2B-B92E-574F328EEA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5237" y="1426876"/>
            <a:ext cx="567035" cy="567035"/>
          </a:xfrm>
          <a:prstGeom prst="rect">
            <a:avLst/>
          </a:prstGeom>
        </p:spPr>
      </p:pic>
    </p:spTree>
    <p:extLst>
      <p:ext uri="{BB962C8B-B14F-4D97-AF65-F5344CB8AC3E}">
        <p14:creationId xmlns:p14="http://schemas.microsoft.com/office/powerpoint/2010/main" val="1414127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26BB175-1B24-8CC2-818D-05ECCEAB77C4}"/>
              </a:ext>
            </a:extLst>
          </p:cNvPr>
          <p:cNvSpPr txBox="1">
            <a:spLocks noChangeArrowheads="1"/>
          </p:cNvSpPr>
          <p:nvPr/>
        </p:nvSpPr>
        <p:spPr bwMode="auto">
          <a:xfrm>
            <a:off x="394981" y="215872"/>
            <a:ext cx="10475913" cy="48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CO" altLang="es-CO" b="1" dirty="0">
                <a:solidFill>
                  <a:schemeClr val="tx2"/>
                </a:solidFill>
              </a:rPr>
              <a:t>1. Generalidades ZBB</a:t>
            </a:r>
          </a:p>
        </p:txBody>
      </p:sp>
      <p:sp>
        <p:nvSpPr>
          <p:cNvPr id="17" name="CuadroTexto 16">
            <a:extLst>
              <a:ext uri="{FF2B5EF4-FFF2-40B4-BE49-F238E27FC236}">
                <a16:creationId xmlns:a16="http://schemas.microsoft.com/office/drawing/2014/main" id="{6FE000D7-9700-1F7A-FE0D-F4234C57D75C}"/>
              </a:ext>
            </a:extLst>
          </p:cNvPr>
          <p:cNvSpPr txBox="1"/>
          <p:nvPr/>
        </p:nvSpPr>
        <p:spPr>
          <a:xfrm>
            <a:off x="1050063" y="1478027"/>
            <a:ext cx="8777600" cy="400110"/>
          </a:xfrm>
          <a:prstGeom prst="rect">
            <a:avLst/>
          </a:prstGeom>
          <a:noFill/>
        </p:spPr>
        <p:txBody>
          <a:bodyPr wrap="square">
            <a:spAutoFit/>
          </a:bodyPr>
          <a:lstStyle/>
          <a:p>
            <a:r>
              <a:rPr lang="es-ES" sz="2000" b="1" dirty="0">
                <a:solidFill>
                  <a:srgbClr val="071D49"/>
                </a:solidFill>
              </a:rPr>
              <a:t>¿Cuál es el objetivo de ZBB para el presupuesto del 2023?</a:t>
            </a:r>
          </a:p>
        </p:txBody>
      </p:sp>
      <p:sp>
        <p:nvSpPr>
          <p:cNvPr id="8" name="CuadroTexto 7">
            <a:extLst>
              <a:ext uri="{FF2B5EF4-FFF2-40B4-BE49-F238E27FC236}">
                <a16:creationId xmlns:a16="http://schemas.microsoft.com/office/drawing/2014/main" id="{A6105955-D1C3-A927-133C-7B06D3CF399D}"/>
              </a:ext>
            </a:extLst>
          </p:cNvPr>
          <p:cNvSpPr txBox="1"/>
          <p:nvPr/>
        </p:nvSpPr>
        <p:spPr>
          <a:xfrm>
            <a:off x="555477" y="2177322"/>
            <a:ext cx="11220628" cy="738664"/>
          </a:xfrm>
          <a:prstGeom prst="rect">
            <a:avLst/>
          </a:prstGeom>
          <a:noFill/>
        </p:spPr>
        <p:txBody>
          <a:bodyPr wrap="square">
            <a:spAutoFit/>
          </a:bodyPr>
          <a:lstStyle/>
          <a:p>
            <a:r>
              <a:rPr lang="es-ES" sz="1400" dirty="0">
                <a:solidFill>
                  <a:srgbClr val="071D49"/>
                </a:solidFill>
              </a:rPr>
              <a:t>El objetivo que se tiene con ZBB es obtener un mayor detalle del presupuesto en cada una de las cuentas objeto de esta metodología con el fin de identificar desde la planeación como será la ejecución. </a:t>
            </a:r>
          </a:p>
          <a:p>
            <a:r>
              <a:rPr lang="es-ES" sz="1400" dirty="0">
                <a:solidFill>
                  <a:srgbClr val="071D49"/>
                </a:solidFill>
              </a:rPr>
              <a:t>Ej.:</a:t>
            </a:r>
          </a:p>
        </p:txBody>
      </p:sp>
      <p:graphicFrame>
        <p:nvGraphicFramePr>
          <p:cNvPr id="11" name="Tabla 10">
            <a:extLst>
              <a:ext uri="{FF2B5EF4-FFF2-40B4-BE49-F238E27FC236}">
                <a16:creationId xmlns:a16="http://schemas.microsoft.com/office/drawing/2014/main" id="{3B9D4FFF-09A0-0141-5873-41782413E75D}"/>
              </a:ext>
            </a:extLst>
          </p:cNvPr>
          <p:cNvGraphicFramePr>
            <a:graphicFrameLocks noGrp="1"/>
          </p:cNvGraphicFramePr>
          <p:nvPr>
            <p:extLst>
              <p:ext uri="{D42A27DB-BD31-4B8C-83A1-F6EECF244321}">
                <p14:modId xmlns:p14="http://schemas.microsoft.com/office/powerpoint/2010/main" val="2848081067"/>
              </p:ext>
            </p:extLst>
          </p:nvPr>
        </p:nvGraphicFramePr>
        <p:xfrm>
          <a:off x="956568" y="3138093"/>
          <a:ext cx="10275688" cy="704270"/>
        </p:xfrm>
        <a:graphic>
          <a:graphicData uri="http://schemas.openxmlformats.org/drawingml/2006/table">
            <a:tbl>
              <a:tblPr/>
              <a:tblGrid>
                <a:gridCol w="3537532">
                  <a:extLst>
                    <a:ext uri="{9D8B030D-6E8A-4147-A177-3AD203B41FA5}">
                      <a16:colId xmlns:a16="http://schemas.microsoft.com/office/drawing/2014/main" val="1910700205"/>
                    </a:ext>
                  </a:extLst>
                </a:gridCol>
                <a:gridCol w="2887781">
                  <a:extLst>
                    <a:ext uri="{9D8B030D-6E8A-4147-A177-3AD203B41FA5}">
                      <a16:colId xmlns:a16="http://schemas.microsoft.com/office/drawing/2014/main" val="3815844852"/>
                    </a:ext>
                  </a:extLst>
                </a:gridCol>
                <a:gridCol w="3850375">
                  <a:extLst>
                    <a:ext uri="{9D8B030D-6E8A-4147-A177-3AD203B41FA5}">
                      <a16:colId xmlns:a16="http://schemas.microsoft.com/office/drawing/2014/main" val="2828727422"/>
                    </a:ext>
                  </a:extLst>
                </a:gridCol>
              </a:tblGrid>
              <a:tr h="184700">
                <a:tc>
                  <a:txBody>
                    <a:bodyPr/>
                    <a:lstStyle/>
                    <a:p>
                      <a:pPr algn="l" fontAlgn="b"/>
                      <a:r>
                        <a:rPr lang="es-CO" sz="1500" b="1" kern="1200">
                          <a:solidFill>
                            <a:srgbClr val="121C4D"/>
                          </a:solidFill>
                          <a:latin typeface="+mn-lt"/>
                          <a:ea typeface="+mn-ea"/>
                          <a:cs typeface="+mn-cs"/>
                        </a:rPr>
                        <a:t>CUENTA</a:t>
                      </a:r>
                    </a:p>
                  </a:txBody>
                  <a:tcPr marL="9235" marR="9235" marT="92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CO" sz="1500" b="1" kern="1200">
                          <a:solidFill>
                            <a:srgbClr val="121C4D"/>
                          </a:solidFill>
                          <a:latin typeface="+mn-lt"/>
                          <a:ea typeface="+mn-ea"/>
                          <a:cs typeface="+mn-cs"/>
                        </a:rPr>
                        <a:t>CATEGORIA DE CUENTA</a:t>
                      </a:r>
                    </a:p>
                  </a:txBody>
                  <a:tcPr marL="9235" marR="9235" marT="92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CO" sz="1500" b="1" kern="1200">
                          <a:solidFill>
                            <a:srgbClr val="121C4D"/>
                          </a:solidFill>
                          <a:latin typeface="+mn-lt"/>
                          <a:ea typeface="+mn-ea"/>
                          <a:cs typeface="+mn-cs"/>
                        </a:rPr>
                        <a:t>JUSTIFICACIÓN</a:t>
                      </a:r>
                    </a:p>
                  </a:txBody>
                  <a:tcPr marL="9235" marR="9235" marT="92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7333271"/>
                  </a:ext>
                </a:extLst>
              </a:tr>
              <a:tr h="184700">
                <a:tc>
                  <a:txBody>
                    <a:bodyPr/>
                    <a:lstStyle/>
                    <a:p>
                      <a:pPr algn="l" fontAlgn="b"/>
                      <a:r>
                        <a:rPr lang="es-ES" sz="1500" kern="1200">
                          <a:solidFill>
                            <a:srgbClr val="121C4D"/>
                          </a:solidFill>
                          <a:latin typeface="+mn-lt"/>
                          <a:ea typeface="+mn-ea"/>
                          <a:cs typeface="+mn-cs"/>
                        </a:rPr>
                        <a:t>10005201010235 - GTO ADMN HONORARIOS ASESORIA TECNIC</a:t>
                      </a:r>
                    </a:p>
                  </a:txBody>
                  <a:tcPr marL="9235" marR="9235" marT="92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ES" sz="1500" kern="1200" dirty="0">
                          <a:solidFill>
                            <a:srgbClr val="121C4D"/>
                          </a:solidFill>
                          <a:latin typeface="+mn-lt"/>
                          <a:ea typeface="+mn-ea"/>
                          <a:cs typeface="+mn-cs"/>
                        </a:rPr>
                        <a:t>5201010235_01 - Servicios de consultoría gerencial</a:t>
                      </a:r>
                    </a:p>
                  </a:txBody>
                  <a:tcPr marL="9235" marR="9235" marT="92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ES" sz="1500" kern="1200" dirty="0">
                          <a:solidFill>
                            <a:srgbClr val="121C4D"/>
                          </a:solidFill>
                          <a:latin typeface="+mn-lt"/>
                          <a:ea typeface="+mn-ea"/>
                          <a:cs typeface="+mn-cs"/>
                        </a:rPr>
                        <a:t>Honorarios para mejora de herramienta de desvíos presupuestales</a:t>
                      </a:r>
                    </a:p>
                  </a:txBody>
                  <a:tcPr marL="9235" marR="9235" marT="92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3165580"/>
                  </a:ext>
                </a:extLst>
              </a:tr>
            </a:tbl>
          </a:graphicData>
        </a:graphic>
      </p:graphicFrame>
      <p:sp>
        <p:nvSpPr>
          <p:cNvPr id="12" name="CuadroTexto 11">
            <a:extLst>
              <a:ext uri="{FF2B5EF4-FFF2-40B4-BE49-F238E27FC236}">
                <a16:creationId xmlns:a16="http://schemas.microsoft.com/office/drawing/2014/main" id="{39BB94DA-328B-6639-B4EA-92C0AE6003BE}"/>
              </a:ext>
            </a:extLst>
          </p:cNvPr>
          <p:cNvSpPr txBox="1"/>
          <p:nvPr/>
        </p:nvSpPr>
        <p:spPr>
          <a:xfrm>
            <a:off x="1050063" y="4391801"/>
            <a:ext cx="8777600" cy="400110"/>
          </a:xfrm>
          <a:prstGeom prst="rect">
            <a:avLst/>
          </a:prstGeom>
          <a:noFill/>
        </p:spPr>
        <p:txBody>
          <a:bodyPr wrap="square">
            <a:spAutoFit/>
          </a:bodyPr>
          <a:lstStyle/>
          <a:p>
            <a:r>
              <a:rPr lang="es-ES" sz="2000" b="1" dirty="0">
                <a:solidFill>
                  <a:srgbClr val="071D49"/>
                </a:solidFill>
              </a:rPr>
              <a:t>¿Cuáles son las cuentas incluidas en ZBB?</a:t>
            </a:r>
          </a:p>
        </p:txBody>
      </p:sp>
      <p:pic>
        <p:nvPicPr>
          <p:cNvPr id="16" name="Gráfico 15" descr="Mundo con relleno sólido">
            <a:extLst>
              <a:ext uri="{FF2B5EF4-FFF2-40B4-BE49-F238E27FC236}">
                <a16:creationId xmlns:a16="http://schemas.microsoft.com/office/drawing/2014/main" id="{7F32546C-F7C8-B141-F81C-C95C0EF4D0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3685" y="6289521"/>
            <a:ext cx="360000" cy="360000"/>
          </a:xfrm>
          <a:prstGeom prst="rect">
            <a:avLst/>
          </a:prstGeom>
        </p:spPr>
      </p:pic>
      <p:pic>
        <p:nvPicPr>
          <p:cNvPr id="20" name="Gráfico 19" descr="Informática en la nube con relleno sólido">
            <a:extLst>
              <a:ext uri="{FF2B5EF4-FFF2-40B4-BE49-F238E27FC236}">
                <a16:creationId xmlns:a16="http://schemas.microsoft.com/office/drawing/2014/main" id="{5CA1AB59-BBDF-42D6-D925-62C4CCE6A62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780" y="5420274"/>
            <a:ext cx="360000" cy="360000"/>
          </a:xfrm>
          <a:prstGeom prst="rect">
            <a:avLst/>
          </a:prstGeom>
        </p:spPr>
      </p:pic>
      <p:pic>
        <p:nvPicPr>
          <p:cNvPr id="22" name="Gráfico 21" descr="Reseña de cliente con relleno sólido">
            <a:extLst>
              <a:ext uri="{FF2B5EF4-FFF2-40B4-BE49-F238E27FC236}">
                <a16:creationId xmlns:a16="http://schemas.microsoft.com/office/drawing/2014/main" id="{41E4101B-A8F3-789D-CC9F-F3C89F0A74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1663" y="5854511"/>
            <a:ext cx="369117" cy="369117"/>
          </a:xfrm>
          <a:prstGeom prst="rect">
            <a:avLst/>
          </a:prstGeom>
        </p:spPr>
      </p:pic>
      <p:pic>
        <p:nvPicPr>
          <p:cNvPr id="24" name="Gráfico 23" descr="Diana con relleno sólido">
            <a:extLst>
              <a:ext uri="{FF2B5EF4-FFF2-40B4-BE49-F238E27FC236}">
                <a16:creationId xmlns:a16="http://schemas.microsoft.com/office/drawing/2014/main" id="{A3719EA5-AD92-B845-0121-B0847089B1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5477" y="1363190"/>
            <a:ext cx="577185" cy="577185"/>
          </a:xfrm>
          <a:prstGeom prst="rect">
            <a:avLst/>
          </a:prstGeom>
        </p:spPr>
      </p:pic>
      <p:pic>
        <p:nvPicPr>
          <p:cNvPr id="26" name="Gráfico 25" descr="Engranajes con relleno sólido">
            <a:extLst>
              <a:ext uri="{FF2B5EF4-FFF2-40B4-BE49-F238E27FC236}">
                <a16:creationId xmlns:a16="http://schemas.microsoft.com/office/drawing/2014/main" id="{D5E34039-A0A0-6117-634B-395EF842531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0780" y="4986037"/>
            <a:ext cx="360000" cy="360000"/>
          </a:xfrm>
          <a:prstGeom prst="rect">
            <a:avLst/>
          </a:prstGeom>
        </p:spPr>
      </p:pic>
      <p:pic>
        <p:nvPicPr>
          <p:cNvPr id="28" name="Gráfico 27" descr="Marca de verificación con relleno sólido">
            <a:extLst>
              <a:ext uri="{FF2B5EF4-FFF2-40B4-BE49-F238E27FC236}">
                <a16:creationId xmlns:a16="http://schemas.microsoft.com/office/drawing/2014/main" id="{FFCDB6D1-6A45-46D9-A6E5-BE40641482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6775" y="4331591"/>
            <a:ext cx="494587" cy="492589"/>
          </a:xfrm>
          <a:prstGeom prst="rect">
            <a:avLst/>
          </a:prstGeom>
        </p:spPr>
      </p:pic>
      <p:sp>
        <p:nvSpPr>
          <p:cNvPr id="29" name="CuadroTexto 28">
            <a:extLst>
              <a:ext uri="{FF2B5EF4-FFF2-40B4-BE49-F238E27FC236}">
                <a16:creationId xmlns:a16="http://schemas.microsoft.com/office/drawing/2014/main" id="{A00521D9-D06E-0772-D1FD-7AC89A64F5C9}"/>
              </a:ext>
            </a:extLst>
          </p:cNvPr>
          <p:cNvSpPr txBox="1"/>
          <p:nvPr/>
        </p:nvSpPr>
        <p:spPr>
          <a:xfrm>
            <a:off x="1133233" y="4852121"/>
            <a:ext cx="3319697" cy="1749390"/>
          </a:xfrm>
          <a:prstGeom prst="rect">
            <a:avLst/>
          </a:prstGeom>
          <a:noFill/>
        </p:spPr>
        <p:txBody>
          <a:bodyPr wrap="square">
            <a:spAutoFit/>
          </a:bodyPr>
          <a:lstStyle/>
          <a:p>
            <a:pPr>
              <a:lnSpc>
                <a:spcPct val="200000"/>
              </a:lnSpc>
              <a:spcBef>
                <a:spcPts val="0"/>
              </a:spcBef>
            </a:pPr>
            <a:r>
              <a:rPr lang="es-ES" sz="1400" dirty="0">
                <a:solidFill>
                  <a:srgbClr val="071D49"/>
                </a:solidFill>
              </a:rPr>
              <a:t>Mantenimiento</a:t>
            </a:r>
          </a:p>
          <a:p>
            <a:pPr>
              <a:lnSpc>
                <a:spcPct val="200000"/>
              </a:lnSpc>
              <a:spcBef>
                <a:spcPts val="0"/>
              </a:spcBef>
            </a:pPr>
            <a:r>
              <a:rPr lang="es-ES" sz="1400" dirty="0">
                <a:solidFill>
                  <a:srgbClr val="071D49"/>
                </a:solidFill>
              </a:rPr>
              <a:t>Servicios</a:t>
            </a:r>
          </a:p>
          <a:p>
            <a:pPr>
              <a:lnSpc>
                <a:spcPct val="200000"/>
              </a:lnSpc>
              <a:spcBef>
                <a:spcPts val="0"/>
              </a:spcBef>
            </a:pPr>
            <a:r>
              <a:rPr lang="es-ES" sz="1400" dirty="0">
                <a:solidFill>
                  <a:srgbClr val="071D49"/>
                </a:solidFill>
              </a:rPr>
              <a:t>Honorarios</a:t>
            </a:r>
          </a:p>
          <a:p>
            <a:pPr>
              <a:lnSpc>
                <a:spcPct val="200000"/>
              </a:lnSpc>
              <a:spcBef>
                <a:spcPts val="0"/>
              </a:spcBef>
            </a:pPr>
            <a:r>
              <a:rPr lang="es-ES" sz="1400" dirty="0">
                <a:solidFill>
                  <a:srgbClr val="071D49"/>
                </a:solidFill>
              </a:rPr>
              <a:t>Diversos</a:t>
            </a:r>
          </a:p>
        </p:txBody>
      </p:sp>
    </p:spTree>
    <p:extLst>
      <p:ext uri="{BB962C8B-B14F-4D97-AF65-F5344CB8AC3E}">
        <p14:creationId xmlns:p14="http://schemas.microsoft.com/office/powerpoint/2010/main" val="281499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26BB175-1B24-8CC2-818D-05ECCEAB77C4}"/>
              </a:ext>
            </a:extLst>
          </p:cNvPr>
          <p:cNvSpPr txBox="1">
            <a:spLocks noChangeArrowheads="1"/>
          </p:cNvSpPr>
          <p:nvPr/>
        </p:nvSpPr>
        <p:spPr bwMode="auto">
          <a:xfrm>
            <a:off x="394981" y="215872"/>
            <a:ext cx="10475913" cy="48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CO" altLang="es-CO" b="1" dirty="0">
                <a:solidFill>
                  <a:schemeClr val="tx2"/>
                </a:solidFill>
              </a:rPr>
              <a:t>2. Cuentas incluidas en ZBB 2023</a:t>
            </a:r>
          </a:p>
        </p:txBody>
      </p:sp>
      <p:sp>
        <p:nvSpPr>
          <p:cNvPr id="17" name="CuadroTexto 16">
            <a:extLst>
              <a:ext uri="{FF2B5EF4-FFF2-40B4-BE49-F238E27FC236}">
                <a16:creationId xmlns:a16="http://schemas.microsoft.com/office/drawing/2014/main" id="{6FE000D7-9700-1F7A-FE0D-F4234C57D75C}"/>
              </a:ext>
            </a:extLst>
          </p:cNvPr>
          <p:cNvSpPr txBox="1"/>
          <p:nvPr/>
        </p:nvSpPr>
        <p:spPr>
          <a:xfrm>
            <a:off x="1080780" y="1478486"/>
            <a:ext cx="8777600" cy="400110"/>
          </a:xfrm>
          <a:prstGeom prst="rect">
            <a:avLst/>
          </a:prstGeom>
          <a:noFill/>
        </p:spPr>
        <p:txBody>
          <a:bodyPr wrap="square">
            <a:spAutoFit/>
          </a:bodyPr>
          <a:lstStyle/>
          <a:p>
            <a:r>
              <a:rPr lang="es-ES" sz="2000" b="1" dirty="0">
                <a:solidFill>
                  <a:srgbClr val="071D49"/>
                </a:solidFill>
              </a:rPr>
              <a:t>Mantenimiento</a:t>
            </a:r>
          </a:p>
        </p:txBody>
      </p:sp>
      <p:sp>
        <p:nvSpPr>
          <p:cNvPr id="8" name="CuadroTexto 7">
            <a:extLst>
              <a:ext uri="{FF2B5EF4-FFF2-40B4-BE49-F238E27FC236}">
                <a16:creationId xmlns:a16="http://schemas.microsoft.com/office/drawing/2014/main" id="{A6105955-D1C3-A927-133C-7B06D3CF399D}"/>
              </a:ext>
            </a:extLst>
          </p:cNvPr>
          <p:cNvSpPr txBox="1"/>
          <p:nvPr/>
        </p:nvSpPr>
        <p:spPr>
          <a:xfrm>
            <a:off x="717846" y="4717630"/>
            <a:ext cx="11100988" cy="738664"/>
          </a:xfrm>
          <a:prstGeom prst="rect">
            <a:avLst/>
          </a:prstGeom>
          <a:noFill/>
        </p:spPr>
        <p:txBody>
          <a:bodyPr wrap="square">
            <a:spAutoFit/>
          </a:bodyPr>
          <a:lstStyle/>
          <a:p>
            <a:r>
              <a:rPr lang="es-CO" sz="1400" dirty="0">
                <a:solidFill>
                  <a:srgbClr val="071D49"/>
                </a:solidFill>
              </a:rPr>
              <a:t>Esto aplica </a:t>
            </a:r>
            <a:r>
              <a:rPr lang="es-CO" sz="1400" b="1" dirty="0">
                <a:solidFill>
                  <a:srgbClr val="071D49"/>
                </a:solidFill>
              </a:rPr>
              <a:t>para cualquier centro de costos que requiera usar alguna de estas cuentas</a:t>
            </a:r>
            <a:r>
              <a:rPr lang="es-CO" sz="1400" dirty="0">
                <a:solidFill>
                  <a:srgbClr val="071D49"/>
                </a:solidFill>
              </a:rPr>
              <a:t>, tanto aquellos de </a:t>
            </a:r>
            <a:r>
              <a:rPr lang="es-CO" sz="1400" b="1" dirty="0">
                <a:solidFill>
                  <a:srgbClr val="071D49"/>
                </a:solidFill>
              </a:rPr>
              <a:t>procesos productivos </a:t>
            </a:r>
            <a:r>
              <a:rPr lang="es-CO" sz="1400" dirty="0">
                <a:solidFill>
                  <a:srgbClr val="071D49"/>
                </a:solidFill>
              </a:rPr>
              <a:t>principales (</a:t>
            </a:r>
            <a:r>
              <a:rPr lang="es-CO" sz="1400" dirty="0" err="1">
                <a:solidFill>
                  <a:srgbClr val="071D49"/>
                </a:solidFill>
              </a:rPr>
              <a:t>clinkerización</a:t>
            </a:r>
            <a:r>
              <a:rPr lang="es-CO" sz="1400" dirty="0">
                <a:solidFill>
                  <a:srgbClr val="071D49"/>
                </a:solidFill>
              </a:rPr>
              <a:t>, molienda de cemento, extracción), como para aquellos de </a:t>
            </a:r>
            <a:r>
              <a:rPr lang="es-CO" sz="1400" b="1" dirty="0">
                <a:solidFill>
                  <a:srgbClr val="071D49"/>
                </a:solidFill>
              </a:rPr>
              <a:t>áreas de apoyo </a:t>
            </a:r>
            <a:r>
              <a:rPr lang="es-CO" sz="1400" dirty="0">
                <a:solidFill>
                  <a:srgbClr val="071D49"/>
                </a:solidFill>
              </a:rPr>
              <a:t>en caso que presupuesten mantenimientos (calidad, infraestructura, etc.).</a:t>
            </a:r>
          </a:p>
        </p:txBody>
      </p:sp>
      <p:pic>
        <p:nvPicPr>
          <p:cNvPr id="2" name="Gráfico 1" descr="Engranajes con relleno sólido">
            <a:extLst>
              <a:ext uri="{FF2B5EF4-FFF2-40B4-BE49-F238E27FC236}">
                <a16:creationId xmlns:a16="http://schemas.microsoft.com/office/drawing/2014/main" id="{9B1D4D60-8A28-F4D7-BC0E-91C8DC88489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1457" y="1390541"/>
            <a:ext cx="576000" cy="576000"/>
          </a:xfrm>
          <a:prstGeom prst="rect">
            <a:avLst/>
          </a:prstGeom>
        </p:spPr>
      </p:pic>
      <p:pic>
        <p:nvPicPr>
          <p:cNvPr id="4" name="Imagen 3">
            <a:extLst>
              <a:ext uri="{FF2B5EF4-FFF2-40B4-BE49-F238E27FC236}">
                <a16:creationId xmlns:a16="http://schemas.microsoft.com/office/drawing/2014/main" id="{CD1011F9-BCC7-E0AB-1756-45289A332844}"/>
              </a:ext>
            </a:extLst>
          </p:cNvPr>
          <p:cNvPicPr>
            <a:picLocks noChangeAspect="1"/>
          </p:cNvPicPr>
          <p:nvPr/>
        </p:nvPicPr>
        <p:blipFill>
          <a:blip r:embed="rId4"/>
          <a:stretch>
            <a:fillRect/>
          </a:stretch>
        </p:blipFill>
        <p:spPr>
          <a:xfrm>
            <a:off x="4519500" y="2523553"/>
            <a:ext cx="4904053" cy="1831073"/>
          </a:xfrm>
          <a:prstGeom prst="rect">
            <a:avLst/>
          </a:prstGeom>
        </p:spPr>
      </p:pic>
      <p:sp>
        <p:nvSpPr>
          <p:cNvPr id="5" name="object 4">
            <a:extLst>
              <a:ext uri="{FF2B5EF4-FFF2-40B4-BE49-F238E27FC236}">
                <a16:creationId xmlns:a16="http://schemas.microsoft.com/office/drawing/2014/main" id="{F61FC1AD-0774-9B64-C137-2FDD7F861037}"/>
              </a:ext>
            </a:extLst>
          </p:cNvPr>
          <p:cNvSpPr/>
          <p:nvPr/>
        </p:nvSpPr>
        <p:spPr>
          <a:xfrm>
            <a:off x="2674834" y="2345385"/>
            <a:ext cx="1025495" cy="2011519"/>
          </a:xfrm>
          <a:prstGeom prst="rect">
            <a:avLst/>
          </a:prstGeom>
          <a:blipFill>
            <a:blip r:embed="rId5" cstate="print"/>
            <a:stretch>
              <a:fillRect l="-7113" r="-241873"/>
            </a:stretch>
          </a:blipFill>
        </p:spPr>
        <p:txBody>
          <a:bodyPr wrap="square" lIns="0" tIns="0" rIns="0" bIns="0" rtlCol="0"/>
          <a:lstStyle/>
          <a:p>
            <a:endParaRPr/>
          </a:p>
        </p:txBody>
      </p:sp>
    </p:spTree>
    <p:extLst>
      <p:ext uri="{BB962C8B-B14F-4D97-AF65-F5344CB8AC3E}">
        <p14:creationId xmlns:p14="http://schemas.microsoft.com/office/powerpoint/2010/main" val="4039977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26BB175-1B24-8CC2-818D-05ECCEAB77C4}"/>
              </a:ext>
            </a:extLst>
          </p:cNvPr>
          <p:cNvSpPr txBox="1">
            <a:spLocks noChangeArrowheads="1"/>
          </p:cNvSpPr>
          <p:nvPr/>
        </p:nvSpPr>
        <p:spPr bwMode="auto">
          <a:xfrm>
            <a:off x="394981" y="215872"/>
            <a:ext cx="10475913" cy="48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CO" altLang="es-CO" b="1" dirty="0">
                <a:solidFill>
                  <a:schemeClr val="tx2"/>
                </a:solidFill>
              </a:rPr>
              <a:t>2. Cuentas incluidas en ZBB 2023</a:t>
            </a:r>
          </a:p>
        </p:txBody>
      </p:sp>
      <p:sp>
        <p:nvSpPr>
          <p:cNvPr id="17" name="CuadroTexto 16">
            <a:extLst>
              <a:ext uri="{FF2B5EF4-FFF2-40B4-BE49-F238E27FC236}">
                <a16:creationId xmlns:a16="http://schemas.microsoft.com/office/drawing/2014/main" id="{6FE000D7-9700-1F7A-FE0D-F4234C57D75C}"/>
              </a:ext>
            </a:extLst>
          </p:cNvPr>
          <p:cNvSpPr txBox="1"/>
          <p:nvPr/>
        </p:nvSpPr>
        <p:spPr>
          <a:xfrm>
            <a:off x="1080780" y="1102296"/>
            <a:ext cx="8777600" cy="400110"/>
          </a:xfrm>
          <a:prstGeom prst="rect">
            <a:avLst/>
          </a:prstGeom>
          <a:noFill/>
        </p:spPr>
        <p:txBody>
          <a:bodyPr wrap="square">
            <a:spAutoFit/>
          </a:bodyPr>
          <a:lstStyle/>
          <a:p>
            <a:r>
              <a:rPr lang="es-ES" sz="2000" b="1" dirty="0">
                <a:solidFill>
                  <a:srgbClr val="071D49"/>
                </a:solidFill>
              </a:rPr>
              <a:t>Servicios</a:t>
            </a:r>
          </a:p>
        </p:txBody>
      </p:sp>
      <p:pic>
        <p:nvPicPr>
          <p:cNvPr id="6" name="Gráfico 5" descr="Informática en la nube con relleno sólido">
            <a:extLst>
              <a:ext uri="{FF2B5EF4-FFF2-40B4-BE49-F238E27FC236}">
                <a16:creationId xmlns:a16="http://schemas.microsoft.com/office/drawing/2014/main" id="{DE6BCDA4-4FD2-1F21-5D67-5931B5FE077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780" y="996943"/>
            <a:ext cx="576000" cy="576000"/>
          </a:xfrm>
          <a:prstGeom prst="rect">
            <a:avLst/>
          </a:prstGeom>
        </p:spPr>
      </p:pic>
      <p:pic>
        <p:nvPicPr>
          <p:cNvPr id="7" name="Imagen 6">
            <a:extLst>
              <a:ext uri="{FF2B5EF4-FFF2-40B4-BE49-F238E27FC236}">
                <a16:creationId xmlns:a16="http://schemas.microsoft.com/office/drawing/2014/main" id="{AE17329A-66EB-EAD6-9060-04E3B594D339}"/>
              </a:ext>
            </a:extLst>
          </p:cNvPr>
          <p:cNvPicPr>
            <a:picLocks noChangeAspect="1"/>
          </p:cNvPicPr>
          <p:nvPr/>
        </p:nvPicPr>
        <p:blipFill>
          <a:blip r:embed="rId4"/>
          <a:stretch>
            <a:fillRect/>
          </a:stretch>
        </p:blipFill>
        <p:spPr>
          <a:xfrm>
            <a:off x="7398931" y="1382764"/>
            <a:ext cx="4493679" cy="4907332"/>
          </a:xfrm>
          <a:prstGeom prst="rect">
            <a:avLst/>
          </a:prstGeom>
        </p:spPr>
      </p:pic>
      <p:sp>
        <p:nvSpPr>
          <p:cNvPr id="12" name="object 3">
            <a:extLst>
              <a:ext uri="{FF2B5EF4-FFF2-40B4-BE49-F238E27FC236}">
                <a16:creationId xmlns:a16="http://schemas.microsoft.com/office/drawing/2014/main" id="{186E5A01-3F30-59DC-2E4B-CF6CE3C5CFD0}"/>
              </a:ext>
            </a:extLst>
          </p:cNvPr>
          <p:cNvSpPr/>
          <p:nvPr/>
        </p:nvSpPr>
        <p:spPr>
          <a:xfrm>
            <a:off x="4383992" y="2193110"/>
            <a:ext cx="2673225" cy="2471780"/>
          </a:xfrm>
          <a:prstGeom prst="rect">
            <a:avLst/>
          </a:prstGeom>
          <a:blipFill>
            <a:blip r:embed="rId5" cstate="print"/>
            <a:stretch>
              <a:fillRect/>
            </a:stretch>
          </a:blipFill>
        </p:spPr>
        <p:txBody>
          <a:bodyPr wrap="square" lIns="0" tIns="0" rIns="0" bIns="0" rtlCol="0"/>
          <a:lstStyle/>
          <a:p>
            <a:endParaRPr/>
          </a:p>
        </p:txBody>
      </p:sp>
      <p:sp>
        <p:nvSpPr>
          <p:cNvPr id="9" name="CuadroTexto 8">
            <a:extLst>
              <a:ext uri="{FF2B5EF4-FFF2-40B4-BE49-F238E27FC236}">
                <a16:creationId xmlns:a16="http://schemas.microsoft.com/office/drawing/2014/main" id="{63362F39-3C3F-5A9D-AF2D-7B37955BD57D}"/>
              </a:ext>
            </a:extLst>
          </p:cNvPr>
          <p:cNvSpPr txBox="1"/>
          <p:nvPr/>
        </p:nvSpPr>
        <p:spPr>
          <a:xfrm>
            <a:off x="504780" y="3021919"/>
            <a:ext cx="5163549" cy="1323439"/>
          </a:xfrm>
          <a:prstGeom prst="rect">
            <a:avLst/>
          </a:prstGeom>
          <a:noFill/>
        </p:spPr>
        <p:txBody>
          <a:bodyPr wrap="square" rtlCol="0">
            <a:spAutoFit/>
          </a:bodyPr>
          <a:lstStyle/>
          <a:p>
            <a:r>
              <a:rPr lang="es-CO" sz="1600" dirty="0">
                <a:solidFill>
                  <a:srgbClr val="121C4D"/>
                </a:solidFill>
              </a:rPr>
              <a:t>Aplica para todas las cuentas de:</a:t>
            </a:r>
          </a:p>
          <a:p>
            <a:pPr marL="285750" indent="-285750">
              <a:buFontTx/>
              <a:buChar char="-"/>
            </a:pPr>
            <a:r>
              <a:rPr lang="es-CO" sz="1600" b="1" dirty="0">
                <a:solidFill>
                  <a:srgbClr val="121C4D"/>
                </a:solidFill>
              </a:rPr>
              <a:t>Producción</a:t>
            </a:r>
            <a:r>
              <a:rPr lang="es-CO" sz="1600" dirty="0">
                <a:solidFill>
                  <a:srgbClr val="121C4D"/>
                </a:solidFill>
              </a:rPr>
              <a:t> (Comienzan por </a:t>
            </a:r>
            <a:r>
              <a:rPr lang="es-CO" sz="1600" b="1" dirty="0">
                <a:solidFill>
                  <a:srgbClr val="121C4D"/>
                </a:solidFill>
              </a:rPr>
              <a:t>510203</a:t>
            </a:r>
            <a:r>
              <a:rPr lang="es-CO" sz="1600" dirty="0">
                <a:solidFill>
                  <a:srgbClr val="121C4D"/>
                </a:solidFill>
              </a:rPr>
              <a:t>)</a:t>
            </a:r>
          </a:p>
          <a:p>
            <a:pPr marL="285750" indent="-285750">
              <a:buFontTx/>
              <a:buChar char="-"/>
            </a:pPr>
            <a:r>
              <a:rPr lang="es-CO" sz="1600" b="1" dirty="0">
                <a:solidFill>
                  <a:srgbClr val="121C4D"/>
                </a:solidFill>
              </a:rPr>
              <a:t>Distribución</a:t>
            </a:r>
            <a:r>
              <a:rPr lang="es-CO" sz="1600" dirty="0">
                <a:solidFill>
                  <a:srgbClr val="121C4D"/>
                </a:solidFill>
              </a:rPr>
              <a:t> (Comienzan por </a:t>
            </a:r>
            <a:r>
              <a:rPr lang="es-CO" sz="1600" b="1" dirty="0">
                <a:solidFill>
                  <a:srgbClr val="121C4D"/>
                </a:solidFill>
              </a:rPr>
              <a:t>510112</a:t>
            </a:r>
            <a:r>
              <a:rPr lang="es-CO" sz="1600" dirty="0">
                <a:solidFill>
                  <a:srgbClr val="121C4D"/>
                </a:solidFill>
              </a:rPr>
              <a:t>)</a:t>
            </a:r>
          </a:p>
          <a:p>
            <a:pPr marL="285750" indent="-285750">
              <a:buFontTx/>
              <a:buChar char="-"/>
            </a:pPr>
            <a:r>
              <a:rPr lang="es-CO" sz="1600" b="1" dirty="0">
                <a:solidFill>
                  <a:srgbClr val="121C4D"/>
                </a:solidFill>
              </a:rPr>
              <a:t>Administración</a:t>
            </a:r>
            <a:r>
              <a:rPr lang="es-CO" sz="1600" dirty="0">
                <a:solidFill>
                  <a:srgbClr val="121C4D"/>
                </a:solidFill>
              </a:rPr>
              <a:t> (Comienzan por </a:t>
            </a:r>
            <a:r>
              <a:rPr lang="es-CO" sz="1600" b="1" dirty="0">
                <a:solidFill>
                  <a:srgbClr val="121C4D"/>
                </a:solidFill>
              </a:rPr>
              <a:t>520101</a:t>
            </a:r>
            <a:r>
              <a:rPr lang="es-CO" sz="1600" dirty="0">
                <a:solidFill>
                  <a:srgbClr val="121C4D"/>
                </a:solidFill>
              </a:rPr>
              <a:t>)</a:t>
            </a:r>
          </a:p>
          <a:p>
            <a:pPr marL="285750" indent="-285750">
              <a:buFontTx/>
              <a:buChar char="-"/>
            </a:pPr>
            <a:r>
              <a:rPr lang="es-CO" sz="1600" b="1" dirty="0">
                <a:solidFill>
                  <a:srgbClr val="121C4D"/>
                </a:solidFill>
              </a:rPr>
              <a:t>Ventas </a:t>
            </a:r>
            <a:r>
              <a:rPr lang="es-CO" sz="1600" dirty="0">
                <a:solidFill>
                  <a:srgbClr val="121C4D"/>
                </a:solidFill>
              </a:rPr>
              <a:t>(Comienzan por </a:t>
            </a:r>
            <a:r>
              <a:rPr lang="es-CO" sz="1600" b="1" dirty="0">
                <a:solidFill>
                  <a:srgbClr val="121C4D"/>
                </a:solidFill>
              </a:rPr>
              <a:t>520201</a:t>
            </a:r>
            <a:r>
              <a:rPr lang="es-CO" sz="1600" dirty="0">
                <a:solidFill>
                  <a:srgbClr val="121C4D"/>
                </a:solidFill>
              </a:rPr>
              <a:t>)</a:t>
            </a:r>
          </a:p>
        </p:txBody>
      </p:sp>
    </p:spTree>
    <p:extLst>
      <p:ext uri="{BB962C8B-B14F-4D97-AF65-F5344CB8AC3E}">
        <p14:creationId xmlns:p14="http://schemas.microsoft.com/office/powerpoint/2010/main" val="2696345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26BB175-1B24-8CC2-818D-05ECCEAB77C4}"/>
              </a:ext>
            </a:extLst>
          </p:cNvPr>
          <p:cNvSpPr txBox="1">
            <a:spLocks noChangeArrowheads="1"/>
          </p:cNvSpPr>
          <p:nvPr/>
        </p:nvSpPr>
        <p:spPr bwMode="auto">
          <a:xfrm>
            <a:off x="394981" y="215872"/>
            <a:ext cx="10475913" cy="48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CO" altLang="es-CO" b="1" dirty="0">
                <a:solidFill>
                  <a:schemeClr val="tx2"/>
                </a:solidFill>
              </a:rPr>
              <a:t>2. Cuentas incluidas en ZBB 2023</a:t>
            </a:r>
          </a:p>
        </p:txBody>
      </p:sp>
      <p:sp>
        <p:nvSpPr>
          <p:cNvPr id="17" name="CuadroTexto 16">
            <a:extLst>
              <a:ext uri="{FF2B5EF4-FFF2-40B4-BE49-F238E27FC236}">
                <a16:creationId xmlns:a16="http://schemas.microsoft.com/office/drawing/2014/main" id="{6FE000D7-9700-1F7A-FE0D-F4234C57D75C}"/>
              </a:ext>
            </a:extLst>
          </p:cNvPr>
          <p:cNvSpPr txBox="1"/>
          <p:nvPr/>
        </p:nvSpPr>
        <p:spPr>
          <a:xfrm>
            <a:off x="1080780" y="1230979"/>
            <a:ext cx="8777600" cy="400110"/>
          </a:xfrm>
          <a:prstGeom prst="rect">
            <a:avLst/>
          </a:prstGeom>
          <a:noFill/>
        </p:spPr>
        <p:txBody>
          <a:bodyPr wrap="square">
            <a:spAutoFit/>
          </a:bodyPr>
          <a:lstStyle/>
          <a:p>
            <a:r>
              <a:rPr lang="es-ES" sz="2000" b="1" dirty="0">
                <a:solidFill>
                  <a:srgbClr val="071D49"/>
                </a:solidFill>
              </a:rPr>
              <a:t>Honorarios</a:t>
            </a:r>
          </a:p>
        </p:txBody>
      </p:sp>
      <p:pic>
        <p:nvPicPr>
          <p:cNvPr id="2" name="Imagen 1">
            <a:extLst>
              <a:ext uri="{FF2B5EF4-FFF2-40B4-BE49-F238E27FC236}">
                <a16:creationId xmlns:a16="http://schemas.microsoft.com/office/drawing/2014/main" id="{DE41673F-97D2-EEDA-EA09-B13D224ACEF2}"/>
              </a:ext>
            </a:extLst>
          </p:cNvPr>
          <p:cNvPicPr>
            <a:picLocks noChangeAspect="1"/>
          </p:cNvPicPr>
          <p:nvPr/>
        </p:nvPicPr>
        <p:blipFill>
          <a:blip r:embed="rId2"/>
          <a:stretch>
            <a:fillRect/>
          </a:stretch>
        </p:blipFill>
        <p:spPr>
          <a:xfrm>
            <a:off x="5690010" y="1900495"/>
            <a:ext cx="4917845" cy="1707956"/>
          </a:xfrm>
          <a:prstGeom prst="rect">
            <a:avLst/>
          </a:prstGeom>
        </p:spPr>
      </p:pic>
      <p:sp>
        <p:nvSpPr>
          <p:cNvPr id="4" name="CuadroTexto 3">
            <a:extLst>
              <a:ext uri="{FF2B5EF4-FFF2-40B4-BE49-F238E27FC236}">
                <a16:creationId xmlns:a16="http://schemas.microsoft.com/office/drawing/2014/main" id="{23D4276F-6B1C-AFAB-E128-C5933E415E52}"/>
              </a:ext>
            </a:extLst>
          </p:cNvPr>
          <p:cNvSpPr txBox="1"/>
          <p:nvPr/>
        </p:nvSpPr>
        <p:spPr>
          <a:xfrm>
            <a:off x="5690010" y="3958249"/>
            <a:ext cx="4683613" cy="1323439"/>
          </a:xfrm>
          <a:prstGeom prst="rect">
            <a:avLst/>
          </a:prstGeom>
          <a:noFill/>
        </p:spPr>
        <p:txBody>
          <a:bodyPr wrap="square" rtlCol="0">
            <a:spAutoFit/>
          </a:bodyPr>
          <a:lstStyle/>
          <a:p>
            <a:r>
              <a:rPr lang="es-CO" sz="1600" dirty="0">
                <a:solidFill>
                  <a:srgbClr val="121C4D"/>
                </a:solidFill>
              </a:rPr>
              <a:t>Aplica para todas las cuentas de:</a:t>
            </a:r>
          </a:p>
          <a:p>
            <a:pPr marL="285750" indent="-285750">
              <a:buFontTx/>
              <a:buChar char="-"/>
            </a:pPr>
            <a:r>
              <a:rPr lang="es-CO" sz="1600" b="1" dirty="0">
                <a:solidFill>
                  <a:srgbClr val="121C4D"/>
                </a:solidFill>
              </a:rPr>
              <a:t>Producción</a:t>
            </a:r>
            <a:r>
              <a:rPr lang="es-CO" sz="1600" dirty="0">
                <a:solidFill>
                  <a:srgbClr val="121C4D"/>
                </a:solidFill>
              </a:rPr>
              <a:t> (Comienzan por </a:t>
            </a:r>
            <a:r>
              <a:rPr lang="es-CO" sz="1600" b="1" dirty="0">
                <a:solidFill>
                  <a:srgbClr val="121C4D"/>
                </a:solidFill>
              </a:rPr>
              <a:t>510203</a:t>
            </a:r>
            <a:r>
              <a:rPr lang="es-CO" sz="1600" dirty="0">
                <a:solidFill>
                  <a:srgbClr val="121C4D"/>
                </a:solidFill>
              </a:rPr>
              <a:t>)</a:t>
            </a:r>
          </a:p>
          <a:p>
            <a:pPr marL="285750" indent="-285750">
              <a:buFontTx/>
              <a:buChar char="-"/>
            </a:pPr>
            <a:r>
              <a:rPr lang="es-CO" sz="1600" b="1" dirty="0">
                <a:solidFill>
                  <a:srgbClr val="121C4D"/>
                </a:solidFill>
              </a:rPr>
              <a:t>Distribución</a:t>
            </a:r>
            <a:r>
              <a:rPr lang="es-CO" sz="1600" dirty="0">
                <a:solidFill>
                  <a:srgbClr val="121C4D"/>
                </a:solidFill>
              </a:rPr>
              <a:t> (Comienzan por </a:t>
            </a:r>
            <a:r>
              <a:rPr lang="es-CO" sz="1600" b="1" dirty="0">
                <a:solidFill>
                  <a:srgbClr val="121C4D"/>
                </a:solidFill>
              </a:rPr>
              <a:t>510112</a:t>
            </a:r>
            <a:r>
              <a:rPr lang="es-CO" sz="1600" dirty="0">
                <a:solidFill>
                  <a:srgbClr val="121C4D"/>
                </a:solidFill>
              </a:rPr>
              <a:t>)</a:t>
            </a:r>
          </a:p>
          <a:p>
            <a:pPr marL="285750" indent="-285750">
              <a:buFontTx/>
              <a:buChar char="-"/>
            </a:pPr>
            <a:r>
              <a:rPr lang="es-CO" sz="1600" b="1" dirty="0">
                <a:solidFill>
                  <a:srgbClr val="121C4D"/>
                </a:solidFill>
              </a:rPr>
              <a:t>Administración</a:t>
            </a:r>
            <a:r>
              <a:rPr lang="es-CO" sz="1600" dirty="0">
                <a:solidFill>
                  <a:srgbClr val="121C4D"/>
                </a:solidFill>
              </a:rPr>
              <a:t> (Comienzan por </a:t>
            </a:r>
            <a:r>
              <a:rPr lang="es-CO" sz="1600" b="1" dirty="0">
                <a:solidFill>
                  <a:srgbClr val="121C4D"/>
                </a:solidFill>
              </a:rPr>
              <a:t>520101</a:t>
            </a:r>
            <a:r>
              <a:rPr lang="es-CO" sz="1600" dirty="0">
                <a:solidFill>
                  <a:srgbClr val="121C4D"/>
                </a:solidFill>
              </a:rPr>
              <a:t>)</a:t>
            </a:r>
          </a:p>
          <a:p>
            <a:pPr marL="285750" indent="-285750">
              <a:buFontTx/>
              <a:buChar char="-"/>
            </a:pPr>
            <a:r>
              <a:rPr lang="es-CO" sz="1600" b="1" dirty="0">
                <a:solidFill>
                  <a:srgbClr val="121C4D"/>
                </a:solidFill>
              </a:rPr>
              <a:t>Ventas </a:t>
            </a:r>
            <a:r>
              <a:rPr lang="es-CO" sz="1600" dirty="0">
                <a:solidFill>
                  <a:srgbClr val="121C4D"/>
                </a:solidFill>
              </a:rPr>
              <a:t>(Comienzan por </a:t>
            </a:r>
            <a:r>
              <a:rPr lang="es-CO" sz="1600" b="1" dirty="0">
                <a:solidFill>
                  <a:srgbClr val="121C4D"/>
                </a:solidFill>
              </a:rPr>
              <a:t>520201</a:t>
            </a:r>
            <a:r>
              <a:rPr lang="es-CO" sz="1600" dirty="0">
                <a:solidFill>
                  <a:srgbClr val="121C4D"/>
                </a:solidFill>
              </a:rPr>
              <a:t>)</a:t>
            </a:r>
          </a:p>
        </p:txBody>
      </p:sp>
      <p:pic>
        <p:nvPicPr>
          <p:cNvPr id="5" name="Gráfico 4" descr="Reseña de cliente con relleno sólido">
            <a:extLst>
              <a:ext uri="{FF2B5EF4-FFF2-40B4-BE49-F238E27FC236}">
                <a16:creationId xmlns:a16="http://schemas.microsoft.com/office/drawing/2014/main" id="{BE4DF96E-6CF6-41BE-7E59-57A5F0EC8A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780" y="1143034"/>
            <a:ext cx="576000" cy="576000"/>
          </a:xfrm>
          <a:prstGeom prst="rect">
            <a:avLst/>
          </a:prstGeom>
        </p:spPr>
      </p:pic>
      <p:sp>
        <p:nvSpPr>
          <p:cNvPr id="8" name="object 3">
            <a:extLst>
              <a:ext uri="{FF2B5EF4-FFF2-40B4-BE49-F238E27FC236}">
                <a16:creationId xmlns:a16="http://schemas.microsoft.com/office/drawing/2014/main" id="{7D725F09-8E0B-EF32-2344-286D0A980F9A}"/>
              </a:ext>
            </a:extLst>
          </p:cNvPr>
          <p:cNvSpPr/>
          <p:nvPr/>
        </p:nvSpPr>
        <p:spPr>
          <a:xfrm>
            <a:off x="673139" y="2836236"/>
            <a:ext cx="4576533" cy="1707956"/>
          </a:xfrm>
          <a:prstGeom prst="rect">
            <a:avLst/>
          </a:prstGeom>
          <a:blipFill>
            <a:blip r:embed="rId5" cstate="print"/>
            <a:stretch>
              <a:fillRect l="-15859" r="1"/>
            </a:stretch>
          </a:blipFill>
        </p:spPr>
        <p:txBody>
          <a:bodyPr wrap="square" lIns="0" tIns="0" rIns="0" bIns="0" rtlCol="0"/>
          <a:lstStyle/>
          <a:p>
            <a:endParaRPr/>
          </a:p>
        </p:txBody>
      </p:sp>
    </p:spTree>
    <p:extLst>
      <p:ext uri="{BB962C8B-B14F-4D97-AF65-F5344CB8AC3E}">
        <p14:creationId xmlns:p14="http://schemas.microsoft.com/office/powerpoint/2010/main" val="2966031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26BB175-1B24-8CC2-818D-05ECCEAB77C4}"/>
              </a:ext>
            </a:extLst>
          </p:cNvPr>
          <p:cNvSpPr txBox="1">
            <a:spLocks noChangeArrowheads="1"/>
          </p:cNvSpPr>
          <p:nvPr/>
        </p:nvSpPr>
        <p:spPr bwMode="auto">
          <a:xfrm>
            <a:off x="394981" y="215872"/>
            <a:ext cx="10475913" cy="48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CO" altLang="es-CO" b="1" dirty="0">
                <a:solidFill>
                  <a:schemeClr val="tx2"/>
                </a:solidFill>
              </a:rPr>
              <a:t>2. Cuentas incluidas en ZBB 2023</a:t>
            </a:r>
          </a:p>
        </p:txBody>
      </p:sp>
      <p:sp>
        <p:nvSpPr>
          <p:cNvPr id="17" name="CuadroTexto 16">
            <a:extLst>
              <a:ext uri="{FF2B5EF4-FFF2-40B4-BE49-F238E27FC236}">
                <a16:creationId xmlns:a16="http://schemas.microsoft.com/office/drawing/2014/main" id="{6FE000D7-9700-1F7A-FE0D-F4234C57D75C}"/>
              </a:ext>
            </a:extLst>
          </p:cNvPr>
          <p:cNvSpPr txBox="1"/>
          <p:nvPr/>
        </p:nvSpPr>
        <p:spPr>
          <a:xfrm>
            <a:off x="1080780" y="1230979"/>
            <a:ext cx="8777600" cy="400110"/>
          </a:xfrm>
          <a:prstGeom prst="rect">
            <a:avLst/>
          </a:prstGeom>
          <a:noFill/>
        </p:spPr>
        <p:txBody>
          <a:bodyPr wrap="square">
            <a:spAutoFit/>
          </a:bodyPr>
          <a:lstStyle/>
          <a:p>
            <a:r>
              <a:rPr lang="es-ES" sz="2000" b="1" dirty="0">
                <a:solidFill>
                  <a:srgbClr val="071D49"/>
                </a:solidFill>
              </a:rPr>
              <a:t>Diversos</a:t>
            </a:r>
          </a:p>
        </p:txBody>
      </p:sp>
      <p:pic>
        <p:nvPicPr>
          <p:cNvPr id="7" name="Imagen 6">
            <a:extLst>
              <a:ext uri="{FF2B5EF4-FFF2-40B4-BE49-F238E27FC236}">
                <a16:creationId xmlns:a16="http://schemas.microsoft.com/office/drawing/2014/main" id="{26FB2590-5AC3-44A7-7C41-AF4127C6DC6C}"/>
              </a:ext>
            </a:extLst>
          </p:cNvPr>
          <p:cNvPicPr>
            <a:picLocks noChangeAspect="1"/>
          </p:cNvPicPr>
          <p:nvPr/>
        </p:nvPicPr>
        <p:blipFill>
          <a:blip r:embed="rId2"/>
          <a:stretch>
            <a:fillRect/>
          </a:stretch>
        </p:blipFill>
        <p:spPr>
          <a:xfrm>
            <a:off x="7332292" y="1819782"/>
            <a:ext cx="3806215" cy="4433938"/>
          </a:xfrm>
          <a:prstGeom prst="rect">
            <a:avLst/>
          </a:prstGeom>
        </p:spPr>
      </p:pic>
      <p:sp>
        <p:nvSpPr>
          <p:cNvPr id="9" name="CuadroTexto 8">
            <a:extLst>
              <a:ext uri="{FF2B5EF4-FFF2-40B4-BE49-F238E27FC236}">
                <a16:creationId xmlns:a16="http://schemas.microsoft.com/office/drawing/2014/main" id="{1CF13D60-F0A0-4C3D-0B97-DFA601B00952}"/>
              </a:ext>
            </a:extLst>
          </p:cNvPr>
          <p:cNvSpPr txBox="1"/>
          <p:nvPr/>
        </p:nvSpPr>
        <p:spPr>
          <a:xfrm>
            <a:off x="504780" y="4564801"/>
            <a:ext cx="6287446" cy="1815882"/>
          </a:xfrm>
          <a:prstGeom prst="rect">
            <a:avLst/>
          </a:prstGeom>
          <a:noFill/>
        </p:spPr>
        <p:txBody>
          <a:bodyPr wrap="square" rtlCol="0">
            <a:spAutoFit/>
          </a:bodyPr>
          <a:lstStyle/>
          <a:p>
            <a:r>
              <a:rPr lang="es-CO" sz="1400" dirty="0">
                <a:solidFill>
                  <a:srgbClr val="121C4D"/>
                </a:solidFill>
              </a:rPr>
              <a:t>Aplica para todas las cuentas de:</a:t>
            </a:r>
          </a:p>
          <a:p>
            <a:pPr marL="285750" indent="-285750">
              <a:buFontTx/>
              <a:buChar char="-"/>
            </a:pPr>
            <a:r>
              <a:rPr lang="es-CO" sz="1400" b="1" dirty="0">
                <a:solidFill>
                  <a:srgbClr val="121C4D"/>
                </a:solidFill>
              </a:rPr>
              <a:t>Producción</a:t>
            </a:r>
            <a:r>
              <a:rPr lang="es-CO" sz="1400" dirty="0">
                <a:solidFill>
                  <a:srgbClr val="121C4D"/>
                </a:solidFill>
              </a:rPr>
              <a:t> (Comienzan por </a:t>
            </a:r>
            <a:r>
              <a:rPr lang="es-CO" sz="1400" b="1" dirty="0">
                <a:solidFill>
                  <a:srgbClr val="121C4D"/>
                </a:solidFill>
              </a:rPr>
              <a:t>510203</a:t>
            </a:r>
            <a:r>
              <a:rPr lang="es-CO" sz="1400" dirty="0">
                <a:solidFill>
                  <a:srgbClr val="121C4D"/>
                </a:solidFill>
              </a:rPr>
              <a:t>)</a:t>
            </a:r>
          </a:p>
          <a:p>
            <a:pPr marL="285750" indent="-285750">
              <a:buFontTx/>
              <a:buChar char="-"/>
            </a:pPr>
            <a:r>
              <a:rPr lang="es-CO" sz="1400" b="1" dirty="0">
                <a:solidFill>
                  <a:srgbClr val="121C4D"/>
                </a:solidFill>
              </a:rPr>
              <a:t>Distribución</a:t>
            </a:r>
            <a:r>
              <a:rPr lang="es-CO" sz="1400" dirty="0">
                <a:solidFill>
                  <a:srgbClr val="121C4D"/>
                </a:solidFill>
              </a:rPr>
              <a:t> (Comienzan por </a:t>
            </a:r>
            <a:r>
              <a:rPr lang="es-CO" sz="1400" b="1" dirty="0">
                <a:solidFill>
                  <a:srgbClr val="121C4D"/>
                </a:solidFill>
              </a:rPr>
              <a:t>510112</a:t>
            </a:r>
            <a:r>
              <a:rPr lang="es-CO" sz="1400" dirty="0">
                <a:solidFill>
                  <a:srgbClr val="121C4D"/>
                </a:solidFill>
              </a:rPr>
              <a:t>)</a:t>
            </a:r>
          </a:p>
          <a:p>
            <a:pPr marL="285750" indent="-285750">
              <a:buFontTx/>
              <a:buChar char="-"/>
            </a:pPr>
            <a:r>
              <a:rPr lang="es-CO" sz="1400" b="1" dirty="0">
                <a:solidFill>
                  <a:srgbClr val="121C4D"/>
                </a:solidFill>
              </a:rPr>
              <a:t>Administración</a:t>
            </a:r>
            <a:r>
              <a:rPr lang="es-CO" sz="1400" dirty="0">
                <a:solidFill>
                  <a:srgbClr val="121C4D"/>
                </a:solidFill>
              </a:rPr>
              <a:t> (Comienzan por </a:t>
            </a:r>
            <a:r>
              <a:rPr lang="es-CO" sz="1400" b="1" dirty="0">
                <a:solidFill>
                  <a:srgbClr val="121C4D"/>
                </a:solidFill>
              </a:rPr>
              <a:t>520101</a:t>
            </a:r>
            <a:r>
              <a:rPr lang="es-CO" sz="1400" dirty="0">
                <a:solidFill>
                  <a:srgbClr val="121C4D"/>
                </a:solidFill>
              </a:rPr>
              <a:t>)</a:t>
            </a:r>
          </a:p>
          <a:p>
            <a:pPr marL="285750" indent="-285750">
              <a:buFontTx/>
              <a:buChar char="-"/>
            </a:pPr>
            <a:r>
              <a:rPr lang="es-CO" sz="1400" b="1" dirty="0">
                <a:solidFill>
                  <a:srgbClr val="121C4D"/>
                </a:solidFill>
              </a:rPr>
              <a:t>Ventas </a:t>
            </a:r>
            <a:r>
              <a:rPr lang="es-CO" sz="1400" dirty="0">
                <a:solidFill>
                  <a:srgbClr val="121C4D"/>
                </a:solidFill>
              </a:rPr>
              <a:t>(Comienzan por </a:t>
            </a:r>
            <a:r>
              <a:rPr lang="es-CO" sz="1400" b="1" dirty="0">
                <a:solidFill>
                  <a:srgbClr val="121C4D"/>
                </a:solidFill>
              </a:rPr>
              <a:t>520201</a:t>
            </a:r>
            <a:r>
              <a:rPr lang="es-CO" sz="1400" dirty="0">
                <a:solidFill>
                  <a:srgbClr val="121C4D"/>
                </a:solidFill>
              </a:rPr>
              <a:t>)</a:t>
            </a:r>
          </a:p>
          <a:p>
            <a:pPr marL="285750" indent="-285750">
              <a:buFontTx/>
              <a:buChar char="-"/>
            </a:pPr>
            <a:endParaRPr lang="es-CO" sz="1400" dirty="0">
              <a:solidFill>
                <a:srgbClr val="121C4D"/>
              </a:solidFill>
            </a:endParaRPr>
          </a:p>
          <a:p>
            <a:r>
              <a:rPr lang="es-CO" sz="1400" dirty="0">
                <a:solidFill>
                  <a:srgbClr val="121C4D"/>
                </a:solidFill>
              </a:rPr>
              <a:t>*A excepción de Lubricantes pues es una cuenta del paquete de Mantenimiento si comienza por 510203</a:t>
            </a:r>
          </a:p>
        </p:txBody>
      </p:sp>
      <p:pic>
        <p:nvPicPr>
          <p:cNvPr id="11" name="Imagen 10">
            <a:extLst>
              <a:ext uri="{FF2B5EF4-FFF2-40B4-BE49-F238E27FC236}">
                <a16:creationId xmlns:a16="http://schemas.microsoft.com/office/drawing/2014/main" id="{99661F1C-737A-F967-551E-E83A091B83C3}"/>
              </a:ext>
            </a:extLst>
          </p:cNvPr>
          <p:cNvPicPr>
            <a:picLocks noChangeAspect="1"/>
          </p:cNvPicPr>
          <p:nvPr/>
        </p:nvPicPr>
        <p:blipFill>
          <a:blip r:embed="rId3"/>
          <a:stretch>
            <a:fillRect/>
          </a:stretch>
        </p:blipFill>
        <p:spPr>
          <a:xfrm>
            <a:off x="2661940" y="1819782"/>
            <a:ext cx="4130285" cy="2426212"/>
          </a:xfrm>
          <a:prstGeom prst="rect">
            <a:avLst/>
          </a:prstGeom>
        </p:spPr>
      </p:pic>
      <p:sp>
        <p:nvSpPr>
          <p:cNvPr id="12" name="Freeform 33">
            <a:extLst>
              <a:ext uri="{FF2B5EF4-FFF2-40B4-BE49-F238E27FC236}">
                <a16:creationId xmlns:a16="http://schemas.microsoft.com/office/drawing/2014/main" id="{B4CB9459-331D-363C-4DC8-7B86F2784FE6}"/>
              </a:ext>
            </a:extLst>
          </p:cNvPr>
          <p:cNvSpPr>
            <a:spLocks noEditPoints="1"/>
          </p:cNvSpPr>
          <p:nvPr/>
        </p:nvSpPr>
        <p:spPr bwMode="auto">
          <a:xfrm>
            <a:off x="514586" y="1143034"/>
            <a:ext cx="576000" cy="576000"/>
          </a:xfrm>
          <a:custGeom>
            <a:avLst/>
            <a:gdLst>
              <a:gd name="T0" fmla="*/ 383 w 520"/>
              <a:gd name="T1" fmla="*/ 32 h 520"/>
              <a:gd name="T2" fmla="*/ 260 w 520"/>
              <a:gd name="T3" fmla="*/ 0 h 520"/>
              <a:gd name="T4" fmla="*/ 161 w 520"/>
              <a:gd name="T5" fmla="*/ 21 h 520"/>
              <a:gd name="T6" fmla="*/ 77 w 520"/>
              <a:gd name="T7" fmla="*/ 76 h 520"/>
              <a:gd name="T8" fmla="*/ 12 w 520"/>
              <a:gd name="T9" fmla="*/ 185 h 520"/>
              <a:gd name="T10" fmla="*/ 1 w 520"/>
              <a:gd name="T11" fmla="*/ 286 h 520"/>
              <a:gd name="T12" fmla="*/ 45 w 520"/>
              <a:gd name="T13" fmla="*/ 404 h 520"/>
              <a:gd name="T14" fmla="*/ 116 w 520"/>
              <a:gd name="T15" fmla="*/ 477 h 520"/>
              <a:gd name="T16" fmla="*/ 234 w 520"/>
              <a:gd name="T17" fmla="*/ 519 h 520"/>
              <a:gd name="T18" fmla="*/ 336 w 520"/>
              <a:gd name="T19" fmla="*/ 508 h 520"/>
              <a:gd name="T20" fmla="*/ 444 w 520"/>
              <a:gd name="T21" fmla="*/ 444 h 520"/>
              <a:gd name="T22" fmla="*/ 501 w 520"/>
              <a:gd name="T23" fmla="*/ 359 h 520"/>
              <a:gd name="T24" fmla="*/ 520 w 520"/>
              <a:gd name="T25" fmla="*/ 260 h 520"/>
              <a:gd name="T26" fmla="*/ 490 w 520"/>
              <a:gd name="T27" fmla="*/ 139 h 520"/>
              <a:gd name="T28" fmla="*/ 275 w 520"/>
              <a:gd name="T29" fmla="*/ 148 h 520"/>
              <a:gd name="T30" fmla="*/ 305 w 520"/>
              <a:gd name="T31" fmla="*/ 56 h 520"/>
              <a:gd name="T32" fmla="*/ 356 w 520"/>
              <a:gd name="T33" fmla="*/ 132 h 520"/>
              <a:gd name="T34" fmla="*/ 374 w 520"/>
              <a:gd name="T35" fmla="*/ 176 h 520"/>
              <a:gd name="T36" fmla="*/ 386 w 520"/>
              <a:gd name="T37" fmla="*/ 260 h 520"/>
              <a:gd name="T38" fmla="*/ 376 w 520"/>
              <a:gd name="T39" fmla="*/ 333 h 520"/>
              <a:gd name="T40" fmla="*/ 376 w 520"/>
              <a:gd name="T41" fmla="*/ 107 h 520"/>
              <a:gd name="T42" fmla="*/ 328 w 520"/>
              <a:gd name="T43" fmla="*/ 38 h 520"/>
              <a:gd name="T44" fmla="*/ 405 w 520"/>
              <a:gd name="T45" fmla="*/ 79 h 520"/>
              <a:gd name="T46" fmla="*/ 394 w 520"/>
              <a:gd name="T47" fmla="*/ 148 h 520"/>
              <a:gd name="T48" fmla="*/ 429 w 520"/>
              <a:gd name="T49" fmla="*/ 419 h 520"/>
              <a:gd name="T50" fmla="*/ 334 w 520"/>
              <a:gd name="T51" fmla="*/ 480 h 520"/>
              <a:gd name="T52" fmla="*/ 374 w 520"/>
              <a:gd name="T53" fmla="*/ 423 h 520"/>
              <a:gd name="T54" fmla="*/ 370 w 520"/>
              <a:gd name="T55" fmla="*/ 362 h 520"/>
              <a:gd name="T56" fmla="*/ 340 w 520"/>
              <a:gd name="T57" fmla="*/ 427 h 520"/>
              <a:gd name="T58" fmla="*/ 291 w 520"/>
              <a:gd name="T59" fmla="*/ 480 h 520"/>
              <a:gd name="T60" fmla="*/ 414 w 520"/>
              <a:gd name="T61" fmla="*/ 260 h 520"/>
              <a:gd name="T62" fmla="*/ 403 w 520"/>
              <a:gd name="T63" fmla="*/ 176 h 520"/>
              <a:gd name="T64" fmla="*/ 490 w 520"/>
              <a:gd name="T65" fmla="*/ 239 h 520"/>
              <a:gd name="T66" fmla="*/ 485 w 520"/>
              <a:gd name="T67" fmla="*/ 316 h 520"/>
              <a:gd name="T68" fmla="*/ 412 w 520"/>
              <a:gd name="T69" fmla="*/ 297 h 520"/>
              <a:gd name="T70" fmla="*/ 41 w 520"/>
              <a:gd name="T71" fmla="*/ 333 h 520"/>
              <a:gd name="T72" fmla="*/ 28 w 520"/>
              <a:gd name="T73" fmla="*/ 260 h 520"/>
              <a:gd name="T74" fmla="*/ 45 w 520"/>
              <a:gd name="T75" fmla="*/ 176 h 520"/>
              <a:gd name="T76" fmla="*/ 107 w 520"/>
              <a:gd name="T77" fmla="*/ 239 h 520"/>
              <a:gd name="T78" fmla="*/ 111 w 520"/>
              <a:gd name="T79" fmla="*/ 316 h 520"/>
              <a:gd name="T80" fmla="*/ 162 w 520"/>
              <a:gd name="T81" fmla="*/ 132 h 520"/>
              <a:gd name="T82" fmla="*/ 214 w 520"/>
              <a:gd name="T83" fmla="*/ 55 h 520"/>
              <a:gd name="T84" fmla="*/ 246 w 520"/>
              <a:gd name="T85" fmla="*/ 148 h 520"/>
              <a:gd name="T86" fmla="*/ 142 w 520"/>
              <a:gd name="T87" fmla="*/ 409 h 520"/>
              <a:gd name="T88" fmla="*/ 190 w 520"/>
              <a:gd name="T89" fmla="*/ 481 h 520"/>
              <a:gd name="T90" fmla="*/ 110 w 520"/>
              <a:gd name="T91" fmla="*/ 435 h 520"/>
              <a:gd name="T92" fmla="*/ 123 w 520"/>
              <a:gd name="T93" fmla="*/ 362 h 520"/>
              <a:gd name="T94" fmla="*/ 222 w 520"/>
              <a:gd name="T95" fmla="*/ 473 h 520"/>
              <a:gd name="T96" fmla="*/ 162 w 520"/>
              <a:gd name="T97" fmla="*/ 386 h 520"/>
              <a:gd name="T98" fmla="*/ 143 w 520"/>
              <a:gd name="T99" fmla="*/ 333 h 520"/>
              <a:gd name="T100" fmla="*/ 135 w 520"/>
              <a:gd name="T101" fmla="*/ 260 h 520"/>
              <a:gd name="T102" fmla="*/ 146 w 520"/>
              <a:gd name="T103" fmla="*/ 176 h 520"/>
              <a:gd name="T104" fmla="*/ 83 w 520"/>
              <a:gd name="T105" fmla="*/ 113 h 520"/>
              <a:gd name="T106" fmla="*/ 168 w 520"/>
              <a:gd name="T107" fmla="*/ 48 h 520"/>
              <a:gd name="T108" fmla="*/ 158 w 520"/>
              <a:gd name="T109" fmla="*/ 79 h 520"/>
              <a:gd name="T110" fmla="*/ 126 w 520"/>
              <a:gd name="T111" fmla="*/ 14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0" h="520">
                <a:moveTo>
                  <a:pt x="444" y="76"/>
                </a:moveTo>
                <a:lnTo>
                  <a:pt x="444" y="76"/>
                </a:lnTo>
                <a:lnTo>
                  <a:pt x="425" y="59"/>
                </a:lnTo>
                <a:lnTo>
                  <a:pt x="405" y="44"/>
                </a:lnTo>
                <a:lnTo>
                  <a:pt x="383" y="32"/>
                </a:lnTo>
                <a:lnTo>
                  <a:pt x="360" y="21"/>
                </a:lnTo>
                <a:lnTo>
                  <a:pt x="336" y="11"/>
                </a:lnTo>
                <a:lnTo>
                  <a:pt x="311" y="6"/>
                </a:lnTo>
                <a:lnTo>
                  <a:pt x="286" y="2"/>
                </a:lnTo>
                <a:lnTo>
                  <a:pt x="260" y="0"/>
                </a:lnTo>
                <a:lnTo>
                  <a:pt x="260" y="0"/>
                </a:lnTo>
                <a:lnTo>
                  <a:pt x="234" y="2"/>
                </a:lnTo>
                <a:lnTo>
                  <a:pt x="210" y="6"/>
                </a:lnTo>
                <a:lnTo>
                  <a:pt x="184" y="11"/>
                </a:lnTo>
                <a:lnTo>
                  <a:pt x="161" y="21"/>
                </a:lnTo>
                <a:lnTo>
                  <a:pt x="138" y="32"/>
                </a:lnTo>
                <a:lnTo>
                  <a:pt x="116" y="44"/>
                </a:lnTo>
                <a:lnTo>
                  <a:pt x="96" y="59"/>
                </a:lnTo>
                <a:lnTo>
                  <a:pt x="77" y="76"/>
                </a:lnTo>
                <a:lnTo>
                  <a:pt x="77" y="76"/>
                </a:lnTo>
                <a:lnTo>
                  <a:pt x="60" y="95"/>
                </a:lnTo>
                <a:lnTo>
                  <a:pt x="45" y="117"/>
                </a:lnTo>
                <a:lnTo>
                  <a:pt x="31" y="139"/>
                </a:lnTo>
                <a:lnTo>
                  <a:pt x="20" y="160"/>
                </a:lnTo>
                <a:lnTo>
                  <a:pt x="12" y="185"/>
                </a:lnTo>
                <a:lnTo>
                  <a:pt x="5" y="209"/>
                </a:lnTo>
                <a:lnTo>
                  <a:pt x="1" y="235"/>
                </a:lnTo>
                <a:lnTo>
                  <a:pt x="0" y="260"/>
                </a:lnTo>
                <a:lnTo>
                  <a:pt x="0" y="260"/>
                </a:lnTo>
                <a:lnTo>
                  <a:pt x="1" y="286"/>
                </a:lnTo>
                <a:lnTo>
                  <a:pt x="5" y="312"/>
                </a:lnTo>
                <a:lnTo>
                  <a:pt x="12" y="336"/>
                </a:lnTo>
                <a:lnTo>
                  <a:pt x="20" y="359"/>
                </a:lnTo>
                <a:lnTo>
                  <a:pt x="31" y="382"/>
                </a:lnTo>
                <a:lnTo>
                  <a:pt x="45" y="404"/>
                </a:lnTo>
                <a:lnTo>
                  <a:pt x="60" y="424"/>
                </a:lnTo>
                <a:lnTo>
                  <a:pt x="77" y="444"/>
                </a:lnTo>
                <a:lnTo>
                  <a:pt x="77" y="444"/>
                </a:lnTo>
                <a:lnTo>
                  <a:pt x="96" y="461"/>
                </a:lnTo>
                <a:lnTo>
                  <a:pt x="116" y="477"/>
                </a:lnTo>
                <a:lnTo>
                  <a:pt x="138" y="489"/>
                </a:lnTo>
                <a:lnTo>
                  <a:pt x="161" y="500"/>
                </a:lnTo>
                <a:lnTo>
                  <a:pt x="184" y="508"/>
                </a:lnTo>
                <a:lnTo>
                  <a:pt x="210" y="515"/>
                </a:lnTo>
                <a:lnTo>
                  <a:pt x="234" y="519"/>
                </a:lnTo>
                <a:lnTo>
                  <a:pt x="260" y="520"/>
                </a:lnTo>
                <a:lnTo>
                  <a:pt x="260" y="520"/>
                </a:lnTo>
                <a:lnTo>
                  <a:pt x="286" y="519"/>
                </a:lnTo>
                <a:lnTo>
                  <a:pt x="311" y="515"/>
                </a:lnTo>
                <a:lnTo>
                  <a:pt x="336" y="508"/>
                </a:lnTo>
                <a:lnTo>
                  <a:pt x="360" y="500"/>
                </a:lnTo>
                <a:lnTo>
                  <a:pt x="383" y="489"/>
                </a:lnTo>
                <a:lnTo>
                  <a:pt x="405" y="477"/>
                </a:lnTo>
                <a:lnTo>
                  <a:pt x="425" y="461"/>
                </a:lnTo>
                <a:lnTo>
                  <a:pt x="444" y="444"/>
                </a:lnTo>
                <a:lnTo>
                  <a:pt x="444" y="444"/>
                </a:lnTo>
                <a:lnTo>
                  <a:pt x="462" y="424"/>
                </a:lnTo>
                <a:lnTo>
                  <a:pt x="477" y="404"/>
                </a:lnTo>
                <a:lnTo>
                  <a:pt x="490" y="382"/>
                </a:lnTo>
                <a:lnTo>
                  <a:pt x="501" y="359"/>
                </a:lnTo>
                <a:lnTo>
                  <a:pt x="509" y="336"/>
                </a:lnTo>
                <a:lnTo>
                  <a:pt x="514" y="312"/>
                </a:lnTo>
                <a:lnTo>
                  <a:pt x="518" y="286"/>
                </a:lnTo>
                <a:lnTo>
                  <a:pt x="520" y="260"/>
                </a:lnTo>
                <a:lnTo>
                  <a:pt x="520" y="260"/>
                </a:lnTo>
                <a:lnTo>
                  <a:pt x="518" y="235"/>
                </a:lnTo>
                <a:lnTo>
                  <a:pt x="514" y="209"/>
                </a:lnTo>
                <a:lnTo>
                  <a:pt x="509" y="185"/>
                </a:lnTo>
                <a:lnTo>
                  <a:pt x="501" y="160"/>
                </a:lnTo>
                <a:lnTo>
                  <a:pt x="490" y="139"/>
                </a:lnTo>
                <a:lnTo>
                  <a:pt x="477" y="117"/>
                </a:lnTo>
                <a:lnTo>
                  <a:pt x="462" y="95"/>
                </a:lnTo>
                <a:lnTo>
                  <a:pt x="444" y="76"/>
                </a:lnTo>
                <a:lnTo>
                  <a:pt x="444" y="76"/>
                </a:lnTo>
                <a:close/>
                <a:moveTo>
                  <a:pt x="275" y="148"/>
                </a:moveTo>
                <a:lnTo>
                  <a:pt x="275" y="33"/>
                </a:lnTo>
                <a:lnTo>
                  <a:pt x="275" y="33"/>
                </a:lnTo>
                <a:lnTo>
                  <a:pt x="282" y="37"/>
                </a:lnTo>
                <a:lnTo>
                  <a:pt x="290" y="42"/>
                </a:lnTo>
                <a:lnTo>
                  <a:pt x="305" y="56"/>
                </a:lnTo>
                <a:lnTo>
                  <a:pt x="321" y="74"/>
                </a:lnTo>
                <a:lnTo>
                  <a:pt x="336" y="94"/>
                </a:lnTo>
                <a:lnTo>
                  <a:pt x="336" y="94"/>
                </a:lnTo>
                <a:lnTo>
                  <a:pt x="349" y="117"/>
                </a:lnTo>
                <a:lnTo>
                  <a:pt x="356" y="132"/>
                </a:lnTo>
                <a:lnTo>
                  <a:pt x="364" y="148"/>
                </a:lnTo>
                <a:lnTo>
                  <a:pt x="275" y="148"/>
                </a:lnTo>
                <a:close/>
                <a:moveTo>
                  <a:pt x="275" y="333"/>
                </a:moveTo>
                <a:lnTo>
                  <a:pt x="275" y="176"/>
                </a:lnTo>
                <a:lnTo>
                  <a:pt x="374" y="176"/>
                </a:lnTo>
                <a:lnTo>
                  <a:pt x="374" y="176"/>
                </a:lnTo>
                <a:lnTo>
                  <a:pt x="379" y="198"/>
                </a:lnTo>
                <a:lnTo>
                  <a:pt x="383" y="218"/>
                </a:lnTo>
                <a:lnTo>
                  <a:pt x="384" y="239"/>
                </a:lnTo>
                <a:lnTo>
                  <a:pt x="386" y="260"/>
                </a:lnTo>
                <a:lnTo>
                  <a:pt x="386" y="260"/>
                </a:lnTo>
                <a:lnTo>
                  <a:pt x="384" y="279"/>
                </a:lnTo>
                <a:lnTo>
                  <a:pt x="383" y="297"/>
                </a:lnTo>
                <a:lnTo>
                  <a:pt x="380" y="316"/>
                </a:lnTo>
                <a:lnTo>
                  <a:pt x="376" y="333"/>
                </a:lnTo>
                <a:lnTo>
                  <a:pt x="275" y="333"/>
                </a:lnTo>
                <a:close/>
                <a:moveTo>
                  <a:pt x="394" y="148"/>
                </a:moveTo>
                <a:lnTo>
                  <a:pt x="394" y="148"/>
                </a:lnTo>
                <a:lnTo>
                  <a:pt x="386" y="126"/>
                </a:lnTo>
                <a:lnTo>
                  <a:pt x="376" y="107"/>
                </a:lnTo>
                <a:lnTo>
                  <a:pt x="367" y="91"/>
                </a:lnTo>
                <a:lnTo>
                  <a:pt x="360" y="79"/>
                </a:lnTo>
                <a:lnTo>
                  <a:pt x="360" y="79"/>
                </a:lnTo>
                <a:lnTo>
                  <a:pt x="344" y="57"/>
                </a:lnTo>
                <a:lnTo>
                  <a:pt x="328" y="38"/>
                </a:lnTo>
                <a:lnTo>
                  <a:pt x="328" y="38"/>
                </a:lnTo>
                <a:lnTo>
                  <a:pt x="348" y="45"/>
                </a:lnTo>
                <a:lnTo>
                  <a:pt x="367" y="55"/>
                </a:lnTo>
                <a:lnTo>
                  <a:pt x="386" y="65"/>
                </a:lnTo>
                <a:lnTo>
                  <a:pt x="405" y="79"/>
                </a:lnTo>
                <a:lnTo>
                  <a:pt x="421" y="94"/>
                </a:lnTo>
                <a:lnTo>
                  <a:pt x="436" y="110"/>
                </a:lnTo>
                <a:lnTo>
                  <a:pt x="451" y="129"/>
                </a:lnTo>
                <a:lnTo>
                  <a:pt x="463" y="148"/>
                </a:lnTo>
                <a:lnTo>
                  <a:pt x="394" y="148"/>
                </a:lnTo>
                <a:close/>
                <a:moveTo>
                  <a:pt x="468" y="362"/>
                </a:moveTo>
                <a:lnTo>
                  <a:pt x="468" y="362"/>
                </a:lnTo>
                <a:lnTo>
                  <a:pt x="456" y="382"/>
                </a:lnTo>
                <a:lnTo>
                  <a:pt x="444" y="401"/>
                </a:lnTo>
                <a:lnTo>
                  <a:pt x="429" y="419"/>
                </a:lnTo>
                <a:lnTo>
                  <a:pt x="413" y="435"/>
                </a:lnTo>
                <a:lnTo>
                  <a:pt x="395" y="448"/>
                </a:lnTo>
                <a:lnTo>
                  <a:pt x="375" y="461"/>
                </a:lnTo>
                <a:lnTo>
                  <a:pt x="355" y="471"/>
                </a:lnTo>
                <a:lnTo>
                  <a:pt x="334" y="480"/>
                </a:lnTo>
                <a:lnTo>
                  <a:pt x="334" y="480"/>
                </a:lnTo>
                <a:lnTo>
                  <a:pt x="349" y="462"/>
                </a:lnTo>
                <a:lnTo>
                  <a:pt x="363" y="442"/>
                </a:lnTo>
                <a:lnTo>
                  <a:pt x="363" y="442"/>
                </a:lnTo>
                <a:lnTo>
                  <a:pt x="374" y="423"/>
                </a:lnTo>
                <a:lnTo>
                  <a:pt x="383" y="404"/>
                </a:lnTo>
                <a:lnTo>
                  <a:pt x="391" y="383"/>
                </a:lnTo>
                <a:lnTo>
                  <a:pt x="398" y="362"/>
                </a:lnTo>
                <a:lnTo>
                  <a:pt x="468" y="362"/>
                </a:lnTo>
                <a:close/>
                <a:moveTo>
                  <a:pt x="370" y="362"/>
                </a:moveTo>
                <a:lnTo>
                  <a:pt x="370" y="362"/>
                </a:lnTo>
                <a:lnTo>
                  <a:pt x="363" y="379"/>
                </a:lnTo>
                <a:lnTo>
                  <a:pt x="356" y="396"/>
                </a:lnTo>
                <a:lnTo>
                  <a:pt x="348" y="411"/>
                </a:lnTo>
                <a:lnTo>
                  <a:pt x="340" y="427"/>
                </a:lnTo>
                <a:lnTo>
                  <a:pt x="340" y="427"/>
                </a:lnTo>
                <a:lnTo>
                  <a:pt x="324" y="448"/>
                </a:lnTo>
                <a:lnTo>
                  <a:pt x="307" y="466"/>
                </a:lnTo>
                <a:lnTo>
                  <a:pt x="299" y="474"/>
                </a:lnTo>
                <a:lnTo>
                  <a:pt x="291" y="480"/>
                </a:lnTo>
                <a:lnTo>
                  <a:pt x="283" y="485"/>
                </a:lnTo>
                <a:lnTo>
                  <a:pt x="275" y="489"/>
                </a:lnTo>
                <a:lnTo>
                  <a:pt x="275" y="362"/>
                </a:lnTo>
                <a:lnTo>
                  <a:pt x="370" y="362"/>
                </a:lnTo>
                <a:close/>
                <a:moveTo>
                  <a:pt x="414" y="260"/>
                </a:moveTo>
                <a:lnTo>
                  <a:pt x="414" y="260"/>
                </a:lnTo>
                <a:lnTo>
                  <a:pt x="413" y="239"/>
                </a:lnTo>
                <a:lnTo>
                  <a:pt x="412" y="218"/>
                </a:lnTo>
                <a:lnTo>
                  <a:pt x="407" y="198"/>
                </a:lnTo>
                <a:lnTo>
                  <a:pt x="403" y="176"/>
                </a:lnTo>
                <a:lnTo>
                  <a:pt x="477" y="176"/>
                </a:lnTo>
                <a:lnTo>
                  <a:pt x="477" y="176"/>
                </a:lnTo>
                <a:lnTo>
                  <a:pt x="483" y="197"/>
                </a:lnTo>
                <a:lnTo>
                  <a:pt x="487" y="217"/>
                </a:lnTo>
                <a:lnTo>
                  <a:pt x="490" y="239"/>
                </a:lnTo>
                <a:lnTo>
                  <a:pt x="491" y="260"/>
                </a:lnTo>
                <a:lnTo>
                  <a:pt x="491" y="260"/>
                </a:lnTo>
                <a:lnTo>
                  <a:pt x="491" y="279"/>
                </a:lnTo>
                <a:lnTo>
                  <a:pt x="489" y="298"/>
                </a:lnTo>
                <a:lnTo>
                  <a:pt x="485" y="316"/>
                </a:lnTo>
                <a:lnTo>
                  <a:pt x="479" y="333"/>
                </a:lnTo>
                <a:lnTo>
                  <a:pt x="406" y="333"/>
                </a:lnTo>
                <a:lnTo>
                  <a:pt x="406" y="333"/>
                </a:lnTo>
                <a:lnTo>
                  <a:pt x="409" y="316"/>
                </a:lnTo>
                <a:lnTo>
                  <a:pt x="412" y="297"/>
                </a:lnTo>
                <a:lnTo>
                  <a:pt x="413" y="279"/>
                </a:lnTo>
                <a:lnTo>
                  <a:pt x="414" y="260"/>
                </a:lnTo>
                <a:lnTo>
                  <a:pt x="414" y="260"/>
                </a:lnTo>
                <a:close/>
                <a:moveTo>
                  <a:pt x="115" y="333"/>
                </a:moveTo>
                <a:lnTo>
                  <a:pt x="41" y="333"/>
                </a:lnTo>
                <a:lnTo>
                  <a:pt x="41" y="333"/>
                </a:lnTo>
                <a:lnTo>
                  <a:pt x="35" y="316"/>
                </a:lnTo>
                <a:lnTo>
                  <a:pt x="32" y="298"/>
                </a:lnTo>
                <a:lnTo>
                  <a:pt x="30" y="279"/>
                </a:lnTo>
                <a:lnTo>
                  <a:pt x="28" y="260"/>
                </a:lnTo>
                <a:lnTo>
                  <a:pt x="28" y="260"/>
                </a:lnTo>
                <a:lnTo>
                  <a:pt x="30" y="239"/>
                </a:lnTo>
                <a:lnTo>
                  <a:pt x="32" y="217"/>
                </a:lnTo>
                <a:lnTo>
                  <a:pt x="38" y="197"/>
                </a:lnTo>
                <a:lnTo>
                  <a:pt x="45" y="176"/>
                </a:lnTo>
                <a:lnTo>
                  <a:pt x="118" y="176"/>
                </a:lnTo>
                <a:lnTo>
                  <a:pt x="118" y="176"/>
                </a:lnTo>
                <a:lnTo>
                  <a:pt x="112" y="198"/>
                </a:lnTo>
                <a:lnTo>
                  <a:pt x="110" y="218"/>
                </a:lnTo>
                <a:lnTo>
                  <a:pt x="107" y="239"/>
                </a:lnTo>
                <a:lnTo>
                  <a:pt x="107" y="260"/>
                </a:lnTo>
                <a:lnTo>
                  <a:pt x="107" y="260"/>
                </a:lnTo>
                <a:lnTo>
                  <a:pt x="107" y="279"/>
                </a:lnTo>
                <a:lnTo>
                  <a:pt x="108" y="297"/>
                </a:lnTo>
                <a:lnTo>
                  <a:pt x="111" y="316"/>
                </a:lnTo>
                <a:lnTo>
                  <a:pt x="115" y="333"/>
                </a:lnTo>
                <a:lnTo>
                  <a:pt x="115" y="333"/>
                </a:lnTo>
                <a:close/>
                <a:moveTo>
                  <a:pt x="156" y="148"/>
                </a:moveTo>
                <a:lnTo>
                  <a:pt x="156" y="148"/>
                </a:lnTo>
                <a:lnTo>
                  <a:pt x="162" y="132"/>
                </a:lnTo>
                <a:lnTo>
                  <a:pt x="169" y="117"/>
                </a:lnTo>
                <a:lnTo>
                  <a:pt x="183" y="94"/>
                </a:lnTo>
                <a:lnTo>
                  <a:pt x="183" y="94"/>
                </a:lnTo>
                <a:lnTo>
                  <a:pt x="198" y="72"/>
                </a:lnTo>
                <a:lnTo>
                  <a:pt x="214" y="55"/>
                </a:lnTo>
                <a:lnTo>
                  <a:pt x="222" y="46"/>
                </a:lnTo>
                <a:lnTo>
                  <a:pt x="230" y="41"/>
                </a:lnTo>
                <a:lnTo>
                  <a:pt x="238" y="36"/>
                </a:lnTo>
                <a:lnTo>
                  <a:pt x="246" y="32"/>
                </a:lnTo>
                <a:lnTo>
                  <a:pt x="246" y="148"/>
                </a:lnTo>
                <a:lnTo>
                  <a:pt x="156" y="148"/>
                </a:lnTo>
                <a:close/>
                <a:moveTo>
                  <a:pt x="123" y="362"/>
                </a:moveTo>
                <a:lnTo>
                  <a:pt x="123" y="362"/>
                </a:lnTo>
                <a:lnTo>
                  <a:pt x="131" y="388"/>
                </a:lnTo>
                <a:lnTo>
                  <a:pt x="142" y="409"/>
                </a:lnTo>
                <a:lnTo>
                  <a:pt x="152" y="427"/>
                </a:lnTo>
                <a:lnTo>
                  <a:pt x="160" y="442"/>
                </a:lnTo>
                <a:lnTo>
                  <a:pt x="160" y="442"/>
                </a:lnTo>
                <a:lnTo>
                  <a:pt x="175" y="462"/>
                </a:lnTo>
                <a:lnTo>
                  <a:pt x="190" y="481"/>
                </a:lnTo>
                <a:lnTo>
                  <a:pt x="190" y="481"/>
                </a:lnTo>
                <a:lnTo>
                  <a:pt x="168" y="473"/>
                </a:lnTo>
                <a:lnTo>
                  <a:pt x="148" y="462"/>
                </a:lnTo>
                <a:lnTo>
                  <a:pt x="127" y="450"/>
                </a:lnTo>
                <a:lnTo>
                  <a:pt x="110" y="435"/>
                </a:lnTo>
                <a:lnTo>
                  <a:pt x="92" y="420"/>
                </a:lnTo>
                <a:lnTo>
                  <a:pt x="77" y="402"/>
                </a:lnTo>
                <a:lnTo>
                  <a:pt x="64" y="382"/>
                </a:lnTo>
                <a:lnTo>
                  <a:pt x="53" y="362"/>
                </a:lnTo>
                <a:lnTo>
                  <a:pt x="123" y="362"/>
                </a:lnTo>
                <a:close/>
                <a:moveTo>
                  <a:pt x="246" y="362"/>
                </a:moveTo>
                <a:lnTo>
                  <a:pt x="246" y="488"/>
                </a:lnTo>
                <a:lnTo>
                  <a:pt x="246" y="488"/>
                </a:lnTo>
                <a:lnTo>
                  <a:pt x="234" y="482"/>
                </a:lnTo>
                <a:lnTo>
                  <a:pt x="222" y="473"/>
                </a:lnTo>
                <a:lnTo>
                  <a:pt x="210" y="461"/>
                </a:lnTo>
                <a:lnTo>
                  <a:pt x="196" y="446"/>
                </a:lnTo>
                <a:lnTo>
                  <a:pt x="184" y="428"/>
                </a:lnTo>
                <a:lnTo>
                  <a:pt x="173" y="408"/>
                </a:lnTo>
                <a:lnTo>
                  <a:pt x="162" y="386"/>
                </a:lnTo>
                <a:lnTo>
                  <a:pt x="153" y="362"/>
                </a:lnTo>
                <a:lnTo>
                  <a:pt x="246" y="362"/>
                </a:lnTo>
                <a:close/>
                <a:moveTo>
                  <a:pt x="246" y="176"/>
                </a:moveTo>
                <a:lnTo>
                  <a:pt x="246" y="333"/>
                </a:lnTo>
                <a:lnTo>
                  <a:pt x="143" y="333"/>
                </a:lnTo>
                <a:lnTo>
                  <a:pt x="143" y="333"/>
                </a:lnTo>
                <a:lnTo>
                  <a:pt x="141" y="316"/>
                </a:lnTo>
                <a:lnTo>
                  <a:pt x="137" y="297"/>
                </a:lnTo>
                <a:lnTo>
                  <a:pt x="135" y="279"/>
                </a:lnTo>
                <a:lnTo>
                  <a:pt x="135" y="260"/>
                </a:lnTo>
                <a:lnTo>
                  <a:pt x="135" y="260"/>
                </a:lnTo>
                <a:lnTo>
                  <a:pt x="135" y="239"/>
                </a:lnTo>
                <a:lnTo>
                  <a:pt x="138" y="218"/>
                </a:lnTo>
                <a:lnTo>
                  <a:pt x="141" y="197"/>
                </a:lnTo>
                <a:lnTo>
                  <a:pt x="146" y="176"/>
                </a:lnTo>
                <a:lnTo>
                  <a:pt x="246" y="176"/>
                </a:lnTo>
                <a:close/>
                <a:moveTo>
                  <a:pt x="58" y="148"/>
                </a:moveTo>
                <a:lnTo>
                  <a:pt x="58" y="148"/>
                </a:lnTo>
                <a:lnTo>
                  <a:pt x="69" y="130"/>
                </a:lnTo>
                <a:lnTo>
                  <a:pt x="83" y="113"/>
                </a:lnTo>
                <a:lnTo>
                  <a:pt x="97" y="97"/>
                </a:lnTo>
                <a:lnTo>
                  <a:pt x="112" y="82"/>
                </a:lnTo>
                <a:lnTo>
                  <a:pt x="130" y="69"/>
                </a:lnTo>
                <a:lnTo>
                  <a:pt x="149" y="57"/>
                </a:lnTo>
                <a:lnTo>
                  <a:pt x="168" y="48"/>
                </a:lnTo>
                <a:lnTo>
                  <a:pt x="188" y="41"/>
                </a:lnTo>
                <a:lnTo>
                  <a:pt x="188" y="41"/>
                </a:lnTo>
                <a:lnTo>
                  <a:pt x="173" y="59"/>
                </a:lnTo>
                <a:lnTo>
                  <a:pt x="158" y="79"/>
                </a:lnTo>
                <a:lnTo>
                  <a:pt x="158" y="79"/>
                </a:lnTo>
                <a:lnTo>
                  <a:pt x="158" y="79"/>
                </a:lnTo>
                <a:lnTo>
                  <a:pt x="149" y="95"/>
                </a:lnTo>
                <a:lnTo>
                  <a:pt x="141" y="113"/>
                </a:lnTo>
                <a:lnTo>
                  <a:pt x="133" y="130"/>
                </a:lnTo>
                <a:lnTo>
                  <a:pt x="126" y="148"/>
                </a:lnTo>
                <a:lnTo>
                  <a:pt x="58" y="148"/>
                </a:lnTo>
                <a:close/>
              </a:path>
            </a:pathLst>
          </a:custGeom>
          <a:solidFill>
            <a:srgbClr val="131E47"/>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CO"/>
            </a:defPPr>
            <a:lvl1pPr marL="0" algn="l" defTabSz="1229502" rtl="0" eaLnBrk="1" latinLnBrk="0" hangingPunct="1">
              <a:defRPr sz="2400" kern="1200">
                <a:solidFill>
                  <a:schemeClr val="tx1"/>
                </a:solidFill>
                <a:latin typeface="+mn-lt"/>
                <a:ea typeface="+mn-ea"/>
                <a:cs typeface="+mn-cs"/>
              </a:defRPr>
            </a:lvl1pPr>
            <a:lvl2pPr marL="614751" algn="l" defTabSz="1229502" rtl="0" eaLnBrk="1" latinLnBrk="0" hangingPunct="1">
              <a:defRPr sz="2400" kern="1200">
                <a:solidFill>
                  <a:schemeClr val="tx1"/>
                </a:solidFill>
                <a:latin typeface="+mn-lt"/>
                <a:ea typeface="+mn-ea"/>
                <a:cs typeface="+mn-cs"/>
              </a:defRPr>
            </a:lvl2pPr>
            <a:lvl3pPr marL="1229502" algn="l" defTabSz="1229502" rtl="0" eaLnBrk="1" latinLnBrk="0" hangingPunct="1">
              <a:defRPr sz="2400" kern="1200">
                <a:solidFill>
                  <a:schemeClr val="tx1"/>
                </a:solidFill>
                <a:latin typeface="+mn-lt"/>
                <a:ea typeface="+mn-ea"/>
                <a:cs typeface="+mn-cs"/>
              </a:defRPr>
            </a:lvl3pPr>
            <a:lvl4pPr marL="1844253" algn="l" defTabSz="1229502" rtl="0" eaLnBrk="1" latinLnBrk="0" hangingPunct="1">
              <a:defRPr sz="2400" kern="1200">
                <a:solidFill>
                  <a:schemeClr val="tx1"/>
                </a:solidFill>
                <a:latin typeface="+mn-lt"/>
                <a:ea typeface="+mn-ea"/>
                <a:cs typeface="+mn-cs"/>
              </a:defRPr>
            </a:lvl4pPr>
            <a:lvl5pPr marL="2459004" algn="l" defTabSz="1229502" rtl="0" eaLnBrk="1" latinLnBrk="0" hangingPunct="1">
              <a:defRPr sz="2400" kern="1200">
                <a:solidFill>
                  <a:schemeClr val="tx1"/>
                </a:solidFill>
                <a:latin typeface="+mn-lt"/>
                <a:ea typeface="+mn-ea"/>
                <a:cs typeface="+mn-cs"/>
              </a:defRPr>
            </a:lvl5pPr>
            <a:lvl6pPr marL="3073756" algn="l" defTabSz="1229502" rtl="0" eaLnBrk="1" latinLnBrk="0" hangingPunct="1">
              <a:defRPr sz="2400" kern="1200">
                <a:solidFill>
                  <a:schemeClr val="tx1"/>
                </a:solidFill>
                <a:latin typeface="+mn-lt"/>
                <a:ea typeface="+mn-ea"/>
                <a:cs typeface="+mn-cs"/>
              </a:defRPr>
            </a:lvl6pPr>
            <a:lvl7pPr marL="3688507" algn="l" defTabSz="1229502" rtl="0" eaLnBrk="1" latinLnBrk="0" hangingPunct="1">
              <a:defRPr sz="2400" kern="1200">
                <a:solidFill>
                  <a:schemeClr val="tx1"/>
                </a:solidFill>
                <a:latin typeface="+mn-lt"/>
                <a:ea typeface="+mn-ea"/>
                <a:cs typeface="+mn-cs"/>
              </a:defRPr>
            </a:lvl7pPr>
            <a:lvl8pPr marL="4303258" algn="l" defTabSz="1229502" rtl="0" eaLnBrk="1" latinLnBrk="0" hangingPunct="1">
              <a:defRPr sz="2400" kern="1200">
                <a:solidFill>
                  <a:schemeClr val="tx1"/>
                </a:solidFill>
                <a:latin typeface="+mn-lt"/>
                <a:ea typeface="+mn-ea"/>
                <a:cs typeface="+mn-cs"/>
              </a:defRPr>
            </a:lvl8pPr>
            <a:lvl9pPr marL="4918009" algn="l" defTabSz="1229502" rtl="0" eaLnBrk="1" latinLnBrk="0" hangingPunct="1">
              <a:defRPr sz="2400" kern="1200">
                <a:solidFill>
                  <a:schemeClr val="tx1"/>
                </a:solidFill>
                <a:latin typeface="+mn-lt"/>
                <a:ea typeface="+mn-ea"/>
                <a:cs typeface="+mn-cs"/>
              </a:defRPr>
            </a:lvl9pPr>
          </a:lstStyle>
          <a:p>
            <a:endParaRPr lang="es-ES"/>
          </a:p>
        </p:txBody>
      </p:sp>
    </p:spTree>
    <p:extLst>
      <p:ext uri="{BB962C8B-B14F-4D97-AF65-F5344CB8AC3E}">
        <p14:creationId xmlns:p14="http://schemas.microsoft.com/office/powerpoint/2010/main" val="1502807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26BB175-1B24-8CC2-818D-05ECCEAB77C4}"/>
              </a:ext>
            </a:extLst>
          </p:cNvPr>
          <p:cNvSpPr txBox="1">
            <a:spLocks noChangeArrowheads="1"/>
          </p:cNvSpPr>
          <p:nvPr/>
        </p:nvSpPr>
        <p:spPr bwMode="auto">
          <a:xfrm>
            <a:off x="394981" y="215872"/>
            <a:ext cx="10475913" cy="48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CO" altLang="es-CO" b="1" dirty="0">
                <a:solidFill>
                  <a:schemeClr val="tx2"/>
                </a:solidFill>
              </a:rPr>
              <a:t>3. Cuentas bloqueadas</a:t>
            </a:r>
          </a:p>
        </p:txBody>
      </p:sp>
      <p:sp>
        <p:nvSpPr>
          <p:cNvPr id="17" name="CuadroTexto 16">
            <a:extLst>
              <a:ext uri="{FF2B5EF4-FFF2-40B4-BE49-F238E27FC236}">
                <a16:creationId xmlns:a16="http://schemas.microsoft.com/office/drawing/2014/main" id="{6FE000D7-9700-1F7A-FE0D-F4234C57D75C}"/>
              </a:ext>
            </a:extLst>
          </p:cNvPr>
          <p:cNvSpPr txBox="1"/>
          <p:nvPr/>
        </p:nvSpPr>
        <p:spPr>
          <a:xfrm>
            <a:off x="970981" y="1230979"/>
            <a:ext cx="8777600" cy="400110"/>
          </a:xfrm>
          <a:prstGeom prst="rect">
            <a:avLst/>
          </a:prstGeom>
          <a:noFill/>
        </p:spPr>
        <p:txBody>
          <a:bodyPr wrap="square">
            <a:spAutoFit/>
          </a:bodyPr>
          <a:lstStyle/>
          <a:p>
            <a:r>
              <a:rPr lang="es-ES" sz="2000" b="1" dirty="0">
                <a:solidFill>
                  <a:srgbClr val="071D49"/>
                </a:solidFill>
              </a:rPr>
              <a:t>Cuentas excluidas</a:t>
            </a:r>
          </a:p>
        </p:txBody>
      </p:sp>
      <p:pic>
        <p:nvPicPr>
          <p:cNvPr id="2" name="Imagen 1">
            <a:extLst>
              <a:ext uri="{FF2B5EF4-FFF2-40B4-BE49-F238E27FC236}">
                <a16:creationId xmlns:a16="http://schemas.microsoft.com/office/drawing/2014/main" id="{E0F8BE67-D393-8C4A-4F59-83BDDFFE5DB1}"/>
              </a:ext>
            </a:extLst>
          </p:cNvPr>
          <p:cNvPicPr>
            <a:picLocks noChangeAspect="1"/>
          </p:cNvPicPr>
          <p:nvPr/>
        </p:nvPicPr>
        <p:blipFill rotWithShape="1">
          <a:blip r:embed="rId2"/>
          <a:srcRect l="8712"/>
          <a:stretch/>
        </p:blipFill>
        <p:spPr>
          <a:xfrm>
            <a:off x="6366617" y="2188304"/>
            <a:ext cx="4006582" cy="1651465"/>
          </a:xfrm>
          <a:prstGeom prst="rect">
            <a:avLst/>
          </a:prstGeom>
        </p:spPr>
      </p:pic>
      <p:sp>
        <p:nvSpPr>
          <p:cNvPr id="4" name="CuadroTexto 3">
            <a:extLst>
              <a:ext uri="{FF2B5EF4-FFF2-40B4-BE49-F238E27FC236}">
                <a16:creationId xmlns:a16="http://schemas.microsoft.com/office/drawing/2014/main" id="{BB6197C1-D325-CBB5-74E6-4BACC03FADCE}"/>
              </a:ext>
            </a:extLst>
          </p:cNvPr>
          <p:cNvSpPr txBox="1"/>
          <p:nvPr/>
        </p:nvSpPr>
        <p:spPr>
          <a:xfrm>
            <a:off x="6366618" y="4005924"/>
            <a:ext cx="4580546" cy="1323439"/>
          </a:xfrm>
          <a:prstGeom prst="rect">
            <a:avLst/>
          </a:prstGeom>
          <a:noFill/>
        </p:spPr>
        <p:txBody>
          <a:bodyPr wrap="square" rtlCol="0">
            <a:spAutoFit/>
          </a:bodyPr>
          <a:lstStyle/>
          <a:p>
            <a:r>
              <a:rPr lang="es-CO" sz="1600" dirty="0">
                <a:solidFill>
                  <a:srgbClr val="121C4D"/>
                </a:solidFill>
              </a:rPr>
              <a:t>Aplica para todas las cuentas de:</a:t>
            </a:r>
          </a:p>
          <a:p>
            <a:pPr marL="285750" indent="-285750">
              <a:buFontTx/>
              <a:buChar char="-"/>
            </a:pPr>
            <a:r>
              <a:rPr lang="es-CO" sz="1600" b="1" dirty="0">
                <a:solidFill>
                  <a:srgbClr val="121C4D"/>
                </a:solidFill>
              </a:rPr>
              <a:t>Producción</a:t>
            </a:r>
            <a:r>
              <a:rPr lang="es-CO" sz="1600" dirty="0">
                <a:solidFill>
                  <a:srgbClr val="121C4D"/>
                </a:solidFill>
              </a:rPr>
              <a:t> (Comienzan por </a:t>
            </a:r>
            <a:r>
              <a:rPr lang="es-CO" sz="1600" b="1" dirty="0">
                <a:solidFill>
                  <a:srgbClr val="121C4D"/>
                </a:solidFill>
              </a:rPr>
              <a:t>510203</a:t>
            </a:r>
            <a:r>
              <a:rPr lang="es-CO" sz="1600" dirty="0">
                <a:solidFill>
                  <a:srgbClr val="121C4D"/>
                </a:solidFill>
              </a:rPr>
              <a:t>)</a:t>
            </a:r>
          </a:p>
          <a:p>
            <a:pPr marL="285750" indent="-285750">
              <a:buFontTx/>
              <a:buChar char="-"/>
            </a:pPr>
            <a:r>
              <a:rPr lang="es-CO" sz="1600" b="1" dirty="0">
                <a:solidFill>
                  <a:srgbClr val="121C4D"/>
                </a:solidFill>
              </a:rPr>
              <a:t>Distribución</a:t>
            </a:r>
            <a:r>
              <a:rPr lang="es-CO" sz="1600" dirty="0">
                <a:solidFill>
                  <a:srgbClr val="121C4D"/>
                </a:solidFill>
              </a:rPr>
              <a:t> (Comienzan por </a:t>
            </a:r>
            <a:r>
              <a:rPr lang="es-CO" sz="1600" b="1" dirty="0">
                <a:solidFill>
                  <a:srgbClr val="121C4D"/>
                </a:solidFill>
              </a:rPr>
              <a:t>510112</a:t>
            </a:r>
            <a:r>
              <a:rPr lang="es-CO" sz="1600" dirty="0">
                <a:solidFill>
                  <a:srgbClr val="121C4D"/>
                </a:solidFill>
              </a:rPr>
              <a:t>)</a:t>
            </a:r>
          </a:p>
          <a:p>
            <a:pPr marL="285750" indent="-285750">
              <a:buFontTx/>
              <a:buChar char="-"/>
            </a:pPr>
            <a:r>
              <a:rPr lang="es-CO" sz="1600" b="1" dirty="0">
                <a:solidFill>
                  <a:srgbClr val="121C4D"/>
                </a:solidFill>
              </a:rPr>
              <a:t>Administración</a:t>
            </a:r>
            <a:r>
              <a:rPr lang="es-CO" sz="1600" dirty="0">
                <a:solidFill>
                  <a:srgbClr val="121C4D"/>
                </a:solidFill>
              </a:rPr>
              <a:t> (Comienzan por </a:t>
            </a:r>
            <a:r>
              <a:rPr lang="es-CO" sz="1600" b="1" dirty="0">
                <a:solidFill>
                  <a:srgbClr val="121C4D"/>
                </a:solidFill>
              </a:rPr>
              <a:t>520101</a:t>
            </a:r>
            <a:r>
              <a:rPr lang="es-CO" sz="1600" dirty="0">
                <a:solidFill>
                  <a:srgbClr val="121C4D"/>
                </a:solidFill>
              </a:rPr>
              <a:t>)</a:t>
            </a:r>
          </a:p>
          <a:p>
            <a:pPr marL="285750" indent="-285750">
              <a:buFontTx/>
              <a:buChar char="-"/>
            </a:pPr>
            <a:r>
              <a:rPr lang="es-CO" sz="1600" b="1" dirty="0">
                <a:solidFill>
                  <a:srgbClr val="121C4D"/>
                </a:solidFill>
              </a:rPr>
              <a:t>Ventas </a:t>
            </a:r>
            <a:r>
              <a:rPr lang="es-CO" sz="1600" dirty="0">
                <a:solidFill>
                  <a:srgbClr val="121C4D"/>
                </a:solidFill>
              </a:rPr>
              <a:t>(Comienzan por </a:t>
            </a:r>
            <a:r>
              <a:rPr lang="es-CO" sz="1600" b="1" dirty="0">
                <a:solidFill>
                  <a:srgbClr val="121C4D"/>
                </a:solidFill>
              </a:rPr>
              <a:t>520201</a:t>
            </a:r>
            <a:r>
              <a:rPr lang="es-CO" sz="1600" dirty="0">
                <a:solidFill>
                  <a:srgbClr val="121C4D"/>
                </a:solidFill>
              </a:rPr>
              <a:t>)</a:t>
            </a:r>
          </a:p>
        </p:txBody>
      </p:sp>
      <p:pic>
        <p:nvPicPr>
          <p:cNvPr id="12" name="Gráfico 11" descr="Advertencia con relleno sólido">
            <a:extLst>
              <a:ext uri="{FF2B5EF4-FFF2-40B4-BE49-F238E27FC236}">
                <a16:creationId xmlns:a16="http://schemas.microsoft.com/office/drawing/2014/main" id="{3F9B0891-2153-FF0B-7E84-51A21D33E8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4981" y="1143034"/>
            <a:ext cx="576000" cy="576000"/>
          </a:xfrm>
          <a:prstGeom prst="rect">
            <a:avLst/>
          </a:prstGeom>
        </p:spPr>
      </p:pic>
      <p:sp>
        <p:nvSpPr>
          <p:cNvPr id="13" name="object 4">
            <a:extLst>
              <a:ext uri="{FF2B5EF4-FFF2-40B4-BE49-F238E27FC236}">
                <a16:creationId xmlns:a16="http://schemas.microsoft.com/office/drawing/2014/main" id="{D0BC54F9-FF72-DBAC-0E9D-944EAF2EC9B2}"/>
              </a:ext>
            </a:extLst>
          </p:cNvPr>
          <p:cNvSpPr/>
          <p:nvPr/>
        </p:nvSpPr>
        <p:spPr>
          <a:xfrm>
            <a:off x="2063304" y="2613764"/>
            <a:ext cx="3885828" cy="2452010"/>
          </a:xfrm>
          <a:prstGeom prst="rect">
            <a:avLst/>
          </a:prstGeom>
          <a:blipFill>
            <a:blip r:embed="rId5" cstate="print"/>
            <a:stretch>
              <a:fillRect/>
            </a:stretch>
          </a:blipFill>
        </p:spPr>
        <p:txBody>
          <a:bodyPr wrap="square" lIns="0" tIns="0" rIns="0" bIns="0" rtlCol="0"/>
          <a:lstStyle/>
          <a:p>
            <a:endParaRPr/>
          </a:p>
        </p:txBody>
      </p:sp>
      <p:sp>
        <p:nvSpPr>
          <p:cNvPr id="14" name="CuadroTexto 13">
            <a:hlinkClick r:id="rId6"/>
            <a:extLst>
              <a:ext uri="{FF2B5EF4-FFF2-40B4-BE49-F238E27FC236}">
                <a16:creationId xmlns:a16="http://schemas.microsoft.com/office/drawing/2014/main" id="{3CAF02B9-7032-ABF2-E81B-EF2BB5E5015A}"/>
              </a:ext>
            </a:extLst>
          </p:cNvPr>
          <p:cNvSpPr txBox="1"/>
          <p:nvPr/>
        </p:nvSpPr>
        <p:spPr>
          <a:xfrm>
            <a:off x="970981" y="5962728"/>
            <a:ext cx="3142978" cy="307777"/>
          </a:xfrm>
          <a:prstGeom prst="rect">
            <a:avLst/>
          </a:prstGeom>
          <a:noFill/>
        </p:spPr>
        <p:txBody>
          <a:bodyPr wrap="square" rtlCol="0">
            <a:spAutoFit/>
          </a:bodyPr>
          <a:lstStyle/>
          <a:p>
            <a:r>
              <a:rPr lang="es-CO" sz="1400" dirty="0">
                <a:solidFill>
                  <a:srgbClr val="071D49"/>
                </a:solidFill>
                <a:hlinkClick r:id="rId6">
                  <a:extLst>
                    <a:ext uri="{A12FA001-AC4F-418D-AE19-62706E023703}">
                      <ahyp:hlinkClr xmlns:ahyp="http://schemas.microsoft.com/office/drawing/2018/hyperlinkcolor" val="tx"/>
                    </a:ext>
                  </a:extLst>
                </a:hlinkClick>
              </a:rPr>
              <a:t>Archivo con las cuentas bloqueadas.</a:t>
            </a:r>
            <a:endParaRPr lang="es-CO" sz="1400" dirty="0">
              <a:solidFill>
                <a:srgbClr val="071D49"/>
              </a:solidFill>
            </a:endParaRPr>
          </a:p>
        </p:txBody>
      </p:sp>
      <p:pic>
        <p:nvPicPr>
          <p:cNvPr id="19" name="Gráfico 18" descr="Pantalla táctil con relleno sólido">
            <a:extLst>
              <a:ext uri="{FF2B5EF4-FFF2-40B4-BE49-F238E27FC236}">
                <a16:creationId xmlns:a16="http://schemas.microsoft.com/office/drawing/2014/main" id="{C7CDB53D-2295-A87E-DBDA-6981647FCD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2981" y="5982505"/>
            <a:ext cx="576000" cy="576000"/>
          </a:xfrm>
          <a:prstGeom prst="rect">
            <a:avLst/>
          </a:prstGeom>
        </p:spPr>
      </p:pic>
    </p:spTree>
    <p:extLst>
      <p:ext uri="{BB962C8B-B14F-4D97-AF65-F5344CB8AC3E}">
        <p14:creationId xmlns:p14="http://schemas.microsoft.com/office/powerpoint/2010/main" val="21459866"/>
      </p:ext>
    </p:extLst>
  </p:cSld>
  <p:clrMapOvr>
    <a:masterClrMapping/>
  </p:clrMapOvr>
</p:sld>
</file>

<file path=ppt/theme/theme1.xml><?xml version="1.0" encoding="utf-8"?>
<a:theme xmlns:a="http://schemas.openxmlformats.org/drawingml/2006/main" name="ARGOS_plantilla">
  <a:themeElements>
    <a:clrScheme name="ARGOS">
      <a:dk1>
        <a:sysClr val="windowText" lastClr="000000"/>
      </a:dk1>
      <a:lt1>
        <a:sysClr val="window" lastClr="FFFFFF"/>
      </a:lt1>
      <a:dk2>
        <a:srgbClr val="071D49"/>
      </a:dk2>
      <a:lt2>
        <a:srgbClr val="EEECE1"/>
      </a:lt2>
      <a:accent1>
        <a:srgbClr val="C4D600"/>
      </a:accent1>
      <a:accent2>
        <a:srgbClr val="00C389"/>
      </a:accent2>
      <a:accent3>
        <a:srgbClr val="00A3E0"/>
      </a:accent3>
      <a:accent4>
        <a:srgbClr val="753BBD"/>
      </a:accent4>
      <a:accent5>
        <a:srgbClr val="FF6A13"/>
      </a:accent5>
      <a:accent6>
        <a:srgbClr val="F0B323"/>
      </a:accent6>
      <a:hlink>
        <a:srgbClr val="6CC24A"/>
      </a:hlink>
      <a:folHlink>
        <a:srgbClr val="ACA39A"/>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GOS_ejemplos_diapositivas_051821" id="{C47B9B18-25AB-444C-AABE-1A85AE2C74B3}" vid="{4FE195E2-9EDA-FB44-9FC8-8B59BA758AE8}"/>
    </a:ext>
  </a:extLst>
</a:theme>
</file>

<file path=ppt/theme/theme2.xml><?xml version="1.0" encoding="utf-8"?>
<a:theme xmlns:a="http://schemas.openxmlformats.org/drawingml/2006/main" name="Divisiones">
  <a:themeElements>
    <a:clrScheme name="ARGOS">
      <a:dk1>
        <a:sysClr val="windowText" lastClr="000000"/>
      </a:dk1>
      <a:lt1>
        <a:sysClr val="window" lastClr="FFFFFF"/>
      </a:lt1>
      <a:dk2>
        <a:srgbClr val="071D49"/>
      </a:dk2>
      <a:lt2>
        <a:srgbClr val="EEECE1"/>
      </a:lt2>
      <a:accent1>
        <a:srgbClr val="C4D600"/>
      </a:accent1>
      <a:accent2>
        <a:srgbClr val="00C389"/>
      </a:accent2>
      <a:accent3>
        <a:srgbClr val="00A3E0"/>
      </a:accent3>
      <a:accent4>
        <a:srgbClr val="753BBD"/>
      </a:accent4>
      <a:accent5>
        <a:srgbClr val="FF6A13"/>
      </a:accent5>
      <a:accent6>
        <a:srgbClr val="F0B323"/>
      </a:accent6>
      <a:hlink>
        <a:srgbClr val="6CC24A"/>
      </a:hlink>
      <a:folHlink>
        <a:srgbClr val="ACA39A"/>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GOS_ejemplos_diapositivas_051821" id="{C47B9B18-25AB-444C-AABE-1A85AE2C74B3}" vid="{13B13EE5-E149-E646-9116-05DF2ABADB4E}"/>
    </a:ext>
  </a:extLst>
</a:theme>
</file>

<file path=ppt/theme/theme3.xml><?xml version="1.0" encoding="utf-8"?>
<a:theme xmlns:a="http://schemas.openxmlformats.org/drawingml/2006/main" name="Interior">
  <a:themeElements>
    <a:clrScheme name="ARGOS">
      <a:dk1>
        <a:sysClr val="windowText" lastClr="000000"/>
      </a:dk1>
      <a:lt1>
        <a:sysClr val="window" lastClr="FFFFFF"/>
      </a:lt1>
      <a:dk2>
        <a:srgbClr val="071D49"/>
      </a:dk2>
      <a:lt2>
        <a:srgbClr val="EEECE1"/>
      </a:lt2>
      <a:accent1>
        <a:srgbClr val="C4D600"/>
      </a:accent1>
      <a:accent2>
        <a:srgbClr val="00C389"/>
      </a:accent2>
      <a:accent3>
        <a:srgbClr val="00A3E0"/>
      </a:accent3>
      <a:accent4>
        <a:srgbClr val="753BBD"/>
      </a:accent4>
      <a:accent5>
        <a:srgbClr val="FF6A13"/>
      </a:accent5>
      <a:accent6>
        <a:srgbClr val="F0B323"/>
      </a:accent6>
      <a:hlink>
        <a:srgbClr val="6CC24A"/>
      </a:hlink>
      <a:folHlink>
        <a:srgbClr val="ACA39A"/>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GOS_ejemplos_diapositivas_051821" id="{C47B9B18-25AB-444C-AABE-1A85AE2C74B3}" vid="{C65A21E1-EFB2-124D-B88E-C26AC450C11C}"/>
    </a:ext>
  </a:extLst>
</a:theme>
</file>

<file path=ppt/theme/theme4.xml><?xml version="1.0" encoding="utf-8"?>
<a:theme xmlns:a="http://schemas.openxmlformats.org/drawingml/2006/main" name="Interior blanco">
  <a:themeElements>
    <a:clrScheme name="ARGOS">
      <a:dk1>
        <a:sysClr val="windowText" lastClr="000000"/>
      </a:dk1>
      <a:lt1>
        <a:sysClr val="window" lastClr="FFFFFF"/>
      </a:lt1>
      <a:dk2>
        <a:srgbClr val="071D49"/>
      </a:dk2>
      <a:lt2>
        <a:srgbClr val="EEECE1"/>
      </a:lt2>
      <a:accent1>
        <a:srgbClr val="C4D600"/>
      </a:accent1>
      <a:accent2>
        <a:srgbClr val="00C389"/>
      </a:accent2>
      <a:accent3>
        <a:srgbClr val="00A3E0"/>
      </a:accent3>
      <a:accent4>
        <a:srgbClr val="753BBD"/>
      </a:accent4>
      <a:accent5>
        <a:srgbClr val="FF6A13"/>
      </a:accent5>
      <a:accent6>
        <a:srgbClr val="F0B323"/>
      </a:accent6>
      <a:hlink>
        <a:srgbClr val="6CC24A"/>
      </a:hlink>
      <a:folHlink>
        <a:srgbClr val="ACA39A"/>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GOS_ejemplos_diapositivas_051821" id="{C47B9B18-25AB-444C-AABE-1A85AE2C74B3}" vid="{77B384F4-5A90-414C-A372-BA020C380775}"/>
    </a:ext>
  </a:extLst>
</a:theme>
</file>

<file path=ppt/theme/theme5.xml><?xml version="1.0" encoding="utf-8"?>
<a:theme xmlns:a="http://schemas.openxmlformats.org/drawingml/2006/main" name="Otras">
  <a:themeElements>
    <a:clrScheme name="ARGOS">
      <a:dk1>
        <a:sysClr val="windowText" lastClr="000000"/>
      </a:dk1>
      <a:lt1>
        <a:sysClr val="window" lastClr="FFFFFF"/>
      </a:lt1>
      <a:dk2>
        <a:srgbClr val="071D49"/>
      </a:dk2>
      <a:lt2>
        <a:srgbClr val="EEECE1"/>
      </a:lt2>
      <a:accent1>
        <a:srgbClr val="C4D600"/>
      </a:accent1>
      <a:accent2>
        <a:srgbClr val="00C389"/>
      </a:accent2>
      <a:accent3>
        <a:srgbClr val="00A3E0"/>
      </a:accent3>
      <a:accent4>
        <a:srgbClr val="753BBD"/>
      </a:accent4>
      <a:accent5>
        <a:srgbClr val="FF6A13"/>
      </a:accent5>
      <a:accent6>
        <a:srgbClr val="F0B323"/>
      </a:accent6>
      <a:hlink>
        <a:srgbClr val="6CC24A"/>
      </a:hlink>
      <a:folHlink>
        <a:srgbClr val="ACA39A"/>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GOS_ejemplos_diapositivas_051821" id="{C47B9B18-25AB-444C-AABE-1A85AE2C74B3}" vid="{77B384F4-5A90-414C-A372-BA020C380775}"/>
    </a:ext>
  </a:extLst>
</a:theme>
</file>

<file path=ppt/theme/theme6.xml><?xml version="1.0" encoding="utf-8"?>
<a:theme xmlns:a="http://schemas.openxmlformats.org/drawingml/2006/main" name="Cierre">
  <a:themeElements>
    <a:clrScheme name="ARGOS">
      <a:dk1>
        <a:sysClr val="windowText" lastClr="000000"/>
      </a:dk1>
      <a:lt1>
        <a:sysClr val="window" lastClr="FFFFFF"/>
      </a:lt1>
      <a:dk2>
        <a:srgbClr val="071D49"/>
      </a:dk2>
      <a:lt2>
        <a:srgbClr val="EEECE1"/>
      </a:lt2>
      <a:accent1>
        <a:srgbClr val="C4D600"/>
      </a:accent1>
      <a:accent2>
        <a:srgbClr val="00C389"/>
      </a:accent2>
      <a:accent3>
        <a:srgbClr val="00A3E0"/>
      </a:accent3>
      <a:accent4>
        <a:srgbClr val="753BBD"/>
      </a:accent4>
      <a:accent5>
        <a:srgbClr val="FF6A13"/>
      </a:accent5>
      <a:accent6>
        <a:srgbClr val="F0B323"/>
      </a:accent6>
      <a:hlink>
        <a:srgbClr val="6CC24A"/>
      </a:hlink>
      <a:folHlink>
        <a:srgbClr val="ACA39A"/>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GOS_ejemplos_diapositivas_051821" id="{C47B9B18-25AB-444C-AABE-1A85AE2C74B3}" vid="{3D43C6F2-FCD8-4747-AFE0-91CE3890F3F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45334D67955B44CAA61C06E2B045CE8" ma:contentTypeVersion="6" ma:contentTypeDescription="Crear nuevo documento." ma:contentTypeScope="" ma:versionID="3b88bd11a10a99dc7ce9eccdd8c0e453">
  <xsd:schema xmlns:xsd="http://www.w3.org/2001/XMLSchema" xmlns:xs="http://www.w3.org/2001/XMLSchema" xmlns:p="http://schemas.microsoft.com/office/2006/metadata/properties" xmlns:ns2="d5d44c87-ff30-43e1-83af-32b8ffdd62bb" xmlns:ns3="a9d8ff8e-2676-48e3-acec-74fa4bc5598a" targetNamespace="http://schemas.microsoft.com/office/2006/metadata/properties" ma:root="true" ma:fieldsID="48165d230ef596a346c1831fda7d398c" ns2:_="" ns3:_="">
    <xsd:import namespace="d5d44c87-ff30-43e1-83af-32b8ffdd62bb"/>
    <xsd:import namespace="a9d8ff8e-2676-48e3-acec-74fa4bc559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d44c87-ff30-43e1-83af-32b8ffdd62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d8ff8e-2676-48e3-acec-74fa4bc5598a" elementFormDefault="qualified">
    <xsd:import namespace="http://schemas.microsoft.com/office/2006/documentManagement/types"/>
    <xsd:import namespace="http://schemas.microsoft.com/office/infopath/2007/PartnerControls"/>
    <xsd:element name="SharedWithUsers" ma:index="1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AF8879-58D4-4BB1-917E-302EDE2F05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d44c87-ff30-43e1-83af-32b8ffdd62bb"/>
    <ds:schemaRef ds:uri="a9d8ff8e-2676-48e3-acec-74fa4bc559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6F2657-8B8B-40C6-ADA4-0494E4373E4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D024CB9-C5E4-4C88-B680-D15CD0B12C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13801</TotalTime>
  <Words>549</Words>
  <Application>Microsoft Office PowerPoint</Application>
  <PresentationFormat>Personalizado</PresentationFormat>
  <Paragraphs>77</Paragraphs>
  <Slides>11</Slides>
  <Notes>0</Notes>
  <HiddenSlides>0</HiddenSlides>
  <MMClips>0</MMClips>
  <ScaleCrop>false</ScaleCrop>
  <HeadingPairs>
    <vt:vector size="6" baseType="variant">
      <vt:variant>
        <vt:lpstr>Fuentes usadas</vt:lpstr>
      </vt:variant>
      <vt:variant>
        <vt:i4>3</vt:i4>
      </vt:variant>
      <vt:variant>
        <vt:lpstr>Tema</vt:lpstr>
      </vt:variant>
      <vt:variant>
        <vt:i4>6</vt:i4>
      </vt:variant>
      <vt:variant>
        <vt:lpstr>Títulos de diapositiva</vt:lpstr>
      </vt:variant>
      <vt:variant>
        <vt:i4>11</vt:i4>
      </vt:variant>
    </vt:vector>
  </HeadingPairs>
  <TitlesOfParts>
    <vt:vector size="20" baseType="lpstr">
      <vt:lpstr>Arial</vt:lpstr>
      <vt:lpstr>Calibri</vt:lpstr>
      <vt:lpstr>Trebuchet MS</vt:lpstr>
      <vt:lpstr>ARGOS_plantilla</vt:lpstr>
      <vt:lpstr>Divisiones</vt:lpstr>
      <vt:lpstr>Interior</vt:lpstr>
      <vt:lpstr>Interior blanco</vt:lpstr>
      <vt:lpstr>Otras</vt:lpstr>
      <vt:lpstr>Cierre</vt:lpstr>
      <vt:lpstr>Presupuesto 2023 Cargue cuentas ZBB y no ZBB</vt:lpstr>
      <vt:lpstr>Agenda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Edleon</dc:creator>
  <cp:lastModifiedBy>Manuela Rendon Aguirre</cp:lastModifiedBy>
  <cp:revision>467</cp:revision>
  <dcterms:created xsi:type="dcterms:W3CDTF">2019-02-05T23:50:12Z</dcterms:created>
  <dcterms:modified xsi:type="dcterms:W3CDTF">2022-09-02T15:16:33Z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0x010100545334D67955B44CAA61C06E2B045CE8</vt:lpwstr>
  </property>
</Properties>
</file>