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media/image31.jpg" ContentType="image/jpg"/>
  <Override PartName="/ppt/media/image35.jpg" ContentType="image/jpg"/>
  <Override PartName="/ppt/media/image39.jpg" ContentType="image/jpg"/>
  <Override PartName="/ppt/media/image46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4"/>
    <p:sldMasterId id="2147483732" r:id="rId5"/>
    <p:sldMasterId id="2147483735" r:id="rId6"/>
    <p:sldMasterId id="2147483740" r:id="rId7"/>
    <p:sldMasterId id="2147483766" r:id="rId8"/>
    <p:sldMasterId id="2147483782" r:id="rId9"/>
  </p:sldMasterIdLst>
  <p:notesMasterIdLst>
    <p:notesMasterId r:id="rId22"/>
  </p:notesMasterIdLst>
  <p:handoutMasterIdLst>
    <p:handoutMasterId r:id="rId23"/>
  </p:handoutMasterIdLst>
  <p:sldIdLst>
    <p:sldId id="260" r:id="rId10"/>
    <p:sldId id="279" r:id="rId11"/>
    <p:sldId id="1031" r:id="rId12"/>
    <p:sldId id="464" r:id="rId13"/>
    <p:sldId id="466" r:id="rId14"/>
    <p:sldId id="467" r:id="rId15"/>
    <p:sldId id="468" r:id="rId16"/>
    <p:sldId id="469" r:id="rId17"/>
    <p:sldId id="470" r:id="rId18"/>
    <p:sldId id="471" r:id="rId19"/>
    <p:sldId id="478" r:id="rId20"/>
    <p:sldId id="482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C4D"/>
    <a:srgbClr val="B7CD00"/>
    <a:srgbClr val="1A615A"/>
    <a:srgbClr val="666666"/>
    <a:srgbClr val="363636"/>
    <a:srgbClr val="24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6DE8F-1126-454A-ABDF-C39DDEE90C48}" v="27" dt="2022-09-02T15:50:54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>
        <p:scale>
          <a:sx n="100" d="100"/>
          <a:sy n="100" d="100"/>
        </p:scale>
        <p:origin x="115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Sanchez Jimenez" userId="4fe81a00-3d3d-4a0b-aa96-13e421e0630b" providerId="ADAL" clId="{F989C906-FAD6-4CED-83DB-5FC085261998}"/>
    <pc:docChg chg="undo custSel modSld">
      <pc:chgData name="Jennifer Sanchez Jimenez" userId="4fe81a00-3d3d-4a0b-aa96-13e421e0630b" providerId="ADAL" clId="{F989C906-FAD6-4CED-83DB-5FC085261998}" dt="2021-08-19T22:18:25.050" v="86" actId="20577"/>
      <pc:docMkLst>
        <pc:docMk/>
      </pc:docMkLst>
      <pc:sldChg chg="modSp">
        <pc:chgData name="Jennifer Sanchez Jimenez" userId="4fe81a00-3d3d-4a0b-aa96-13e421e0630b" providerId="ADAL" clId="{F989C906-FAD6-4CED-83DB-5FC085261998}" dt="2021-08-19T22:11:55.336" v="31" actId="20577"/>
        <pc:sldMkLst>
          <pc:docMk/>
          <pc:sldMk cId="2978577972" sldId="1064"/>
        </pc:sldMkLst>
        <pc:spChg chg="mod">
          <ac:chgData name="Jennifer Sanchez Jimenez" userId="4fe81a00-3d3d-4a0b-aa96-13e421e0630b" providerId="ADAL" clId="{F989C906-FAD6-4CED-83DB-5FC085261998}" dt="2021-08-19T22:11:55.336" v="31" actId="20577"/>
          <ac:spMkLst>
            <pc:docMk/>
            <pc:sldMk cId="2978577972" sldId="1064"/>
            <ac:spMk id="10" creationId="{EC97E246-9126-4684-A788-E319994E7BD6}"/>
          </ac:spMkLst>
        </pc:spChg>
      </pc:sldChg>
      <pc:sldChg chg="delSp modSp">
        <pc:chgData name="Jennifer Sanchez Jimenez" userId="4fe81a00-3d3d-4a0b-aa96-13e421e0630b" providerId="ADAL" clId="{F989C906-FAD6-4CED-83DB-5FC085261998}" dt="2021-08-19T21:59:20.588" v="8" actId="20577"/>
        <pc:sldMkLst>
          <pc:docMk/>
          <pc:sldMk cId="3389561597" sldId="1091"/>
        </pc:sldMkLst>
        <pc:spChg chg="mod">
          <ac:chgData name="Jennifer Sanchez Jimenez" userId="4fe81a00-3d3d-4a0b-aa96-13e421e0630b" providerId="ADAL" clId="{F989C906-FAD6-4CED-83DB-5FC085261998}" dt="2021-08-19T21:59:20.588" v="8" actId="20577"/>
          <ac:spMkLst>
            <pc:docMk/>
            <pc:sldMk cId="3389561597" sldId="1091"/>
            <ac:spMk id="14" creationId="{B5C68A96-0692-4B71-8310-3F75A2084070}"/>
          </ac:spMkLst>
        </pc:spChg>
        <pc:grpChg chg="del">
          <ac:chgData name="Jennifer Sanchez Jimenez" userId="4fe81a00-3d3d-4a0b-aa96-13e421e0630b" providerId="ADAL" clId="{F989C906-FAD6-4CED-83DB-5FC085261998}" dt="2021-08-19T21:59:11.290" v="2" actId="478"/>
          <ac:grpSpMkLst>
            <pc:docMk/>
            <pc:sldMk cId="3389561597" sldId="1091"/>
            <ac:grpSpMk id="22" creationId="{FBA9F6F6-AD49-4EFC-869E-85AF2BAE28C7}"/>
          </ac:grpSpMkLst>
        </pc:grpChg>
      </pc:sldChg>
      <pc:sldChg chg="modSp">
        <pc:chgData name="Jennifer Sanchez Jimenez" userId="4fe81a00-3d3d-4a0b-aa96-13e421e0630b" providerId="ADAL" clId="{F989C906-FAD6-4CED-83DB-5FC085261998}" dt="2021-08-19T22:10:02.540" v="27" actId="20577"/>
        <pc:sldMkLst>
          <pc:docMk/>
          <pc:sldMk cId="4029952705" sldId="1102"/>
        </pc:sldMkLst>
        <pc:spChg chg="mod">
          <ac:chgData name="Jennifer Sanchez Jimenez" userId="4fe81a00-3d3d-4a0b-aa96-13e421e0630b" providerId="ADAL" clId="{F989C906-FAD6-4CED-83DB-5FC085261998}" dt="2021-08-19T22:10:02.540" v="27" actId="20577"/>
          <ac:spMkLst>
            <pc:docMk/>
            <pc:sldMk cId="4029952705" sldId="1102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F989C906-FAD6-4CED-83DB-5FC085261998}" dt="2021-08-19T22:13:16.446" v="65" actId="20577"/>
        <pc:sldMkLst>
          <pc:docMk/>
          <pc:sldMk cId="2898862210" sldId="1109"/>
        </pc:sldMkLst>
        <pc:spChg chg="mod">
          <ac:chgData name="Jennifer Sanchez Jimenez" userId="4fe81a00-3d3d-4a0b-aa96-13e421e0630b" providerId="ADAL" clId="{F989C906-FAD6-4CED-83DB-5FC085261998}" dt="2021-08-19T22:13:16.446" v="65" actId="20577"/>
          <ac:spMkLst>
            <pc:docMk/>
            <pc:sldMk cId="2898862210" sldId="1109"/>
            <ac:spMk id="15" creationId="{C7C983DD-B286-479E-B297-88F635863947}"/>
          </ac:spMkLst>
        </pc:spChg>
      </pc:sldChg>
      <pc:sldChg chg="modSp">
        <pc:chgData name="Jennifer Sanchez Jimenez" userId="4fe81a00-3d3d-4a0b-aa96-13e421e0630b" providerId="ADAL" clId="{F989C906-FAD6-4CED-83DB-5FC085261998}" dt="2021-08-19T22:03:54.392" v="22" actId="6549"/>
        <pc:sldMkLst>
          <pc:docMk/>
          <pc:sldMk cId="1851990651" sldId="1110"/>
        </pc:sldMkLst>
        <pc:spChg chg="mod">
          <ac:chgData name="Jennifer Sanchez Jimenez" userId="4fe81a00-3d3d-4a0b-aa96-13e421e0630b" providerId="ADAL" clId="{F989C906-FAD6-4CED-83DB-5FC085261998}" dt="2021-08-19T22:03:54.392" v="22" actId="6549"/>
          <ac:spMkLst>
            <pc:docMk/>
            <pc:sldMk cId="1851990651" sldId="1110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F989C906-FAD6-4CED-83DB-5FC085261998}" dt="2021-08-19T22:18:25.050" v="86" actId="20577"/>
        <pc:sldMkLst>
          <pc:docMk/>
          <pc:sldMk cId="1728080523" sldId="1113"/>
        </pc:sldMkLst>
        <pc:spChg chg="mod">
          <ac:chgData name="Jennifer Sanchez Jimenez" userId="4fe81a00-3d3d-4a0b-aa96-13e421e0630b" providerId="ADAL" clId="{F989C906-FAD6-4CED-83DB-5FC085261998}" dt="2021-08-19T22:18:25.050" v="86" actId="20577"/>
          <ac:spMkLst>
            <pc:docMk/>
            <pc:sldMk cId="1728080523" sldId="1113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F989C906-FAD6-4CED-83DB-5FC085261998}" dt="2021-08-19T21:58:52.513" v="1" actId="1076"/>
        <pc:sldMkLst>
          <pc:docMk/>
          <pc:sldMk cId="677928090" sldId="1124"/>
        </pc:sldMkLst>
        <pc:picChg chg="mod">
          <ac:chgData name="Jennifer Sanchez Jimenez" userId="4fe81a00-3d3d-4a0b-aa96-13e421e0630b" providerId="ADAL" clId="{F989C906-FAD6-4CED-83DB-5FC085261998}" dt="2021-08-19T21:58:52.513" v="1" actId="1076"/>
          <ac:picMkLst>
            <pc:docMk/>
            <pc:sldMk cId="677928090" sldId="1124"/>
            <ac:picMk id="4" creationId="{205C8CAF-489C-4F36-92C0-A0F5FFE1FD03}"/>
          </ac:picMkLst>
        </pc:picChg>
      </pc:sldChg>
    </pc:docChg>
  </pc:docChgLst>
  <pc:docChgLst>
    <pc:chgData name="Manuela Rendon Aguirre" userId="ab7fa96d-f674-4945-bc49-c03fe400cedd" providerId="ADAL" clId="{F6078DA6-98A8-40EF-86D6-BBF55F60E0CF}"/>
    <pc:docChg chg="modSld modMainMaster">
      <pc:chgData name="Manuela Rendon Aguirre" userId="ab7fa96d-f674-4945-bc49-c03fe400cedd" providerId="ADAL" clId="{F6078DA6-98A8-40EF-86D6-BBF55F60E0CF}" dt="2022-08-23T00:17:39.431" v="5"/>
      <pc:docMkLst>
        <pc:docMk/>
      </pc:docMkLst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410061235" sldId="103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410061235" sldId="1031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438494473" sldId="1065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438494473" sldId="1065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288494518" sldId="1068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288494518" sldId="1068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844718085" sldId="1070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844718085" sldId="1070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093465581" sldId="107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093465581" sldId="1071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634201310" sldId="107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634201310" sldId="1072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4022032359" sldId="1073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4022032359" sldId="1073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996690583" sldId="1075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996690583" sldId="1075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229113905" sldId="1076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229113905" sldId="1076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202923430" sldId="1077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202923430" sldId="1077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123118553" sldId="1078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123118553" sldId="1078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508528021" sldId="1079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508528021" sldId="1079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695936122" sldId="108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695936122" sldId="1081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746255156" sldId="108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746255156" sldId="1082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696035186" sldId="1083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696035186" sldId="1083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528669500" sldId="1084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528669500" sldId="1084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970944191" sldId="1085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970944191" sldId="1085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389561597" sldId="109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389561597" sldId="1091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588085149" sldId="109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588085149" sldId="1092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768784741" sldId="1093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768784741" sldId="1093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2358379" sldId="1096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2358379" sldId="1096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880132936" sldId="1097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880132936" sldId="1097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845897210" sldId="1099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845897210" sldId="1099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800470046" sldId="110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800470046" sldId="1101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4029952705" sldId="110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4029952705" sldId="1102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281604722" sldId="1103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281604722" sldId="1103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036148438" sldId="1104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036148438" sldId="1104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3912427886" sldId="1105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3912427886" sldId="1105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77463874" sldId="1106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77463874" sldId="1106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856074194" sldId="1107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856074194" sldId="1107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311031594" sldId="1108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311031594" sldId="1108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2898862210" sldId="1109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2898862210" sldId="1109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851990651" sldId="1110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851990651" sldId="1110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4200933006" sldId="1111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4200933006" sldId="1111"/>
            <ac:spMk id="14" creationId="{FD5110B0-BB50-4E3B-88FC-27F0F96F41DF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82190703" sldId="111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82190703" sldId="1112"/>
            <ac:spMk id="16" creationId="{CE8F6340-E2D0-4700-9747-503B7B3A6476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728080523" sldId="1113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728080523" sldId="1113"/>
            <ac:spMk id="7" creationId="{8B130981-2703-4433-8CE1-2C6ABD07F1AF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495339871" sldId="1116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495339871" sldId="1116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713122926" sldId="1117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713122926" sldId="1117"/>
            <ac:spMk id="18" creationId="{DC46CAB5-05E5-4992-9E52-619FCA3CBCDA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1171938986" sldId="1122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1171938986" sldId="1122"/>
            <ac:spMk id="6" creationId="{0C3EF367-D757-4799-BA11-836A4A5B46B2}"/>
          </ac:spMkLst>
        </pc:spChg>
      </pc:sldChg>
      <pc:sldChg chg="modSp">
        <pc:chgData name="Manuela Rendon Aguirre" userId="ab7fa96d-f674-4945-bc49-c03fe400cedd" providerId="ADAL" clId="{F6078DA6-98A8-40EF-86D6-BBF55F60E0CF}" dt="2022-08-23T00:17:39.431" v="5"/>
        <pc:sldMkLst>
          <pc:docMk/>
          <pc:sldMk cId="677928090" sldId="1124"/>
        </pc:sldMkLst>
        <pc:spChg chg="mod">
          <ac:chgData name="Manuela Rendon Aguirre" userId="ab7fa96d-f674-4945-bc49-c03fe400cedd" providerId="ADAL" clId="{F6078DA6-98A8-40EF-86D6-BBF55F60E0CF}" dt="2022-08-23T00:17:39.431" v="5"/>
          <ac:spMkLst>
            <pc:docMk/>
            <pc:sldMk cId="677928090" sldId="1124"/>
            <ac:spMk id="6" creationId="{0C3EF367-D757-4799-BA11-836A4A5B46B2}"/>
          </ac:spMkLst>
        </pc:spChg>
      </pc:sldChg>
      <pc:sldMasterChg chg="addSp modSldLayout">
        <pc:chgData name="Manuela Rendon Aguirre" userId="ab7fa96d-f674-4945-bc49-c03fe400cedd" providerId="ADAL" clId="{F6078DA6-98A8-40EF-86D6-BBF55F60E0CF}" dt="2022-08-23T00:17:36.118" v="4"/>
        <pc:sldMasterMkLst>
          <pc:docMk/>
          <pc:sldMasterMk cId="2878066624" sldId="2147483752"/>
        </pc:sldMasterMkLst>
        <pc:spChg chg="add">
          <ac:chgData name="Manuela Rendon Aguirre" userId="ab7fa96d-f674-4945-bc49-c03fe400cedd" providerId="ADAL" clId="{F6078DA6-98A8-40EF-86D6-BBF55F60E0CF}" dt="2022-08-23T00:17:36.118" v="4"/>
          <ac:spMkLst>
            <pc:docMk/>
            <pc:sldMasterMk cId="2878066624" sldId="2147483752"/>
            <ac:spMk id="7" creationId="{4C2DC646-BF68-C7AD-91A6-03A7D21B1461}"/>
          </ac:spMkLst>
        </pc:spChg>
        <pc:spChg chg="add">
          <ac:chgData name="Manuela Rendon Aguirre" userId="ab7fa96d-f674-4945-bc49-c03fe400cedd" providerId="ADAL" clId="{F6078DA6-98A8-40EF-86D6-BBF55F60E0CF}" dt="2022-08-23T00:17:36.118" v="4"/>
          <ac:spMkLst>
            <pc:docMk/>
            <pc:sldMasterMk cId="2878066624" sldId="2147483752"/>
            <ac:spMk id="8" creationId="{125D3220-40F1-F077-9EB4-D2460794E21B}"/>
          </ac:spMkLst>
        </pc:spChg>
        <pc:spChg chg="add">
          <ac:chgData name="Manuela Rendon Aguirre" userId="ab7fa96d-f674-4945-bc49-c03fe400cedd" providerId="ADAL" clId="{F6078DA6-98A8-40EF-86D6-BBF55F60E0CF}" dt="2022-08-23T00:17:36.118" v="4"/>
          <ac:spMkLst>
            <pc:docMk/>
            <pc:sldMasterMk cId="2878066624" sldId="2147483752"/>
            <ac:spMk id="9" creationId="{3990C601-83C8-96E9-BD25-0D4FF11C7055}"/>
          </ac:spMkLst>
        </pc:spChg>
        <pc:cxnChg chg="add">
          <ac:chgData name="Manuela Rendon Aguirre" userId="ab7fa96d-f674-4945-bc49-c03fe400cedd" providerId="ADAL" clId="{F6078DA6-98A8-40EF-86D6-BBF55F60E0CF}" dt="2022-08-23T00:17:36.118" v="4"/>
          <ac:cxnSpMkLst>
            <pc:docMk/>
            <pc:sldMasterMk cId="2878066624" sldId="2147483752"/>
            <ac:cxnSpMk id="10" creationId="{F091EBA7-337D-E05E-72C8-8BF0F6CAC7E9}"/>
          </ac:cxnSpMkLst>
        </pc:cxnChg>
        <pc:sldLayoutChg chg="delSp">
          <pc:chgData name="Manuela Rendon Aguirre" userId="ab7fa96d-f674-4945-bc49-c03fe400cedd" providerId="ADAL" clId="{F6078DA6-98A8-40EF-86D6-BBF55F60E0CF}" dt="2022-08-23T00:17:36.118" v="4"/>
          <pc:sldLayoutMkLst>
            <pc:docMk/>
            <pc:sldMasterMk cId="2878066624" sldId="2147483752"/>
            <pc:sldLayoutMk cId="3812553945" sldId="2147483765"/>
          </pc:sldLayoutMkLst>
          <pc:spChg chg="del">
            <ac:chgData name="Manuela Rendon Aguirre" userId="ab7fa96d-f674-4945-bc49-c03fe400cedd" providerId="ADAL" clId="{F6078DA6-98A8-40EF-86D6-BBF55F60E0CF}" dt="2022-08-23T00:17:36.118" v="4"/>
            <ac:spMkLst>
              <pc:docMk/>
              <pc:sldMasterMk cId="2878066624" sldId="2147483752"/>
              <pc:sldLayoutMk cId="3812553945" sldId="2147483765"/>
              <ac:spMk id="10" creationId="{00000000-0000-0000-0000-000000000000}"/>
            </ac:spMkLst>
          </pc:spChg>
          <pc:picChg chg="del">
            <ac:chgData name="Manuela Rendon Aguirre" userId="ab7fa96d-f674-4945-bc49-c03fe400cedd" providerId="ADAL" clId="{F6078DA6-98A8-40EF-86D6-BBF55F60E0CF}" dt="2022-08-23T00:17:36.118" v="4"/>
            <ac:picMkLst>
              <pc:docMk/>
              <pc:sldMasterMk cId="2878066624" sldId="2147483752"/>
              <pc:sldLayoutMk cId="3812553945" sldId="2147483765"/>
              <ac:picMk id="11" creationId="{00000000-0000-0000-0000-000000000000}"/>
            </ac:picMkLst>
          </pc:picChg>
          <pc:cxnChg chg="del">
            <ac:chgData name="Manuela Rendon Aguirre" userId="ab7fa96d-f674-4945-bc49-c03fe400cedd" providerId="ADAL" clId="{F6078DA6-98A8-40EF-86D6-BBF55F60E0CF}" dt="2022-08-23T00:17:36.118" v="4"/>
            <ac:cxnSpMkLst>
              <pc:docMk/>
              <pc:sldMasterMk cId="2878066624" sldId="2147483752"/>
              <pc:sldLayoutMk cId="3812553945" sldId="2147483765"/>
              <ac:cxnSpMk id="9" creationId="{00000000-0000-0000-0000-000000000000}"/>
            </ac:cxnSpMkLst>
          </pc:cxnChg>
          <pc:cxnChg chg="del">
            <ac:chgData name="Manuela Rendon Aguirre" userId="ab7fa96d-f674-4945-bc49-c03fe400cedd" providerId="ADAL" clId="{F6078DA6-98A8-40EF-86D6-BBF55F60E0CF}" dt="2022-08-23T00:17:36.118" v="4"/>
            <ac:cxnSpMkLst>
              <pc:docMk/>
              <pc:sldMasterMk cId="2878066624" sldId="2147483752"/>
              <pc:sldLayoutMk cId="3812553945" sldId="2147483765"/>
              <ac:cxnSpMk id="12" creationId="{00000000-0000-0000-0000-000000000000}"/>
            </ac:cxnSpMkLst>
          </pc:cxnChg>
        </pc:sldLayoutChg>
      </pc:sldMasterChg>
      <pc:sldMasterChg chg="addSp">
        <pc:chgData name="Manuela Rendon Aguirre" userId="ab7fa96d-f674-4945-bc49-c03fe400cedd" providerId="ADAL" clId="{F6078DA6-98A8-40EF-86D6-BBF55F60E0CF}" dt="2022-08-23T00:17:39.431" v="5"/>
        <pc:sldMasterMkLst>
          <pc:docMk/>
          <pc:sldMasterMk cId="3750908838" sldId="2147483766"/>
        </pc:sldMasterMkLst>
        <pc:spChg chg="add">
          <ac:chgData name="Manuela Rendon Aguirre" userId="ab7fa96d-f674-4945-bc49-c03fe400cedd" providerId="ADAL" clId="{F6078DA6-98A8-40EF-86D6-BBF55F60E0CF}" dt="2022-08-23T00:17:39.431" v="5"/>
          <ac:spMkLst>
            <pc:docMk/>
            <pc:sldMasterMk cId="3750908838" sldId="2147483766"/>
            <ac:spMk id="7" creationId="{B9ECE744-6521-165A-77DA-DBA1FB434D51}"/>
          </ac:spMkLst>
        </pc:spChg>
        <pc:spChg chg="add">
          <ac:chgData name="Manuela Rendon Aguirre" userId="ab7fa96d-f674-4945-bc49-c03fe400cedd" providerId="ADAL" clId="{F6078DA6-98A8-40EF-86D6-BBF55F60E0CF}" dt="2022-08-23T00:17:39.431" v="5"/>
          <ac:spMkLst>
            <pc:docMk/>
            <pc:sldMasterMk cId="3750908838" sldId="2147483766"/>
            <ac:spMk id="8" creationId="{CF4DE4C8-4E74-C39A-10D7-3488168C0819}"/>
          </ac:spMkLst>
        </pc:spChg>
        <pc:spChg chg="add">
          <ac:chgData name="Manuela Rendon Aguirre" userId="ab7fa96d-f674-4945-bc49-c03fe400cedd" providerId="ADAL" clId="{F6078DA6-98A8-40EF-86D6-BBF55F60E0CF}" dt="2022-08-23T00:17:39.431" v="5"/>
          <ac:spMkLst>
            <pc:docMk/>
            <pc:sldMasterMk cId="3750908838" sldId="2147483766"/>
            <ac:spMk id="9" creationId="{A9A4B728-3D20-1B64-49C5-62C99D6AF51B}"/>
          </ac:spMkLst>
        </pc:spChg>
        <pc:cxnChg chg="add">
          <ac:chgData name="Manuela Rendon Aguirre" userId="ab7fa96d-f674-4945-bc49-c03fe400cedd" providerId="ADAL" clId="{F6078DA6-98A8-40EF-86D6-BBF55F60E0CF}" dt="2022-08-23T00:17:39.431" v="5"/>
          <ac:cxnSpMkLst>
            <pc:docMk/>
            <pc:sldMasterMk cId="3750908838" sldId="2147483766"/>
            <ac:cxnSpMk id="10" creationId="{B185942A-DBCE-1EC1-2A9C-01FBFFA67BB1}"/>
          </ac:cxnSpMkLst>
        </pc:cxnChg>
      </pc:sldMasterChg>
    </pc:docChg>
  </pc:docChgLst>
  <pc:docChgLst>
    <pc:chgData name="Manuela Rendon Aguirre" userId="ab7fa96d-f674-4945-bc49-c03fe400cedd" providerId="ADAL" clId="{91D6DE8F-1126-454A-ABDF-C39DDEE90C48}"/>
    <pc:docChg chg="undo custSel addSld delSld modSld">
      <pc:chgData name="Manuela Rendon Aguirre" userId="ab7fa96d-f674-4945-bc49-c03fe400cedd" providerId="ADAL" clId="{91D6DE8F-1126-454A-ABDF-C39DDEE90C48}" dt="2022-09-02T15:51:16.913" v="582" actId="47"/>
      <pc:docMkLst>
        <pc:docMk/>
      </pc:docMkLst>
      <pc:sldChg chg="modSp add mod">
        <pc:chgData name="Manuela Rendon Aguirre" userId="ab7fa96d-f674-4945-bc49-c03fe400cedd" providerId="ADAL" clId="{91D6DE8F-1126-454A-ABDF-C39DDEE90C48}" dt="2022-09-02T15:20:25.468" v="35" actId="20577"/>
        <pc:sldMkLst>
          <pc:docMk/>
          <pc:sldMk cId="2269931289" sldId="260"/>
        </pc:sldMkLst>
        <pc:spChg chg="mod">
          <ac:chgData name="Manuela Rendon Aguirre" userId="ab7fa96d-f674-4945-bc49-c03fe400cedd" providerId="ADAL" clId="{91D6DE8F-1126-454A-ABDF-C39DDEE90C48}" dt="2022-09-02T15:19:47.160" v="18" actId="207"/>
          <ac:spMkLst>
            <pc:docMk/>
            <pc:sldMk cId="2269931289" sldId="260"/>
            <ac:spMk id="3" creationId="{00000000-0000-0000-0000-000000000000}"/>
          </ac:spMkLst>
        </pc:spChg>
        <pc:spChg chg="mod">
          <ac:chgData name="Manuela Rendon Aguirre" userId="ab7fa96d-f674-4945-bc49-c03fe400cedd" providerId="ADAL" clId="{91D6DE8F-1126-454A-ABDF-C39DDEE90C48}" dt="2022-09-02T15:20:25.468" v="35" actId="20577"/>
          <ac:spMkLst>
            <pc:docMk/>
            <pc:sldMk cId="2269931289" sldId="260"/>
            <ac:spMk id="4" creationId="{00000000-0000-0000-0000-000000000000}"/>
          </ac:spMkLst>
        </pc:spChg>
      </pc:sldChg>
      <pc:sldChg chg="modSp add mod">
        <pc:chgData name="Manuela Rendon Aguirre" userId="ab7fa96d-f674-4945-bc49-c03fe400cedd" providerId="ADAL" clId="{91D6DE8F-1126-454A-ABDF-C39DDEE90C48}" dt="2022-09-02T15:21:13.256" v="56" actId="115"/>
        <pc:sldMkLst>
          <pc:docMk/>
          <pc:sldMk cId="1655368393" sldId="279"/>
        </pc:sldMkLst>
        <pc:spChg chg="mod">
          <ac:chgData name="Manuela Rendon Aguirre" userId="ab7fa96d-f674-4945-bc49-c03fe400cedd" providerId="ADAL" clId="{91D6DE8F-1126-454A-ABDF-C39DDEE90C48}" dt="2022-09-02T15:21:13.256" v="56" actId="115"/>
          <ac:spMkLst>
            <pc:docMk/>
            <pc:sldMk cId="1655368393" sldId="279"/>
            <ac:spMk id="3" creationId="{00000000-0000-0000-0000-000000000000}"/>
          </ac:spMkLst>
        </pc:spChg>
      </pc:sldChg>
      <pc:sldChg chg="addSp delSp modSp add del mod">
        <pc:chgData name="Manuela Rendon Aguirre" userId="ab7fa96d-f674-4945-bc49-c03fe400cedd" providerId="ADAL" clId="{91D6DE8F-1126-454A-ABDF-C39DDEE90C48}" dt="2022-09-02T15:25:18.947" v="91" actId="20577"/>
        <pc:sldMkLst>
          <pc:docMk/>
          <pc:sldMk cId="1414127109" sldId="464"/>
        </pc:sldMkLst>
        <pc:spChg chg="mod">
          <ac:chgData name="Manuela Rendon Aguirre" userId="ab7fa96d-f674-4945-bc49-c03fe400cedd" providerId="ADAL" clId="{91D6DE8F-1126-454A-ABDF-C39DDEE90C48}" dt="2022-09-02T15:21:37.483" v="67" actId="20577"/>
          <ac:spMkLst>
            <pc:docMk/>
            <pc:sldMk cId="1414127109" sldId="464"/>
            <ac:spMk id="3" creationId="{E26BB175-1B24-8CC2-818D-05ECCEAB77C4}"/>
          </ac:spMkLst>
        </pc:spChg>
        <pc:spChg chg="add mod">
          <ac:chgData name="Manuela Rendon Aguirre" userId="ab7fa96d-f674-4945-bc49-c03fe400cedd" providerId="ADAL" clId="{91D6DE8F-1126-454A-ABDF-C39DDEE90C48}" dt="2022-09-02T15:24:29.567" v="85" actId="790"/>
          <ac:spMkLst>
            <pc:docMk/>
            <pc:sldMk cId="1414127109" sldId="464"/>
            <ac:spMk id="4" creationId="{0C5C785F-76A6-8E4F-6113-C9FBEFBD211F}"/>
          </ac:spMkLst>
        </pc:spChg>
        <pc:spChg chg="del">
          <ac:chgData name="Manuela Rendon Aguirre" userId="ab7fa96d-f674-4945-bc49-c03fe400cedd" providerId="ADAL" clId="{91D6DE8F-1126-454A-ABDF-C39DDEE90C48}" dt="2022-09-02T15:22:14.353" v="72" actId="478"/>
          <ac:spMkLst>
            <pc:docMk/>
            <pc:sldMk cId="1414127109" sldId="464"/>
            <ac:spMk id="5" creationId="{0906C6F8-F7AE-58B6-C8DA-E7B23CB72419}"/>
          </ac:spMkLst>
        </pc:spChg>
        <pc:spChg chg="del">
          <ac:chgData name="Manuela Rendon Aguirre" userId="ab7fa96d-f674-4945-bc49-c03fe400cedd" providerId="ADAL" clId="{91D6DE8F-1126-454A-ABDF-C39DDEE90C48}" dt="2022-09-02T15:22:18.236" v="73" actId="478"/>
          <ac:spMkLst>
            <pc:docMk/>
            <pc:sldMk cId="1414127109" sldId="464"/>
            <ac:spMk id="7" creationId="{F8C74836-9A4F-2B9F-B032-3687E4D3573D}"/>
          </ac:spMkLst>
        </pc:spChg>
        <pc:spChg chg="add mod">
          <ac:chgData name="Manuela Rendon Aguirre" userId="ab7fa96d-f674-4945-bc49-c03fe400cedd" providerId="ADAL" clId="{91D6DE8F-1126-454A-ABDF-C39DDEE90C48}" dt="2022-09-02T15:22:35.881" v="78" actId="1076"/>
          <ac:spMkLst>
            <pc:docMk/>
            <pc:sldMk cId="1414127109" sldId="464"/>
            <ac:spMk id="8" creationId="{F7027CB2-06EB-784A-18CB-C35A40143CAE}"/>
          </ac:spMkLst>
        </pc:spChg>
        <pc:spChg chg="add mod">
          <ac:chgData name="Manuela Rendon Aguirre" userId="ab7fa96d-f674-4945-bc49-c03fe400cedd" providerId="ADAL" clId="{91D6DE8F-1126-454A-ABDF-C39DDEE90C48}" dt="2022-09-02T15:22:47.930" v="80" actId="1076"/>
          <ac:spMkLst>
            <pc:docMk/>
            <pc:sldMk cId="1414127109" sldId="464"/>
            <ac:spMk id="10" creationId="{009A934C-962C-6DDF-7788-4769CA8A321B}"/>
          </ac:spMkLst>
        </pc:spChg>
        <pc:spChg chg="add del mod">
          <ac:chgData name="Manuela Rendon Aguirre" userId="ab7fa96d-f674-4945-bc49-c03fe400cedd" providerId="ADAL" clId="{91D6DE8F-1126-454A-ABDF-C39DDEE90C48}" dt="2022-09-02T15:22:50.476" v="81" actId="478"/>
          <ac:spMkLst>
            <pc:docMk/>
            <pc:sldMk cId="1414127109" sldId="464"/>
            <ac:spMk id="12" creationId="{28FB03BF-484C-0B5B-DF7D-D9E4AD13342E}"/>
          </ac:spMkLst>
        </pc:spChg>
        <pc:spChg chg="del">
          <ac:chgData name="Manuela Rendon Aguirre" userId="ab7fa96d-f674-4945-bc49-c03fe400cedd" providerId="ADAL" clId="{91D6DE8F-1126-454A-ABDF-C39DDEE90C48}" dt="2022-09-02T15:22:18.236" v="73" actId="478"/>
          <ac:spMkLst>
            <pc:docMk/>
            <pc:sldMk cId="1414127109" sldId="464"/>
            <ac:spMk id="15" creationId="{AE5D35FA-702F-D11A-D7B2-F9D0232463D5}"/>
          </ac:spMkLst>
        </pc:spChg>
        <pc:spChg chg="mod">
          <ac:chgData name="Manuela Rendon Aguirre" userId="ab7fa96d-f674-4945-bc49-c03fe400cedd" providerId="ADAL" clId="{91D6DE8F-1126-454A-ABDF-C39DDEE90C48}" dt="2022-09-02T15:25:18.947" v="91" actId="20577"/>
          <ac:spMkLst>
            <pc:docMk/>
            <pc:sldMk cId="1414127109" sldId="464"/>
            <ac:spMk id="17" creationId="{6FE000D7-9700-1F7A-FE0D-F4234C57D75C}"/>
          </ac:spMkLst>
        </pc:spChg>
        <pc:picChg chg="del">
          <ac:chgData name="Manuela Rendon Aguirre" userId="ab7fa96d-f674-4945-bc49-c03fe400cedd" providerId="ADAL" clId="{91D6DE8F-1126-454A-ABDF-C39DDEE90C48}" dt="2022-09-02T15:22:18.236" v="73" actId="478"/>
          <ac:picMkLst>
            <pc:docMk/>
            <pc:sldMk cId="1414127109" sldId="464"/>
            <ac:picMk id="14" creationId="{5B05BFD7-9A0C-9708-E762-2A3BE9133CB9}"/>
          </ac:picMkLst>
        </pc:picChg>
        <pc:picChg chg="add mod">
          <ac:chgData name="Manuela Rendon Aguirre" userId="ab7fa96d-f674-4945-bc49-c03fe400cedd" providerId="ADAL" clId="{91D6DE8F-1126-454A-ABDF-C39DDEE90C48}" dt="2022-09-02T15:23:02.059" v="83" actId="1076"/>
          <ac:picMkLst>
            <pc:docMk/>
            <pc:sldMk cId="1414127109" sldId="464"/>
            <ac:picMk id="16" creationId="{97A1CFA4-D38E-DD45-2D2D-CEF3B588941B}"/>
          </ac:picMkLst>
        </pc:picChg>
      </pc:sldChg>
      <pc:sldChg chg="modSp add mod">
        <pc:chgData name="Manuela Rendon Aguirre" userId="ab7fa96d-f674-4945-bc49-c03fe400cedd" providerId="ADAL" clId="{91D6DE8F-1126-454A-ABDF-C39DDEE90C48}" dt="2022-09-02T15:34:20.182" v="439" actId="20577"/>
        <pc:sldMkLst>
          <pc:docMk/>
          <pc:sldMk cId="281499278" sldId="466"/>
        </pc:sldMkLst>
        <pc:spChg chg="mod">
          <ac:chgData name="Manuela Rendon Aguirre" userId="ab7fa96d-f674-4945-bc49-c03fe400cedd" providerId="ADAL" clId="{91D6DE8F-1126-454A-ABDF-C39DDEE90C48}" dt="2022-09-02T15:28:55.268" v="352" actId="1076"/>
          <ac:spMkLst>
            <pc:docMk/>
            <pc:sldMk cId="281499278" sldId="466"/>
            <ac:spMk id="8" creationId="{A6105955-D1C3-A927-133C-7B06D3CF399D}"/>
          </ac:spMkLst>
        </pc:spChg>
        <pc:spChg chg="mod">
          <ac:chgData name="Manuela Rendon Aguirre" userId="ab7fa96d-f674-4945-bc49-c03fe400cedd" providerId="ADAL" clId="{91D6DE8F-1126-454A-ABDF-C39DDEE90C48}" dt="2022-09-02T15:33:21.845" v="389"/>
          <ac:spMkLst>
            <pc:docMk/>
            <pc:sldMk cId="281499278" sldId="466"/>
            <ac:spMk id="12" creationId="{39BB94DA-328B-6639-B4EA-92C0AE6003BE}"/>
          </ac:spMkLst>
        </pc:spChg>
        <pc:spChg chg="mod">
          <ac:chgData name="Manuela Rendon Aguirre" userId="ab7fa96d-f674-4945-bc49-c03fe400cedd" providerId="ADAL" clId="{91D6DE8F-1126-454A-ABDF-C39DDEE90C48}" dt="2022-09-02T15:26:40.345" v="155" actId="790"/>
          <ac:spMkLst>
            <pc:docMk/>
            <pc:sldMk cId="281499278" sldId="466"/>
            <ac:spMk id="17" creationId="{6FE000D7-9700-1F7A-FE0D-F4234C57D75C}"/>
          </ac:spMkLst>
        </pc:spChg>
        <pc:spChg chg="mod">
          <ac:chgData name="Manuela Rendon Aguirre" userId="ab7fa96d-f674-4945-bc49-c03fe400cedd" providerId="ADAL" clId="{91D6DE8F-1126-454A-ABDF-C39DDEE90C48}" dt="2022-09-02T15:34:20.182" v="439" actId="20577"/>
          <ac:spMkLst>
            <pc:docMk/>
            <pc:sldMk cId="281499278" sldId="466"/>
            <ac:spMk id="29" creationId="{A00521D9-D06E-0772-D1FD-7AC89A64F5C9}"/>
          </ac:spMkLst>
        </pc:spChg>
        <pc:graphicFrameChg chg="mod modGraphic">
          <ac:chgData name="Manuela Rendon Aguirre" userId="ab7fa96d-f674-4945-bc49-c03fe400cedd" providerId="ADAL" clId="{91D6DE8F-1126-454A-ABDF-C39DDEE90C48}" dt="2022-09-02T15:32:59.393" v="386"/>
          <ac:graphicFrameMkLst>
            <pc:docMk/>
            <pc:sldMk cId="281499278" sldId="466"/>
            <ac:graphicFrameMk id="11" creationId="{3B9D4FFF-09A0-0141-5873-41782413E75D}"/>
          </ac:graphicFrameMkLst>
        </pc:graphicFrameChg>
      </pc:sldChg>
      <pc:sldChg chg="addSp delSp modSp mod">
        <pc:chgData name="Manuela Rendon Aguirre" userId="ab7fa96d-f674-4945-bc49-c03fe400cedd" providerId="ADAL" clId="{91D6DE8F-1126-454A-ABDF-C39DDEE90C48}" dt="2022-09-02T15:37:21.356" v="469" actId="113"/>
        <pc:sldMkLst>
          <pc:docMk/>
          <pc:sldMk cId="4039977128" sldId="467"/>
        </pc:sldMkLst>
        <pc:spChg chg="mod">
          <ac:chgData name="Manuela Rendon Aguirre" userId="ab7fa96d-f674-4945-bc49-c03fe400cedd" providerId="ADAL" clId="{91D6DE8F-1126-454A-ABDF-C39DDEE90C48}" dt="2022-09-02T15:35:52.906" v="452" actId="20577"/>
          <ac:spMkLst>
            <pc:docMk/>
            <pc:sldMk cId="4039977128" sldId="467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37:21.356" v="469" actId="113"/>
          <ac:spMkLst>
            <pc:docMk/>
            <pc:sldMk cId="4039977128" sldId="467"/>
            <ac:spMk id="8" creationId="{A6105955-D1C3-A927-133C-7B06D3CF399D}"/>
          </ac:spMkLst>
        </pc:spChg>
        <pc:spChg chg="mod">
          <ac:chgData name="Manuela Rendon Aguirre" userId="ab7fa96d-f674-4945-bc49-c03fe400cedd" providerId="ADAL" clId="{91D6DE8F-1126-454A-ABDF-C39DDEE90C48}" dt="2022-09-02T15:36:12.316" v="463" actId="20577"/>
          <ac:spMkLst>
            <pc:docMk/>
            <pc:sldMk cId="4039977128" sldId="467"/>
            <ac:spMk id="17" creationId="{6FE000D7-9700-1F7A-FE0D-F4234C57D75C}"/>
          </ac:spMkLst>
        </pc:spChg>
        <pc:picChg chg="del">
          <ac:chgData name="Manuela Rendon Aguirre" userId="ab7fa96d-f674-4945-bc49-c03fe400cedd" providerId="ADAL" clId="{91D6DE8F-1126-454A-ABDF-C39DDEE90C48}" dt="2022-09-02T15:36:13.970" v="464" actId="478"/>
          <ac:picMkLst>
            <pc:docMk/>
            <pc:sldMk cId="4039977128" sldId="467"/>
            <ac:picMk id="4" creationId="{CD1011F9-BCC7-E0AB-1756-45289A332844}"/>
          </ac:picMkLst>
        </pc:picChg>
        <pc:picChg chg="add">
          <ac:chgData name="Manuela Rendon Aguirre" userId="ab7fa96d-f674-4945-bc49-c03fe400cedd" providerId="ADAL" clId="{91D6DE8F-1126-454A-ABDF-C39DDEE90C48}" dt="2022-09-02T15:36:19.435" v="465" actId="22"/>
          <ac:picMkLst>
            <pc:docMk/>
            <pc:sldMk cId="4039977128" sldId="467"/>
            <ac:picMk id="7" creationId="{2E1D8E6A-B891-51D2-49F1-63ECEDA68B69}"/>
          </ac:picMkLst>
        </pc:picChg>
      </pc:sldChg>
      <pc:sldChg chg="addSp delSp modSp add mod">
        <pc:chgData name="Manuela Rendon Aguirre" userId="ab7fa96d-f674-4945-bc49-c03fe400cedd" providerId="ADAL" clId="{91D6DE8F-1126-454A-ABDF-C39DDEE90C48}" dt="2022-09-02T15:39:03.553" v="490" actId="1076"/>
        <pc:sldMkLst>
          <pc:docMk/>
          <pc:sldMk cId="2696345107" sldId="468"/>
        </pc:sldMkLst>
        <pc:spChg chg="mod">
          <ac:chgData name="Manuela Rendon Aguirre" userId="ab7fa96d-f674-4945-bc49-c03fe400cedd" providerId="ADAL" clId="{91D6DE8F-1126-454A-ABDF-C39DDEE90C48}" dt="2022-09-02T15:37:54.524" v="480"/>
          <ac:spMkLst>
            <pc:docMk/>
            <pc:sldMk cId="2696345107" sldId="468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38:48.856" v="485" actId="113"/>
          <ac:spMkLst>
            <pc:docMk/>
            <pc:sldMk cId="2696345107" sldId="468"/>
            <ac:spMk id="9" creationId="{63362F39-3C3F-5A9D-AF2D-7B37955BD57D}"/>
          </ac:spMkLst>
        </pc:spChg>
        <pc:spChg chg="mod">
          <ac:chgData name="Manuela Rendon Aguirre" userId="ab7fa96d-f674-4945-bc49-c03fe400cedd" providerId="ADAL" clId="{91D6DE8F-1126-454A-ABDF-C39DDEE90C48}" dt="2022-09-02T15:37:47.034" v="479" actId="20577"/>
          <ac:spMkLst>
            <pc:docMk/>
            <pc:sldMk cId="2696345107" sldId="468"/>
            <ac:spMk id="17" creationId="{6FE000D7-9700-1F7A-FE0D-F4234C57D75C}"/>
          </ac:spMkLst>
        </pc:spChg>
        <pc:picChg chg="add mod">
          <ac:chgData name="Manuela Rendon Aguirre" userId="ab7fa96d-f674-4945-bc49-c03fe400cedd" providerId="ADAL" clId="{91D6DE8F-1126-454A-ABDF-C39DDEE90C48}" dt="2022-09-02T15:39:03.553" v="490" actId="1076"/>
          <ac:picMkLst>
            <pc:docMk/>
            <pc:sldMk cId="2696345107" sldId="468"/>
            <ac:picMk id="4" creationId="{C408098B-3037-7441-FF4D-43BB72D3BA77}"/>
          </ac:picMkLst>
        </pc:picChg>
        <pc:picChg chg="del">
          <ac:chgData name="Manuela Rendon Aguirre" userId="ab7fa96d-f674-4945-bc49-c03fe400cedd" providerId="ADAL" clId="{91D6DE8F-1126-454A-ABDF-C39DDEE90C48}" dt="2022-09-02T15:38:53.667" v="486" actId="478"/>
          <ac:picMkLst>
            <pc:docMk/>
            <pc:sldMk cId="2696345107" sldId="468"/>
            <ac:picMk id="7" creationId="{AE17329A-66EB-EAD6-9060-04E3B594D339}"/>
          </ac:picMkLst>
        </pc:picChg>
      </pc:sldChg>
      <pc:sldChg chg="addSp delSp modSp mod">
        <pc:chgData name="Manuela Rendon Aguirre" userId="ab7fa96d-f674-4945-bc49-c03fe400cedd" providerId="ADAL" clId="{91D6DE8F-1126-454A-ABDF-C39DDEE90C48}" dt="2022-09-02T15:41:21.290" v="509" actId="20577"/>
        <pc:sldMkLst>
          <pc:docMk/>
          <pc:sldMk cId="2966031696" sldId="469"/>
        </pc:sldMkLst>
        <pc:spChg chg="mod">
          <ac:chgData name="Manuela Rendon Aguirre" userId="ab7fa96d-f674-4945-bc49-c03fe400cedd" providerId="ADAL" clId="{91D6DE8F-1126-454A-ABDF-C39DDEE90C48}" dt="2022-09-02T15:41:18.308" v="505"/>
          <ac:spMkLst>
            <pc:docMk/>
            <pc:sldMk cId="2966031696" sldId="469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40:56.386" v="503" actId="113"/>
          <ac:spMkLst>
            <pc:docMk/>
            <pc:sldMk cId="2966031696" sldId="469"/>
            <ac:spMk id="4" creationId="{23D4276F-6B1C-AFAB-E128-C5933E415E52}"/>
          </ac:spMkLst>
        </pc:spChg>
        <pc:spChg chg="mod">
          <ac:chgData name="Manuela Rendon Aguirre" userId="ab7fa96d-f674-4945-bc49-c03fe400cedd" providerId="ADAL" clId="{91D6DE8F-1126-454A-ABDF-C39DDEE90C48}" dt="2022-09-02T15:41:21.290" v="509" actId="20577"/>
          <ac:spMkLst>
            <pc:docMk/>
            <pc:sldMk cId="2966031696" sldId="469"/>
            <ac:spMk id="17" creationId="{6FE000D7-9700-1F7A-FE0D-F4234C57D75C}"/>
          </ac:spMkLst>
        </pc:spChg>
        <pc:picChg chg="del">
          <ac:chgData name="Manuela Rendon Aguirre" userId="ab7fa96d-f674-4945-bc49-c03fe400cedd" providerId="ADAL" clId="{91D6DE8F-1126-454A-ABDF-C39DDEE90C48}" dt="2022-09-02T15:39:50.080" v="493" actId="478"/>
          <ac:picMkLst>
            <pc:docMk/>
            <pc:sldMk cId="2966031696" sldId="469"/>
            <ac:picMk id="2" creationId="{DE41673F-97D2-EEDA-EA09-B13D224ACEF2}"/>
          </ac:picMkLst>
        </pc:picChg>
        <pc:picChg chg="add mod">
          <ac:chgData name="Manuela Rendon Aguirre" userId="ab7fa96d-f674-4945-bc49-c03fe400cedd" providerId="ADAL" clId="{91D6DE8F-1126-454A-ABDF-C39DDEE90C48}" dt="2022-09-02T15:39:52.265" v="494" actId="1076"/>
          <ac:picMkLst>
            <pc:docMk/>
            <pc:sldMk cId="2966031696" sldId="469"/>
            <ac:picMk id="7" creationId="{DB982C13-4FA7-3B56-262B-5B2C6EF6AD19}"/>
          </ac:picMkLst>
        </pc:picChg>
      </pc:sldChg>
      <pc:sldChg chg="addSp delSp modSp add mod">
        <pc:chgData name="Manuela Rendon Aguirre" userId="ab7fa96d-f674-4945-bc49-c03fe400cedd" providerId="ADAL" clId="{91D6DE8F-1126-454A-ABDF-C39DDEE90C48}" dt="2022-09-02T15:42:51.200" v="527" actId="20577"/>
        <pc:sldMkLst>
          <pc:docMk/>
          <pc:sldMk cId="1502807544" sldId="470"/>
        </pc:sldMkLst>
        <pc:spChg chg="mod">
          <ac:chgData name="Manuela Rendon Aguirre" userId="ab7fa96d-f674-4945-bc49-c03fe400cedd" providerId="ADAL" clId="{91D6DE8F-1126-454A-ABDF-C39DDEE90C48}" dt="2022-09-02T15:42:22.828" v="515" actId="33524"/>
          <ac:spMkLst>
            <pc:docMk/>
            <pc:sldMk cId="1502807544" sldId="470"/>
            <ac:spMk id="9" creationId="{1CF13D60-F0A0-4C3D-0B97-DFA601B00952}"/>
          </ac:spMkLst>
        </pc:spChg>
        <pc:spChg chg="mod">
          <ac:chgData name="Manuela Rendon Aguirre" userId="ab7fa96d-f674-4945-bc49-c03fe400cedd" providerId="ADAL" clId="{91D6DE8F-1126-454A-ABDF-C39DDEE90C48}" dt="2022-09-02T15:42:51.200" v="527" actId="20577"/>
          <ac:spMkLst>
            <pc:docMk/>
            <pc:sldMk cId="1502807544" sldId="470"/>
            <ac:spMk id="17" creationId="{6FE000D7-9700-1F7A-FE0D-F4234C57D75C}"/>
          </ac:spMkLst>
        </pc:spChg>
        <pc:picChg chg="add mod">
          <ac:chgData name="Manuela Rendon Aguirre" userId="ab7fa96d-f674-4945-bc49-c03fe400cedd" providerId="ADAL" clId="{91D6DE8F-1126-454A-ABDF-C39DDEE90C48}" dt="2022-09-02T15:42:36.971" v="519" actId="1076"/>
          <ac:picMkLst>
            <pc:docMk/>
            <pc:sldMk cId="1502807544" sldId="470"/>
            <ac:picMk id="4" creationId="{B7715FBE-F1BD-A7A4-D0CD-D35C9BDF1CCC}"/>
          </ac:picMkLst>
        </pc:picChg>
        <pc:picChg chg="del mod">
          <ac:chgData name="Manuela Rendon Aguirre" userId="ab7fa96d-f674-4945-bc49-c03fe400cedd" providerId="ADAL" clId="{91D6DE8F-1126-454A-ABDF-C39DDEE90C48}" dt="2022-09-02T15:42:29.033" v="517" actId="478"/>
          <ac:picMkLst>
            <pc:docMk/>
            <pc:sldMk cId="1502807544" sldId="470"/>
            <ac:picMk id="7" creationId="{26FB2590-5AC3-44A7-7C41-AF4127C6DC6C}"/>
          </ac:picMkLst>
        </pc:picChg>
        <pc:picChg chg="mod">
          <ac:chgData name="Manuela Rendon Aguirre" userId="ab7fa96d-f674-4945-bc49-c03fe400cedd" providerId="ADAL" clId="{91D6DE8F-1126-454A-ABDF-C39DDEE90C48}" dt="2022-09-02T15:42:40.170" v="520" actId="1076"/>
          <ac:picMkLst>
            <pc:docMk/>
            <pc:sldMk cId="1502807544" sldId="470"/>
            <ac:picMk id="11" creationId="{99661F1C-737A-F967-551E-E83A091B83C3}"/>
          </ac:picMkLst>
        </pc:picChg>
      </pc:sldChg>
      <pc:sldChg chg="modSp add mod">
        <pc:chgData name="Manuela Rendon Aguirre" userId="ab7fa96d-f674-4945-bc49-c03fe400cedd" providerId="ADAL" clId="{91D6DE8F-1126-454A-ABDF-C39DDEE90C48}" dt="2022-09-02T15:46:19.037" v="545" actId="113"/>
        <pc:sldMkLst>
          <pc:docMk/>
          <pc:sldMk cId="21459866" sldId="471"/>
        </pc:sldMkLst>
        <pc:spChg chg="mod">
          <ac:chgData name="Manuela Rendon Aguirre" userId="ab7fa96d-f674-4945-bc49-c03fe400cedd" providerId="ADAL" clId="{91D6DE8F-1126-454A-ABDF-C39DDEE90C48}" dt="2022-09-02T15:43:35.174" v="537"/>
          <ac:spMkLst>
            <pc:docMk/>
            <pc:sldMk cId="21459866" sldId="471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46:19.037" v="545" actId="113"/>
          <ac:spMkLst>
            <pc:docMk/>
            <pc:sldMk cId="21459866" sldId="471"/>
            <ac:spMk id="4" creationId="{BB6197C1-D325-CBB5-74E6-4BACC03FADCE}"/>
          </ac:spMkLst>
        </pc:spChg>
        <pc:spChg chg="mod">
          <ac:chgData name="Manuela Rendon Aguirre" userId="ab7fa96d-f674-4945-bc49-c03fe400cedd" providerId="ADAL" clId="{91D6DE8F-1126-454A-ABDF-C39DDEE90C48}" dt="2022-09-02T15:46:09.753" v="543" actId="1076"/>
          <ac:spMkLst>
            <pc:docMk/>
            <pc:sldMk cId="21459866" sldId="471"/>
            <ac:spMk id="13" creationId="{D0BC54F9-FF72-DBAC-0E9D-944EAF2EC9B2}"/>
          </ac:spMkLst>
        </pc:spChg>
        <pc:spChg chg="mod">
          <ac:chgData name="Manuela Rendon Aguirre" userId="ab7fa96d-f674-4945-bc49-c03fe400cedd" providerId="ADAL" clId="{91D6DE8F-1126-454A-ABDF-C39DDEE90C48}" dt="2022-09-02T15:46:03.041" v="542" actId="1076"/>
          <ac:spMkLst>
            <pc:docMk/>
            <pc:sldMk cId="21459866" sldId="471"/>
            <ac:spMk id="14" creationId="{3CAF02B9-7032-ABF2-E81B-EF2BB5E5015A}"/>
          </ac:spMkLst>
        </pc:spChg>
        <pc:spChg chg="mod">
          <ac:chgData name="Manuela Rendon Aguirre" userId="ab7fa96d-f674-4945-bc49-c03fe400cedd" providerId="ADAL" clId="{91D6DE8F-1126-454A-ABDF-C39DDEE90C48}" dt="2022-09-02T15:43:27.131" v="533"/>
          <ac:spMkLst>
            <pc:docMk/>
            <pc:sldMk cId="21459866" sldId="471"/>
            <ac:spMk id="17" creationId="{6FE000D7-9700-1F7A-FE0D-F4234C57D75C}"/>
          </ac:spMkLst>
        </pc:spChg>
      </pc:sldChg>
      <pc:sldChg chg="addSp delSp modSp mod">
        <pc:chgData name="Manuela Rendon Aguirre" userId="ab7fa96d-f674-4945-bc49-c03fe400cedd" providerId="ADAL" clId="{91D6DE8F-1126-454A-ABDF-C39DDEE90C48}" dt="2022-09-02T15:49:22.384" v="565" actId="1076"/>
        <pc:sldMkLst>
          <pc:docMk/>
          <pc:sldMk cId="423251130" sldId="478"/>
        </pc:sldMkLst>
        <pc:spChg chg="mod">
          <ac:chgData name="Manuela Rendon Aguirre" userId="ab7fa96d-f674-4945-bc49-c03fe400cedd" providerId="ADAL" clId="{91D6DE8F-1126-454A-ABDF-C39DDEE90C48}" dt="2022-09-02T15:48:50.171" v="558"/>
          <ac:spMkLst>
            <pc:docMk/>
            <pc:sldMk cId="423251130" sldId="478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49:19.437" v="564" actId="1076"/>
          <ac:spMkLst>
            <pc:docMk/>
            <pc:sldMk cId="423251130" sldId="478"/>
            <ac:spMk id="7" creationId="{1A341CBC-0C92-EE15-0C78-659727FD892C}"/>
          </ac:spMkLst>
        </pc:spChg>
        <pc:spChg chg="mod">
          <ac:chgData name="Manuela Rendon Aguirre" userId="ab7fa96d-f674-4945-bc49-c03fe400cedd" providerId="ADAL" clId="{91D6DE8F-1126-454A-ABDF-C39DDEE90C48}" dt="2022-09-02T15:49:14.793" v="563"/>
          <ac:spMkLst>
            <pc:docMk/>
            <pc:sldMk cId="423251130" sldId="478"/>
            <ac:spMk id="8" creationId="{ED3A21F6-1C58-5FBA-F226-68D828645DCD}"/>
          </ac:spMkLst>
        </pc:spChg>
        <pc:grpChg chg="add mod">
          <ac:chgData name="Manuela Rendon Aguirre" userId="ab7fa96d-f674-4945-bc49-c03fe400cedd" providerId="ADAL" clId="{91D6DE8F-1126-454A-ABDF-C39DDEE90C48}" dt="2022-09-02T15:49:22.384" v="565" actId="1076"/>
          <ac:grpSpMkLst>
            <pc:docMk/>
            <pc:sldMk cId="423251130" sldId="478"/>
            <ac:grpSpMk id="2" creationId="{ACE4AFD5-E31F-2AB2-0366-AE46EF257645}"/>
          </ac:grpSpMkLst>
        </pc:grpChg>
        <pc:picChg chg="mod">
          <ac:chgData name="Manuela Rendon Aguirre" userId="ab7fa96d-f674-4945-bc49-c03fe400cedd" providerId="ADAL" clId="{91D6DE8F-1126-454A-ABDF-C39DDEE90C48}" dt="2022-09-02T15:49:08.534" v="562" actId="1076"/>
          <ac:picMkLst>
            <pc:docMk/>
            <pc:sldMk cId="423251130" sldId="478"/>
            <ac:picMk id="4" creationId="{7B31D8E6-3CA5-64F1-BD9D-D40D6A652296}"/>
          </ac:picMkLst>
        </pc:picChg>
        <pc:picChg chg="del">
          <ac:chgData name="Manuela Rendon Aguirre" userId="ab7fa96d-f674-4945-bc49-c03fe400cedd" providerId="ADAL" clId="{91D6DE8F-1126-454A-ABDF-C39DDEE90C48}" dt="2022-09-02T15:48:32.425" v="553" actId="478"/>
          <ac:picMkLst>
            <pc:docMk/>
            <pc:sldMk cId="423251130" sldId="478"/>
            <ac:picMk id="5" creationId="{E9595033-A2C6-5062-AC5E-D0A0BD708041}"/>
          </ac:picMkLst>
        </pc:picChg>
        <pc:picChg chg="del">
          <ac:chgData name="Manuela Rendon Aguirre" userId="ab7fa96d-f674-4945-bc49-c03fe400cedd" providerId="ADAL" clId="{91D6DE8F-1126-454A-ABDF-C39DDEE90C48}" dt="2022-09-02T15:48:32.425" v="553" actId="478"/>
          <ac:picMkLst>
            <pc:docMk/>
            <pc:sldMk cId="423251130" sldId="478"/>
            <ac:picMk id="6" creationId="{1EC7D32D-3068-957D-9766-5F01FF387983}"/>
          </ac:picMkLst>
        </pc:picChg>
        <pc:picChg chg="mod">
          <ac:chgData name="Manuela Rendon Aguirre" userId="ab7fa96d-f674-4945-bc49-c03fe400cedd" providerId="ADAL" clId="{91D6DE8F-1126-454A-ABDF-C39DDEE90C48}" dt="2022-09-02T15:48:32.933" v="554"/>
          <ac:picMkLst>
            <pc:docMk/>
            <pc:sldMk cId="423251130" sldId="478"/>
            <ac:picMk id="9" creationId="{EA880142-7079-EF0F-888E-C46176885FFD}"/>
          </ac:picMkLst>
        </pc:picChg>
        <pc:picChg chg="mod">
          <ac:chgData name="Manuela Rendon Aguirre" userId="ab7fa96d-f674-4945-bc49-c03fe400cedd" providerId="ADAL" clId="{91D6DE8F-1126-454A-ABDF-C39DDEE90C48}" dt="2022-09-02T15:48:32.933" v="554"/>
          <ac:picMkLst>
            <pc:docMk/>
            <pc:sldMk cId="423251130" sldId="478"/>
            <ac:picMk id="10" creationId="{81DA313C-384C-D926-4151-28B435FF0D5C}"/>
          </ac:picMkLst>
        </pc:picChg>
      </pc:sldChg>
      <pc:sldChg chg="modSp mod">
        <pc:chgData name="Manuela Rendon Aguirre" userId="ab7fa96d-f674-4945-bc49-c03fe400cedd" providerId="ADAL" clId="{91D6DE8F-1126-454A-ABDF-C39DDEE90C48}" dt="2022-09-02T15:51:04.426" v="580" actId="20577"/>
        <pc:sldMkLst>
          <pc:docMk/>
          <pc:sldMk cId="2828979584" sldId="482"/>
        </pc:sldMkLst>
        <pc:spChg chg="mod">
          <ac:chgData name="Manuela Rendon Aguirre" userId="ab7fa96d-f674-4945-bc49-c03fe400cedd" providerId="ADAL" clId="{91D6DE8F-1126-454A-ABDF-C39DDEE90C48}" dt="2022-09-02T15:51:04.426" v="580" actId="20577"/>
          <ac:spMkLst>
            <pc:docMk/>
            <pc:sldMk cId="2828979584" sldId="482"/>
            <ac:spMk id="2" creationId="{3E424E4E-3E08-DF20-13BD-3234C6DFC18E}"/>
          </ac:spMkLst>
        </pc:spChg>
        <pc:spChg chg="mod">
          <ac:chgData name="Manuela Rendon Aguirre" userId="ab7fa96d-f674-4945-bc49-c03fe400cedd" providerId="ADAL" clId="{91D6DE8F-1126-454A-ABDF-C39DDEE90C48}" dt="2022-09-02T15:49:43.744" v="569" actId="20577"/>
          <ac:spMkLst>
            <pc:docMk/>
            <pc:sldMk cId="2828979584" sldId="482"/>
            <ac:spMk id="3" creationId="{E26BB175-1B24-8CC2-818D-05ECCEAB77C4}"/>
          </ac:spMkLst>
        </pc:spChg>
        <pc:spChg chg="mod">
          <ac:chgData name="Manuela Rendon Aguirre" userId="ab7fa96d-f674-4945-bc49-c03fe400cedd" providerId="ADAL" clId="{91D6DE8F-1126-454A-ABDF-C39DDEE90C48}" dt="2022-09-02T15:50:57.770" v="571" actId="207"/>
          <ac:spMkLst>
            <pc:docMk/>
            <pc:sldMk cId="2828979584" sldId="482"/>
            <ac:spMk id="8" creationId="{ED3A21F6-1C58-5FBA-F226-68D828645DCD}"/>
          </ac:spMkLst>
        </pc:spChg>
      </pc:sldChg>
      <pc:sldChg chg="addSp delSp modSp del mod">
        <pc:chgData name="Manuela Rendon Aguirre" userId="ab7fa96d-f674-4945-bc49-c03fe400cedd" providerId="ADAL" clId="{91D6DE8F-1126-454A-ABDF-C39DDEE90C48}" dt="2022-09-02T15:51:16.913" v="582" actId="47"/>
        <pc:sldMkLst>
          <pc:docMk/>
          <pc:sldMk cId="2978577972" sldId="1064"/>
        </pc:sldMkLst>
        <pc:spChg chg="mod">
          <ac:chgData name="Manuela Rendon Aguirre" userId="ab7fa96d-f674-4945-bc49-c03fe400cedd" providerId="ADAL" clId="{91D6DE8F-1126-454A-ABDF-C39DDEE90C48}" dt="2022-09-02T15:17:53.794" v="4" actId="207"/>
          <ac:spMkLst>
            <pc:docMk/>
            <pc:sldMk cId="2978577972" sldId="1064"/>
            <ac:spMk id="10" creationId="{EC97E246-9126-4684-A788-E319994E7BD6}"/>
          </ac:spMkLst>
        </pc:spChg>
        <pc:spChg chg="add del mod">
          <ac:chgData name="Manuela Rendon Aguirre" userId="ab7fa96d-f674-4945-bc49-c03fe400cedd" providerId="ADAL" clId="{91D6DE8F-1126-454A-ABDF-C39DDEE90C48}" dt="2022-09-02T15:17:57.873" v="7" actId="478"/>
          <ac:spMkLst>
            <pc:docMk/>
            <pc:sldMk cId="2978577972" sldId="1064"/>
            <ac:spMk id="13" creationId="{BC7A5679-64F7-4254-A447-4020573B1BEF}"/>
          </ac:spMkLst>
        </pc:spChg>
        <pc:picChg chg="add del">
          <ac:chgData name="Manuela Rendon Aguirre" userId="ab7fa96d-f674-4945-bc49-c03fe400cedd" providerId="ADAL" clId="{91D6DE8F-1126-454A-ABDF-C39DDEE90C48}" dt="2022-09-02T15:17:55.643" v="5" actId="478"/>
          <ac:picMkLst>
            <pc:docMk/>
            <pc:sldMk cId="2978577972" sldId="1064"/>
            <ac:picMk id="2" creationId="{4A02D3C5-D23F-4366-BE02-C39104A0F295}"/>
          </ac:picMkLst>
        </pc:picChg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438494473" sldId="1065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2288494518" sldId="1068"/>
        </pc:sldMkLst>
      </pc:sldChg>
      <pc:sldChg chg="del">
        <pc:chgData name="Manuela Rendon Aguirre" userId="ab7fa96d-f674-4945-bc49-c03fe400cedd" providerId="ADAL" clId="{91D6DE8F-1126-454A-ABDF-C39DDEE90C48}" dt="2022-09-02T15:39:38.772" v="491" actId="47"/>
        <pc:sldMkLst>
          <pc:docMk/>
          <pc:sldMk cId="3844718085" sldId="1070"/>
        </pc:sldMkLst>
      </pc:sldChg>
      <pc:sldChg chg="addSp delSp modSp del mod">
        <pc:chgData name="Manuela Rendon Aguirre" userId="ab7fa96d-f674-4945-bc49-c03fe400cedd" providerId="ADAL" clId="{91D6DE8F-1126-454A-ABDF-C39DDEE90C48}" dt="2022-09-02T15:37:32.030" v="470" actId="47"/>
        <pc:sldMkLst>
          <pc:docMk/>
          <pc:sldMk cId="1093465581" sldId="1071"/>
        </pc:sldMkLst>
        <pc:spChg chg="add mod">
          <ac:chgData name="Manuela Rendon Aguirre" userId="ab7fa96d-f674-4945-bc49-c03fe400cedd" providerId="ADAL" clId="{91D6DE8F-1126-454A-ABDF-C39DDEE90C48}" dt="2022-09-02T15:35:17.625" v="447" actId="1076"/>
          <ac:spMkLst>
            <pc:docMk/>
            <pc:sldMk cId="1093465581" sldId="1071"/>
            <ac:spMk id="3" creationId="{6BE5446D-D5C2-E205-7B7F-2BBA43EDD23C}"/>
          </ac:spMkLst>
        </pc:spChg>
        <pc:spChg chg="del">
          <ac:chgData name="Manuela Rendon Aguirre" userId="ab7fa96d-f674-4945-bc49-c03fe400cedd" providerId="ADAL" clId="{91D6DE8F-1126-454A-ABDF-C39DDEE90C48}" dt="2022-09-02T15:35:12.010" v="444" actId="478"/>
          <ac:spMkLst>
            <pc:docMk/>
            <pc:sldMk cId="1093465581" sldId="1071"/>
            <ac:spMk id="5" creationId="{6C6BAA25-49C1-4BBD-98C1-67F266DF70EF}"/>
          </ac:spMkLst>
        </pc:spChg>
        <pc:spChg chg="mod">
          <ac:chgData name="Manuela Rendon Aguirre" userId="ab7fa96d-f674-4945-bc49-c03fe400cedd" providerId="ADAL" clId="{91D6DE8F-1126-454A-ABDF-C39DDEE90C48}" dt="2022-09-02T15:34:52.659" v="442" actId="108"/>
          <ac:spMkLst>
            <pc:docMk/>
            <pc:sldMk cId="1093465581" sldId="1071"/>
            <ac:spMk id="6" creationId="{0C3EF367-D757-4799-BA11-836A4A5B46B2}"/>
          </ac:spMkLst>
        </pc:spChg>
        <pc:spChg chg="del">
          <ac:chgData name="Manuela Rendon Aguirre" userId="ab7fa96d-f674-4945-bc49-c03fe400cedd" providerId="ADAL" clId="{91D6DE8F-1126-454A-ABDF-C39DDEE90C48}" dt="2022-09-02T15:35:12.520" v="445" actId="478"/>
          <ac:spMkLst>
            <pc:docMk/>
            <pc:sldMk cId="1093465581" sldId="1071"/>
            <ac:spMk id="7" creationId="{3C8E5A67-775D-4650-8688-53B8ACDFBF29}"/>
          </ac:spMkLst>
        </pc:spChg>
        <pc:graphicFrameChg chg="del">
          <ac:chgData name="Manuela Rendon Aguirre" userId="ab7fa96d-f674-4945-bc49-c03fe400cedd" providerId="ADAL" clId="{91D6DE8F-1126-454A-ABDF-C39DDEE90C48}" dt="2022-09-02T15:35:10.542" v="443" actId="478"/>
          <ac:graphicFrameMkLst>
            <pc:docMk/>
            <pc:sldMk cId="1093465581" sldId="1071"/>
            <ac:graphicFrameMk id="9" creationId="{1E1A9E99-0B75-48EF-9528-91F1F4AEBAEE}"/>
          </ac:graphicFrameMkLst>
        </pc:graphicFrameChg>
      </pc:sldChg>
      <pc:sldChg chg="del">
        <pc:chgData name="Manuela Rendon Aguirre" userId="ab7fa96d-f674-4945-bc49-c03fe400cedd" providerId="ADAL" clId="{91D6DE8F-1126-454A-ABDF-C39DDEE90C48}" dt="2022-09-02T15:41:11.871" v="504" actId="47"/>
        <pc:sldMkLst>
          <pc:docMk/>
          <pc:sldMk cId="2634201310" sldId="1072"/>
        </pc:sldMkLst>
      </pc:sldChg>
      <pc:sldChg chg="del">
        <pc:chgData name="Manuela Rendon Aguirre" userId="ab7fa96d-f674-4945-bc49-c03fe400cedd" providerId="ADAL" clId="{91D6DE8F-1126-454A-ABDF-C39DDEE90C48}" dt="2022-09-02T15:42:55.456" v="528" actId="47"/>
        <pc:sldMkLst>
          <pc:docMk/>
          <pc:sldMk cId="4022032359" sldId="1073"/>
        </pc:sldMkLst>
      </pc:sldChg>
      <pc:sldChg chg="del">
        <pc:chgData name="Manuela Rendon Aguirre" userId="ab7fa96d-f674-4945-bc49-c03fe400cedd" providerId="ADAL" clId="{91D6DE8F-1126-454A-ABDF-C39DDEE90C48}" dt="2022-09-02T15:34:26.443" v="440" actId="47"/>
        <pc:sldMkLst>
          <pc:docMk/>
          <pc:sldMk cId="3996690583" sldId="1075"/>
        </pc:sldMkLst>
      </pc:sldChg>
      <pc:sldChg chg="del">
        <pc:chgData name="Manuela Rendon Aguirre" userId="ab7fa96d-f674-4945-bc49-c03fe400cedd" providerId="ADAL" clId="{91D6DE8F-1126-454A-ABDF-C39DDEE90C48}" dt="2022-09-02T15:46:31.469" v="546" actId="47"/>
        <pc:sldMkLst>
          <pc:docMk/>
          <pc:sldMk cId="3229113905" sldId="1076"/>
        </pc:sldMkLst>
      </pc:sldChg>
      <pc:sldChg chg="del">
        <pc:chgData name="Manuela Rendon Aguirre" userId="ab7fa96d-f674-4945-bc49-c03fe400cedd" providerId="ADAL" clId="{91D6DE8F-1126-454A-ABDF-C39DDEE90C48}" dt="2022-09-02T15:24:42.032" v="86" actId="47"/>
        <pc:sldMkLst>
          <pc:docMk/>
          <pc:sldMk cId="2202923430" sldId="1077"/>
        </pc:sldMkLst>
      </pc:sldChg>
      <pc:sldChg chg="del">
        <pc:chgData name="Manuela Rendon Aguirre" userId="ab7fa96d-f674-4945-bc49-c03fe400cedd" providerId="ADAL" clId="{91D6DE8F-1126-454A-ABDF-C39DDEE90C48}" dt="2022-09-02T15:34:29.501" v="441" actId="47"/>
        <pc:sldMkLst>
          <pc:docMk/>
          <pc:sldMk cId="3123118553" sldId="1078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508528021" sldId="1079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695936122" sldId="1081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2746255156" sldId="1082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2696035186" sldId="1083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528669500" sldId="1084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970944191" sldId="1085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389561597" sldId="1091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588085149" sldId="1092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768784741" sldId="1093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2358379" sldId="1096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880132936" sldId="1097"/>
        </pc:sldMkLst>
      </pc:sldChg>
      <pc:sldChg chg="del">
        <pc:chgData name="Manuela Rendon Aguirre" userId="ab7fa96d-f674-4945-bc49-c03fe400cedd" providerId="ADAL" clId="{91D6DE8F-1126-454A-ABDF-C39DDEE90C48}" dt="2022-09-02T15:48:02.139" v="549" actId="47"/>
        <pc:sldMkLst>
          <pc:docMk/>
          <pc:sldMk cId="845897210" sldId="1099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800470046" sldId="1101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4029952705" sldId="1102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281604722" sldId="1103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2036148438" sldId="1104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3912427886" sldId="1105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277463874" sldId="1106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856074194" sldId="1107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311031594" sldId="1108"/>
        </pc:sldMkLst>
      </pc:sldChg>
      <pc:sldChg chg="del">
        <pc:chgData name="Manuela Rendon Aguirre" userId="ab7fa96d-f674-4945-bc49-c03fe400cedd" providerId="ADAL" clId="{91D6DE8F-1126-454A-ABDF-C39DDEE90C48}" dt="2022-09-02T15:47:57.236" v="548" actId="47"/>
        <pc:sldMkLst>
          <pc:docMk/>
          <pc:sldMk cId="2898862210" sldId="1109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851990651" sldId="1110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4200933006" sldId="1111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82190703" sldId="1112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728080523" sldId="1113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1495339871" sldId="1116"/>
        </pc:sldMkLst>
      </pc:sldChg>
      <pc:sldChg chg="del">
        <pc:chgData name="Manuela Rendon Aguirre" userId="ab7fa96d-f674-4945-bc49-c03fe400cedd" providerId="ADAL" clId="{91D6DE8F-1126-454A-ABDF-C39DDEE90C48}" dt="2022-09-02T15:47:51.628" v="547" actId="47"/>
        <pc:sldMkLst>
          <pc:docMk/>
          <pc:sldMk cId="713122926" sldId="1117"/>
        </pc:sldMkLst>
      </pc:sldChg>
      <pc:sldChg chg="del">
        <pc:chgData name="Manuela Rendon Aguirre" userId="ab7fa96d-f674-4945-bc49-c03fe400cedd" providerId="ADAL" clId="{91D6DE8F-1126-454A-ABDF-C39DDEE90C48}" dt="2022-09-02T15:48:02.139" v="549" actId="47"/>
        <pc:sldMkLst>
          <pc:docMk/>
          <pc:sldMk cId="1171938986" sldId="1122"/>
        </pc:sldMkLst>
      </pc:sldChg>
      <pc:sldChg chg="addSp delSp modSp del mod">
        <pc:chgData name="Manuela Rendon Aguirre" userId="ab7fa96d-f674-4945-bc49-c03fe400cedd" providerId="ADAL" clId="{91D6DE8F-1126-454A-ABDF-C39DDEE90C48}" dt="2022-09-02T15:49:25.772" v="566" actId="47"/>
        <pc:sldMkLst>
          <pc:docMk/>
          <pc:sldMk cId="677928090" sldId="1124"/>
        </pc:sldMkLst>
        <pc:spChg chg="mod">
          <ac:chgData name="Manuela Rendon Aguirre" userId="ab7fa96d-f674-4945-bc49-c03fe400cedd" providerId="ADAL" clId="{91D6DE8F-1126-454A-ABDF-C39DDEE90C48}" dt="2022-09-02T15:48:44.421" v="557" actId="21"/>
          <ac:spMkLst>
            <pc:docMk/>
            <pc:sldMk cId="677928090" sldId="1124"/>
            <ac:spMk id="6" creationId="{0C3EF367-D757-4799-BA11-836A4A5B46B2}"/>
          </ac:spMkLst>
        </pc:spChg>
        <pc:grpChg chg="add mod">
          <ac:chgData name="Manuela Rendon Aguirre" userId="ab7fa96d-f674-4945-bc49-c03fe400cedd" providerId="ADAL" clId="{91D6DE8F-1126-454A-ABDF-C39DDEE90C48}" dt="2022-09-02T15:48:26.966" v="552" actId="164"/>
          <ac:grpSpMkLst>
            <pc:docMk/>
            <pc:sldMk cId="677928090" sldId="1124"/>
            <ac:grpSpMk id="3" creationId="{E03982E5-F77A-26DC-53EE-21C15C4B7048}"/>
          </ac:grpSpMkLst>
        </pc:grpChg>
        <pc:picChg chg="add del mod">
          <ac:chgData name="Manuela Rendon Aguirre" userId="ab7fa96d-f674-4945-bc49-c03fe400cedd" providerId="ADAL" clId="{91D6DE8F-1126-454A-ABDF-C39DDEE90C48}" dt="2022-09-02T15:48:26.966" v="552" actId="164"/>
          <ac:picMkLst>
            <pc:docMk/>
            <pc:sldMk cId="677928090" sldId="1124"/>
            <ac:picMk id="4" creationId="{205C8CAF-489C-4F36-92C0-A0F5FFE1FD03}"/>
          </ac:picMkLst>
        </pc:picChg>
        <pc:picChg chg="mod">
          <ac:chgData name="Manuela Rendon Aguirre" userId="ab7fa96d-f674-4945-bc49-c03fe400cedd" providerId="ADAL" clId="{91D6DE8F-1126-454A-ABDF-C39DDEE90C48}" dt="2022-09-02T15:48:26.966" v="552" actId="164"/>
          <ac:picMkLst>
            <pc:docMk/>
            <pc:sldMk cId="677928090" sldId="1124"/>
            <ac:picMk id="7" creationId="{67EF9E71-EBAD-4EA0-9798-AF682A349C84}"/>
          </ac:picMkLst>
        </pc:picChg>
      </pc:sldChg>
      <pc:sldChg chg="del">
        <pc:chgData name="Manuela Rendon Aguirre" userId="ab7fa96d-f674-4945-bc49-c03fe400cedd" providerId="ADAL" clId="{91D6DE8F-1126-454A-ABDF-C39DDEE90C48}" dt="2022-09-02T15:51:07.951" v="581" actId="47"/>
        <pc:sldMkLst>
          <pc:docMk/>
          <pc:sldMk cId="1203328280" sldId="1125"/>
        </pc:sldMkLst>
      </pc:sldChg>
      <pc:sldMasterChg chg="delSldLayout">
        <pc:chgData name="Manuela Rendon Aguirre" userId="ab7fa96d-f674-4945-bc49-c03fe400cedd" providerId="ADAL" clId="{91D6DE8F-1126-454A-ABDF-C39DDEE90C48}" dt="2022-09-02T15:51:16.913" v="582" actId="47"/>
        <pc:sldMasterMkLst>
          <pc:docMk/>
          <pc:sldMasterMk cId="3750908838" sldId="2147483766"/>
        </pc:sldMasterMkLst>
        <pc:sldLayoutChg chg="del">
          <pc:chgData name="Manuela Rendon Aguirre" userId="ab7fa96d-f674-4945-bc49-c03fe400cedd" providerId="ADAL" clId="{91D6DE8F-1126-454A-ABDF-C39DDEE90C48}" dt="2022-09-02T15:51:16.913" v="582" actId="47"/>
          <pc:sldLayoutMkLst>
            <pc:docMk/>
            <pc:sldMasterMk cId="3750908838" sldId="2147483766"/>
            <pc:sldLayoutMk cId="1164829377" sldId="2147483778"/>
          </pc:sldLayoutMkLst>
        </pc:sldLayoutChg>
      </pc:sldMasterChg>
    </pc:docChg>
  </pc:docChgLst>
  <pc:docChgLst>
    <pc:chgData name="Jennifer Sanchez Jimenez" userId="4fe81a00-3d3d-4a0b-aa96-13e421e0630b" providerId="ADAL" clId="{7AA04852-0DF3-44E3-BCAA-5CF30136A101}"/>
    <pc:docChg chg="undo redo custSel delSld modSld">
      <pc:chgData name="Jennifer Sanchez Jimenez" userId="4fe81a00-3d3d-4a0b-aa96-13e421e0630b" providerId="ADAL" clId="{7AA04852-0DF3-44E3-BCAA-5CF30136A101}" dt="2021-08-19T21:43:44.176" v="270" actId="20577"/>
      <pc:docMkLst>
        <pc:docMk/>
      </pc:docMkLst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3410061235" sldId="1031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3410061235" sldId="1031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28:41.659" v="191"/>
          <ac:spMkLst>
            <pc:docMk/>
            <pc:sldMk cId="3410061235" sldId="1031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0:58:49.995" v="1" actId="20577"/>
        <pc:sldMkLst>
          <pc:docMk/>
          <pc:sldMk cId="2978577972" sldId="1064"/>
        </pc:sldMkLst>
        <pc:spChg chg="mod">
          <ac:chgData name="Jennifer Sanchez Jimenez" userId="4fe81a00-3d3d-4a0b-aa96-13e421e0630b" providerId="ADAL" clId="{7AA04852-0DF3-44E3-BCAA-5CF30136A101}" dt="2021-08-19T20:58:49.995" v="1" actId="20577"/>
          <ac:spMkLst>
            <pc:docMk/>
            <pc:sldMk cId="2978577972" sldId="1064"/>
            <ac:spMk id="10" creationId="{EC97E246-9126-4684-A788-E319994E7BD6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34:11.353" v="204" actId="1076"/>
        <pc:sldMkLst>
          <pc:docMk/>
          <pc:sldMk cId="3438494473" sldId="1065"/>
        </pc:sldMkLst>
        <pc:picChg chg="add mod">
          <ac:chgData name="Jennifer Sanchez Jimenez" userId="4fe81a00-3d3d-4a0b-aa96-13e421e0630b" providerId="ADAL" clId="{7AA04852-0DF3-44E3-BCAA-5CF30136A101}" dt="2021-08-19T21:34:11.353" v="204" actId="1076"/>
          <ac:picMkLst>
            <pc:docMk/>
            <pc:sldMk cId="3438494473" sldId="1065"/>
            <ac:picMk id="11" creationId="{E5DFC772-7574-466C-9FC0-80911F33E3D0}"/>
          </ac:picMkLst>
        </pc:picChg>
        <pc:picChg chg="del">
          <ac:chgData name="Jennifer Sanchez Jimenez" userId="4fe81a00-3d3d-4a0b-aa96-13e421e0630b" providerId="ADAL" clId="{7AA04852-0DF3-44E3-BCAA-5CF30136A101}" dt="2021-08-19T21:33:58.047" v="202" actId="478"/>
          <ac:picMkLst>
            <pc:docMk/>
            <pc:sldMk cId="3438494473" sldId="1065"/>
            <ac:picMk id="16" creationId="{ADA0E78C-4E14-4712-8487-D8604A3F7CE9}"/>
          </ac:picMkLst>
        </pc:picChg>
      </pc:sldChg>
      <pc:sldChg chg="modSp">
        <pc:chgData name="Jennifer Sanchez Jimenez" userId="4fe81a00-3d3d-4a0b-aa96-13e421e0630b" providerId="ADAL" clId="{7AA04852-0DF3-44E3-BCAA-5CF30136A101}" dt="2021-08-19T21:33:45.557" v="201" actId="20577"/>
        <pc:sldMkLst>
          <pc:docMk/>
          <pc:sldMk cId="2288494518" sldId="1068"/>
        </pc:sldMkLst>
        <pc:spChg chg="mod">
          <ac:chgData name="Jennifer Sanchez Jimenez" userId="4fe81a00-3d3d-4a0b-aa96-13e421e0630b" providerId="ADAL" clId="{7AA04852-0DF3-44E3-BCAA-5CF30136A101}" dt="2021-08-19T21:33:45.557" v="201" actId="20577"/>
          <ac:spMkLst>
            <pc:docMk/>
            <pc:sldMk cId="2288494518" sldId="1068"/>
            <ac:spMk id="2" creationId="{4783F585-DDF5-4B7C-B450-3955A8D16EF3}"/>
          </ac:spMkLst>
        </pc:spChg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2288494518" sldId="1068"/>
            <ac:spMk id="13" creationId="{99C40E94-21B6-4861-80E2-5581C2BA05D0}"/>
          </ac:spMkLst>
        </pc:sp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3844718085" sldId="1070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3844718085" sldId="1070"/>
            <ac:spMk id="6" creationId="{0C3EF367-D757-4799-BA11-836A4A5B46B2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08:46.613" v="17" actId="1076"/>
        <pc:sldMkLst>
          <pc:docMk/>
          <pc:sldMk cId="1093465581" sldId="1071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1093465581" sldId="1071"/>
            <ac:spMk id="6" creationId="{0C3EF367-D757-4799-BA11-836A4A5B46B2}"/>
          </ac:spMkLst>
        </pc:spChg>
        <pc:graphicFrameChg chg="add del">
          <ac:chgData name="Jennifer Sanchez Jimenez" userId="4fe81a00-3d3d-4a0b-aa96-13e421e0630b" providerId="ADAL" clId="{7AA04852-0DF3-44E3-BCAA-5CF30136A101}" dt="2021-08-19T21:08:40.045" v="13"/>
          <ac:graphicFrameMkLst>
            <pc:docMk/>
            <pc:sldMk cId="1093465581" sldId="1071"/>
            <ac:graphicFrameMk id="3" creationId="{3F7DA156-FFA5-479A-AC2C-E6ADC624793D}"/>
          </ac:graphicFrameMkLst>
        </pc:graphicFrameChg>
        <pc:picChg chg="del">
          <ac:chgData name="Jennifer Sanchez Jimenez" userId="4fe81a00-3d3d-4a0b-aa96-13e421e0630b" providerId="ADAL" clId="{7AA04852-0DF3-44E3-BCAA-5CF30136A101}" dt="2021-08-19T21:08:38.420" v="11" actId="478"/>
          <ac:picMkLst>
            <pc:docMk/>
            <pc:sldMk cId="1093465581" sldId="1071"/>
            <ac:picMk id="2" creationId="{2630A9E7-EBCA-4638-B36C-2CEE09974E17}"/>
          </ac:picMkLst>
        </pc:picChg>
        <pc:picChg chg="add mod">
          <ac:chgData name="Jennifer Sanchez Jimenez" userId="4fe81a00-3d3d-4a0b-aa96-13e421e0630b" providerId="ADAL" clId="{7AA04852-0DF3-44E3-BCAA-5CF30136A101}" dt="2021-08-19T21:08:46.613" v="17" actId="1076"/>
          <ac:picMkLst>
            <pc:docMk/>
            <pc:sldMk cId="1093465581" sldId="1071"/>
            <ac:picMk id="4" creationId="{CA76AB56-BA66-4696-90D3-7A292F2F43B6}"/>
          </ac:picMkLst>
        </pc:pic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2634201310" sldId="1072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2634201310" sldId="1072"/>
            <ac:spMk id="6" creationId="{0C3EF367-D757-4799-BA11-836A4A5B46B2}"/>
          </ac:spMkLst>
        </pc:sp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4022032359" sldId="1073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4022032359" sldId="1073"/>
            <ac:spMk id="6" creationId="{0C3EF367-D757-4799-BA11-836A4A5B46B2}"/>
          </ac:spMkLst>
        </pc:spChg>
      </pc:sldChg>
      <pc:sldChg chg="delSp modSp">
        <pc:chgData name="Jennifer Sanchez Jimenez" userId="4fe81a00-3d3d-4a0b-aa96-13e421e0630b" providerId="ADAL" clId="{7AA04852-0DF3-44E3-BCAA-5CF30136A101}" dt="2021-08-19T21:29:37.202" v="200"/>
        <pc:sldMkLst>
          <pc:docMk/>
          <pc:sldMk cId="3996690583" sldId="1075"/>
        </pc:sldMkLst>
        <pc:spChg chg="mod">
          <ac:chgData name="Jennifer Sanchez Jimenez" userId="4fe81a00-3d3d-4a0b-aa96-13e421e0630b" providerId="ADAL" clId="{7AA04852-0DF3-44E3-BCAA-5CF30136A101}" dt="2021-08-19T20:59:38.919" v="9" actId="20577"/>
          <ac:spMkLst>
            <pc:docMk/>
            <pc:sldMk cId="3996690583" sldId="1075"/>
            <ac:spMk id="2" creationId="{4783F585-DDF5-4B7C-B450-3955A8D16EF3}"/>
          </ac:spMkLst>
        </pc:spChg>
        <pc:spChg chg="mod">
          <ac:chgData name="Jennifer Sanchez Jimenez" userId="4fe81a00-3d3d-4a0b-aa96-13e421e0630b" providerId="ADAL" clId="{7AA04852-0DF3-44E3-BCAA-5CF30136A101}" dt="2021-08-19T21:28:53.944" v="197" actId="20577"/>
          <ac:spMkLst>
            <pc:docMk/>
            <pc:sldMk cId="3996690583" sldId="1075"/>
            <ac:spMk id="8" creationId="{5A5E441B-C24F-4359-8C59-6B60B5601A42}"/>
          </ac:spMkLst>
        </pc:spChg>
        <pc:spChg chg="del">
          <ac:chgData name="Jennifer Sanchez Jimenez" userId="4fe81a00-3d3d-4a0b-aa96-13e421e0630b" providerId="ADAL" clId="{7AA04852-0DF3-44E3-BCAA-5CF30136A101}" dt="2021-08-19T21:29:08.799" v="199" actId="478"/>
          <ac:spMkLst>
            <pc:docMk/>
            <pc:sldMk cId="3996690583" sldId="1075"/>
            <ac:spMk id="28" creationId="{FB869476-1A0B-49F3-87FB-C79ABF028F2E}"/>
          </ac:spMkLst>
        </pc:spChg>
        <pc:grpChg chg="del">
          <ac:chgData name="Jennifer Sanchez Jimenez" userId="4fe81a00-3d3d-4a0b-aa96-13e421e0630b" providerId="ADAL" clId="{7AA04852-0DF3-44E3-BCAA-5CF30136A101}" dt="2021-08-19T21:28:57.712" v="198" actId="478"/>
          <ac:grpSpMkLst>
            <pc:docMk/>
            <pc:sldMk cId="3996690583" sldId="1075"/>
            <ac:grpSpMk id="12" creationId="{95664E5C-20F3-42EE-B02E-A5599A05E0BE}"/>
          </ac:grpSpMkLst>
        </pc:grpChg>
        <pc:graphicFrameChg chg="mod">
          <ac:chgData name="Jennifer Sanchez Jimenez" userId="4fe81a00-3d3d-4a0b-aa96-13e421e0630b" providerId="ADAL" clId="{7AA04852-0DF3-44E3-BCAA-5CF30136A101}" dt="2021-08-19T21:29:37.202" v="200"/>
          <ac:graphicFrameMkLst>
            <pc:docMk/>
            <pc:sldMk cId="3996690583" sldId="1075"/>
            <ac:graphicFrameMk id="9" creationId="{E29F95A9-A21A-4EEC-992E-7566D04B0EF4}"/>
          </ac:graphicFrameMkLst>
        </pc:graphicFrameChg>
      </pc:sldChg>
      <pc:sldChg chg="addSp delSp modSp">
        <pc:chgData name="Jennifer Sanchez Jimenez" userId="4fe81a00-3d3d-4a0b-aa96-13e421e0630b" providerId="ADAL" clId="{7AA04852-0DF3-44E3-BCAA-5CF30136A101}" dt="2021-08-19T21:11:01.459" v="32" actId="14100"/>
        <pc:sldMkLst>
          <pc:docMk/>
          <pc:sldMk cId="3229113905" sldId="1076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3229113905" sldId="1076"/>
            <ac:spMk id="6" creationId="{0C3EF367-D757-4799-BA11-836A4A5B46B2}"/>
          </ac:spMkLst>
        </pc:spChg>
        <pc:graphicFrameChg chg="add del">
          <ac:chgData name="Jennifer Sanchez Jimenez" userId="4fe81a00-3d3d-4a0b-aa96-13e421e0630b" providerId="ADAL" clId="{7AA04852-0DF3-44E3-BCAA-5CF30136A101}" dt="2021-08-19T21:10:27.763" v="20" actId="478"/>
          <ac:graphicFrameMkLst>
            <pc:docMk/>
            <pc:sldMk cId="3229113905" sldId="1076"/>
            <ac:graphicFrameMk id="2" creationId="{AB1C2BAD-A58A-4F2E-8266-A057F886385B}"/>
          </ac:graphicFrameMkLst>
        </pc:graphicFrameChg>
        <pc:picChg chg="del">
          <ac:chgData name="Jennifer Sanchez Jimenez" userId="4fe81a00-3d3d-4a0b-aa96-13e421e0630b" providerId="ADAL" clId="{7AA04852-0DF3-44E3-BCAA-5CF30136A101}" dt="2021-08-19T21:10:23.816" v="18" actId="478"/>
          <ac:picMkLst>
            <pc:docMk/>
            <pc:sldMk cId="3229113905" sldId="1076"/>
            <ac:picMk id="3" creationId="{B07043D1-87CB-409E-8D77-F910A7CC1E08}"/>
          </ac:picMkLst>
        </pc:picChg>
        <pc:picChg chg="add del">
          <ac:chgData name="Jennifer Sanchez Jimenez" userId="4fe81a00-3d3d-4a0b-aa96-13e421e0630b" providerId="ADAL" clId="{7AA04852-0DF3-44E3-BCAA-5CF30136A101}" dt="2021-08-19T21:10:31.590" v="22"/>
          <ac:picMkLst>
            <pc:docMk/>
            <pc:sldMk cId="3229113905" sldId="1076"/>
            <ac:picMk id="5" creationId="{F110E244-08C9-4547-B2F3-8591F5709FEB}"/>
          </ac:picMkLst>
        </pc:picChg>
        <pc:picChg chg="add mod modCrop">
          <ac:chgData name="Jennifer Sanchez Jimenez" userId="4fe81a00-3d3d-4a0b-aa96-13e421e0630b" providerId="ADAL" clId="{7AA04852-0DF3-44E3-BCAA-5CF30136A101}" dt="2021-08-19T21:11:01.459" v="32" actId="14100"/>
          <ac:picMkLst>
            <pc:docMk/>
            <pc:sldMk cId="3229113905" sldId="1076"/>
            <ac:picMk id="7" creationId="{9E333871-CEAE-479B-B9EC-C4E9B1494243}"/>
          </ac:picMkLst>
        </pc:picChg>
        <pc:picChg chg="add del">
          <ac:chgData name="Jennifer Sanchez Jimenez" userId="4fe81a00-3d3d-4a0b-aa96-13e421e0630b" providerId="ADAL" clId="{7AA04852-0DF3-44E3-BCAA-5CF30136A101}" dt="2021-08-19T21:10:27.763" v="20" actId="478"/>
          <ac:picMkLst>
            <pc:docMk/>
            <pc:sldMk cId="3229113905" sldId="1076"/>
            <ac:picMk id="10" creationId="{90F108EF-6C7D-4D1B-9538-965A4FC1E050}"/>
          </ac:picMkLst>
        </pc:picChg>
        <pc:picChg chg="add del">
          <ac:chgData name="Jennifer Sanchez Jimenez" userId="4fe81a00-3d3d-4a0b-aa96-13e421e0630b" providerId="ADAL" clId="{7AA04852-0DF3-44E3-BCAA-5CF30136A101}" dt="2021-08-19T21:10:27.763" v="20" actId="478"/>
          <ac:picMkLst>
            <pc:docMk/>
            <pc:sldMk cId="3229113905" sldId="1076"/>
            <ac:picMk id="11" creationId="{B07043D1-87CB-409E-8D77-F910A7CC1E08}"/>
          </ac:picMkLst>
        </pc:picChg>
        <pc:picChg chg="add del">
          <ac:chgData name="Jennifer Sanchez Jimenez" userId="4fe81a00-3d3d-4a0b-aa96-13e421e0630b" providerId="ADAL" clId="{7AA04852-0DF3-44E3-BCAA-5CF30136A101}" dt="2021-08-19T21:10:27.763" v="20" actId="478"/>
          <ac:picMkLst>
            <pc:docMk/>
            <pc:sldMk cId="3229113905" sldId="1076"/>
            <ac:picMk id="12" creationId="{1D3A9200-182C-4178-B9AE-C1887DA904E0}"/>
          </ac:picMkLst>
        </pc:pic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3123118553" sldId="1078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3123118553" sldId="1078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28:35.472" v="190"/>
          <ac:spMkLst>
            <pc:docMk/>
            <pc:sldMk cId="3123118553" sldId="1078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1508528021" sldId="1079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1508528021" sldId="1079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28:17.871" v="189" actId="20577"/>
          <ac:spMkLst>
            <pc:docMk/>
            <pc:sldMk cId="1508528021" sldId="1079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2696035186" sldId="1083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2696035186" sldId="1083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4:58.733" v="212"/>
          <ac:spMkLst>
            <pc:docMk/>
            <pc:sldMk cId="2696035186" sldId="1083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1528669500" sldId="1084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1528669500" sldId="1084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5:03.877" v="213"/>
          <ac:spMkLst>
            <pc:docMk/>
            <pc:sldMk cId="1528669500" sldId="1084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970944191" sldId="1085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970944191" sldId="1085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5:13.844" v="214"/>
          <ac:spMkLst>
            <pc:docMk/>
            <pc:sldMk cId="970944191" sldId="1085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35:20.290" v="215"/>
        <pc:sldMkLst>
          <pc:docMk/>
          <pc:sldMk cId="3389561597" sldId="1091"/>
        </pc:sldMkLst>
        <pc:spChg chg="mod">
          <ac:chgData name="Jennifer Sanchez Jimenez" userId="4fe81a00-3d3d-4a0b-aa96-13e421e0630b" providerId="ADAL" clId="{7AA04852-0DF3-44E3-BCAA-5CF30136A101}" dt="2021-08-19T21:35:20.290" v="215"/>
          <ac:spMkLst>
            <pc:docMk/>
            <pc:sldMk cId="3389561597" sldId="1091"/>
            <ac:spMk id="6" creationId="{0C3EF367-D757-4799-BA11-836A4A5B46B2}"/>
          </ac:spMkLst>
        </pc:spChg>
      </pc:sldChg>
      <pc:sldChg chg="modSp">
        <pc:chgData name="Jennifer Sanchez Jimenez" userId="4fe81a00-3d3d-4a0b-aa96-13e421e0630b" providerId="ADAL" clId="{7AA04852-0DF3-44E3-BCAA-5CF30136A101}" dt="2021-08-19T21:35:31.293" v="218" actId="20577"/>
        <pc:sldMkLst>
          <pc:docMk/>
          <pc:sldMk cId="1588085149" sldId="1092"/>
        </pc:sldMkLst>
        <pc:spChg chg="mod">
          <ac:chgData name="Jennifer Sanchez Jimenez" userId="4fe81a00-3d3d-4a0b-aa96-13e421e0630b" providerId="ADAL" clId="{7AA04852-0DF3-44E3-BCAA-5CF30136A101}" dt="2021-08-19T21:35:31.293" v="218" actId="20577"/>
          <ac:spMkLst>
            <pc:docMk/>
            <pc:sldMk cId="1588085149" sldId="1092"/>
            <ac:spMk id="6" creationId="{0C3EF367-D757-4799-BA11-836A4A5B46B2}"/>
          </ac:spMkLst>
        </pc:spChg>
      </pc:sldChg>
      <pc:sldChg chg="modSp">
        <pc:chgData name="Jennifer Sanchez Jimenez" userId="4fe81a00-3d3d-4a0b-aa96-13e421e0630b" providerId="ADAL" clId="{7AA04852-0DF3-44E3-BCAA-5CF30136A101}" dt="2021-08-19T21:35:42.375" v="221" actId="20577"/>
        <pc:sldMkLst>
          <pc:docMk/>
          <pc:sldMk cId="3768784741" sldId="1093"/>
        </pc:sldMkLst>
        <pc:spChg chg="mod">
          <ac:chgData name="Jennifer Sanchez Jimenez" userId="4fe81a00-3d3d-4a0b-aa96-13e421e0630b" providerId="ADAL" clId="{7AA04852-0DF3-44E3-BCAA-5CF30136A101}" dt="2021-08-19T21:35:42.375" v="221" actId="20577"/>
          <ac:spMkLst>
            <pc:docMk/>
            <pc:sldMk cId="3768784741" sldId="1093"/>
            <ac:spMk id="6" creationId="{0C3EF367-D757-4799-BA11-836A4A5B46B2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12358379" sldId="1096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12358379" sldId="1096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5:53.699" v="222"/>
          <ac:spMkLst>
            <pc:docMk/>
            <pc:sldMk cId="12358379" sldId="1096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37:23.359" v="250"/>
        <pc:sldMkLst>
          <pc:docMk/>
          <pc:sldMk cId="3880132936" sldId="1097"/>
        </pc:sldMkLst>
        <pc:spChg chg="mod">
          <ac:chgData name="Jennifer Sanchez Jimenez" userId="4fe81a00-3d3d-4a0b-aa96-13e421e0630b" providerId="ADAL" clId="{7AA04852-0DF3-44E3-BCAA-5CF30136A101}" dt="2021-08-19T21:37:07.197" v="249" actId="20577"/>
          <ac:spMkLst>
            <pc:docMk/>
            <pc:sldMk cId="3880132936" sldId="1097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7:23.359" v="250"/>
          <ac:spMkLst>
            <pc:docMk/>
            <pc:sldMk cId="3880132936" sldId="1097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26.785" v="253"/>
        <pc:sldMkLst>
          <pc:docMk/>
          <pc:sldMk cId="845897210" sldId="1099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845897210" sldId="1099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43:26.785" v="253"/>
          <ac:spMkLst>
            <pc:docMk/>
            <pc:sldMk cId="845897210" sldId="1099"/>
            <ac:spMk id="24" creationId="{13386216-6B01-4415-90A4-161F1CE8F10B}"/>
          </ac:spMkLst>
        </pc:sp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4029952705" sldId="1102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4029952705" sldId="1102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277463874" sldId="1106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277463874" sldId="1106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7AA04852-0DF3-44E3-BCAA-5CF30136A101}" dt="2021-08-19T21:43:05.409" v="252"/>
        <pc:sldMkLst>
          <pc:docMk/>
          <pc:sldMk cId="856074194" sldId="1107"/>
        </pc:sldMkLst>
        <pc:spChg chg="mod">
          <ac:chgData name="Jennifer Sanchez Jimenez" userId="4fe81a00-3d3d-4a0b-aa96-13e421e0630b" providerId="ADAL" clId="{7AA04852-0DF3-44E3-BCAA-5CF30136A101}" dt="2021-08-19T21:43:05.409" v="252"/>
          <ac:spMkLst>
            <pc:docMk/>
            <pc:sldMk cId="856074194" sldId="1107"/>
            <ac:spMk id="6" creationId="{0C3EF367-D757-4799-BA11-836A4A5B46B2}"/>
          </ac:spMkLst>
        </pc:spChg>
        <pc:spChg chg="mod">
          <ac:chgData name="Jennifer Sanchez Jimenez" userId="4fe81a00-3d3d-4a0b-aa96-13e421e0630b" providerId="ADAL" clId="{7AA04852-0DF3-44E3-BCAA-5CF30136A101}" dt="2021-08-19T21:34:51.496" v="211"/>
          <ac:spMkLst>
            <pc:docMk/>
            <pc:sldMk cId="856074194" sldId="1107"/>
            <ac:spMk id="24" creationId="{13386216-6B01-4415-90A4-161F1CE8F10B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25:58.257" v="135" actId="478"/>
        <pc:sldMkLst>
          <pc:docMk/>
          <pc:sldMk cId="1311031594" sldId="1108"/>
        </pc:sldMkLst>
        <pc:spChg chg="add del">
          <ac:chgData name="Jennifer Sanchez Jimenez" userId="4fe81a00-3d3d-4a0b-aa96-13e421e0630b" providerId="ADAL" clId="{7AA04852-0DF3-44E3-BCAA-5CF30136A101}" dt="2021-08-19T21:13:14.774" v="44" actId="478"/>
          <ac:spMkLst>
            <pc:docMk/>
            <pc:sldMk cId="1311031594" sldId="1108"/>
            <ac:spMk id="15" creationId="{C7C983DD-B286-479E-B297-88F635863947}"/>
          </ac:spMkLst>
        </pc:spChg>
        <pc:spChg chg="mod">
          <ac:chgData name="Jennifer Sanchez Jimenez" userId="4fe81a00-3d3d-4a0b-aa96-13e421e0630b" providerId="ADAL" clId="{7AA04852-0DF3-44E3-BCAA-5CF30136A101}" dt="2021-08-19T21:14:06.374" v="102" actId="1038"/>
          <ac:spMkLst>
            <pc:docMk/>
            <pc:sldMk cId="1311031594" sldId="1108"/>
            <ac:spMk id="18" creationId="{217DC1F8-46F0-4F5B-9D88-0ED1EC545CF5}"/>
          </ac:spMkLst>
        </pc:spChg>
        <pc:spChg chg="add del">
          <ac:chgData name="Jennifer Sanchez Jimenez" userId="4fe81a00-3d3d-4a0b-aa96-13e421e0630b" providerId="ADAL" clId="{7AA04852-0DF3-44E3-BCAA-5CF30136A101}" dt="2021-08-19T21:13:56.098" v="58" actId="478"/>
          <ac:spMkLst>
            <pc:docMk/>
            <pc:sldMk cId="1311031594" sldId="1108"/>
            <ac:spMk id="21" creationId="{E2E66AC8-B097-4F27-A4C8-655F508F3D80}"/>
          </ac:spMkLst>
        </pc:spChg>
        <pc:spChg chg="add del">
          <ac:chgData name="Jennifer Sanchez Jimenez" userId="4fe81a00-3d3d-4a0b-aa96-13e421e0630b" providerId="ADAL" clId="{7AA04852-0DF3-44E3-BCAA-5CF30136A101}" dt="2021-08-19T21:13:59.463" v="59" actId="478"/>
          <ac:spMkLst>
            <pc:docMk/>
            <pc:sldMk cId="1311031594" sldId="1108"/>
            <ac:spMk id="22" creationId="{E4621C7F-9D31-44D6-8E6B-C327431A2690}"/>
          </ac:spMkLst>
        </pc:spChg>
        <pc:picChg chg="add mod ord">
          <ac:chgData name="Jennifer Sanchez Jimenez" userId="4fe81a00-3d3d-4a0b-aa96-13e421e0630b" providerId="ADAL" clId="{7AA04852-0DF3-44E3-BCAA-5CF30136A101}" dt="2021-08-19T21:14:06.374" v="102" actId="1038"/>
          <ac:picMkLst>
            <pc:docMk/>
            <pc:sldMk cId="1311031594" sldId="1108"/>
            <ac:picMk id="2" creationId="{D0D1D463-0E74-4DFB-B2F1-9AEAF9402639}"/>
          </ac:picMkLst>
        </pc:picChg>
        <pc:picChg chg="add del mod">
          <ac:chgData name="Jennifer Sanchez Jimenez" userId="4fe81a00-3d3d-4a0b-aa96-13e421e0630b" providerId="ADAL" clId="{7AA04852-0DF3-44E3-BCAA-5CF30136A101}" dt="2021-08-19T21:25:58.257" v="135" actId="478"/>
          <ac:picMkLst>
            <pc:docMk/>
            <pc:sldMk cId="1311031594" sldId="1108"/>
            <ac:picMk id="3" creationId="{65DB8EF9-DF05-45EE-9C1E-F32C355E60F4}"/>
          </ac:picMkLst>
        </pc:picChg>
        <pc:picChg chg="add del mod modCrop">
          <ac:chgData name="Jennifer Sanchez Jimenez" userId="4fe81a00-3d3d-4a0b-aa96-13e421e0630b" providerId="ADAL" clId="{7AA04852-0DF3-44E3-BCAA-5CF30136A101}" dt="2021-08-19T21:25:57.761" v="134"/>
          <ac:picMkLst>
            <pc:docMk/>
            <pc:sldMk cId="1311031594" sldId="1108"/>
            <ac:picMk id="4" creationId="{138B9B0C-B617-41C4-8423-3691B992FAED}"/>
          </ac:picMkLst>
        </pc:picChg>
        <pc:picChg chg="del">
          <ac:chgData name="Jennifer Sanchez Jimenez" userId="4fe81a00-3d3d-4a0b-aa96-13e421e0630b" providerId="ADAL" clId="{7AA04852-0DF3-44E3-BCAA-5CF30136A101}" dt="2021-08-19T21:12:49.097" v="33" actId="478"/>
          <ac:picMkLst>
            <pc:docMk/>
            <pc:sldMk cId="1311031594" sldId="1108"/>
            <ac:picMk id="5" creationId="{CDBEAD58-C1A0-4BA1-B070-60D08884F194}"/>
          </ac:picMkLst>
        </pc:picChg>
        <pc:picChg chg="add del">
          <ac:chgData name="Jennifer Sanchez Jimenez" userId="4fe81a00-3d3d-4a0b-aa96-13e421e0630b" providerId="ADAL" clId="{7AA04852-0DF3-44E3-BCAA-5CF30136A101}" dt="2021-08-19T21:13:56.098" v="58" actId="478"/>
          <ac:picMkLst>
            <pc:docMk/>
            <pc:sldMk cId="1311031594" sldId="1108"/>
            <ac:picMk id="7" creationId="{60375592-07AD-4D19-98AC-7C4DA3085D4A}"/>
          </ac:picMkLst>
        </pc:picChg>
        <pc:picChg chg="add del">
          <ac:chgData name="Jennifer Sanchez Jimenez" userId="4fe81a00-3d3d-4a0b-aa96-13e421e0630b" providerId="ADAL" clId="{7AA04852-0DF3-44E3-BCAA-5CF30136A101}" dt="2021-08-19T21:25:24.482" v="123" actId="478"/>
          <ac:picMkLst>
            <pc:docMk/>
            <pc:sldMk cId="1311031594" sldId="1108"/>
            <ac:picMk id="8" creationId="{63043A59-7304-4DB6-BBB3-80C52980712B}"/>
          </ac:picMkLst>
        </pc:picChg>
      </pc:sldChg>
      <pc:sldChg chg="addSp delSp modSp">
        <pc:chgData name="Jennifer Sanchez Jimenez" userId="4fe81a00-3d3d-4a0b-aa96-13e421e0630b" providerId="ADAL" clId="{7AA04852-0DF3-44E3-BCAA-5CF30136A101}" dt="2021-08-19T21:28:02.996" v="165" actId="20577"/>
        <pc:sldMkLst>
          <pc:docMk/>
          <pc:sldMk cId="2898862210" sldId="1109"/>
        </pc:sldMkLst>
        <pc:spChg chg="mod">
          <ac:chgData name="Jennifer Sanchez Jimenez" userId="4fe81a00-3d3d-4a0b-aa96-13e421e0630b" providerId="ADAL" clId="{7AA04852-0DF3-44E3-BCAA-5CF30136A101}" dt="2021-08-19T21:26:41.187" v="142" actId="14100"/>
          <ac:spMkLst>
            <pc:docMk/>
            <pc:sldMk cId="2898862210" sldId="1109"/>
            <ac:spMk id="13" creationId="{4D16C9AE-6D05-476B-AC63-60E34054C0F4}"/>
          </ac:spMkLst>
        </pc:spChg>
        <pc:spChg chg="mod">
          <ac:chgData name="Jennifer Sanchez Jimenez" userId="4fe81a00-3d3d-4a0b-aa96-13e421e0630b" providerId="ADAL" clId="{7AA04852-0DF3-44E3-BCAA-5CF30136A101}" dt="2021-08-19T21:28:02.996" v="165" actId="20577"/>
          <ac:spMkLst>
            <pc:docMk/>
            <pc:sldMk cId="2898862210" sldId="1109"/>
            <ac:spMk id="15" creationId="{C7C983DD-B286-479E-B297-88F635863947}"/>
          </ac:spMkLst>
        </pc:spChg>
        <pc:spChg chg="mod">
          <ac:chgData name="Jennifer Sanchez Jimenez" userId="4fe81a00-3d3d-4a0b-aa96-13e421e0630b" providerId="ADAL" clId="{7AA04852-0DF3-44E3-BCAA-5CF30136A101}" dt="2021-08-19T21:27:31.918" v="151" actId="14100"/>
          <ac:spMkLst>
            <pc:docMk/>
            <pc:sldMk cId="2898862210" sldId="1109"/>
            <ac:spMk id="17" creationId="{54482071-F077-47CB-8A00-CE4458FA4FD9}"/>
          </ac:spMkLst>
        </pc:spChg>
        <pc:picChg chg="del">
          <ac:chgData name="Jennifer Sanchez Jimenez" userId="4fe81a00-3d3d-4a0b-aa96-13e421e0630b" providerId="ADAL" clId="{7AA04852-0DF3-44E3-BCAA-5CF30136A101}" dt="2021-08-19T21:26:25.421" v="136" actId="478"/>
          <ac:picMkLst>
            <pc:docMk/>
            <pc:sldMk cId="2898862210" sldId="1109"/>
            <ac:picMk id="2" creationId="{B955E7B2-88ED-492E-BD13-44517FAEF9C7}"/>
          </ac:picMkLst>
        </pc:picChg>
        <pc:picChg chg="del">
          <ac:chgData name="Jennifer Sanchez Jimenez" userId="4fe81a00-3d3d-4a0b-aa96-13e421e0630b" providerId="ADAL" clId="{7AA04852-0DF3-44E3-BCAA-5CF30136A101}" dt="2021-08-19T21:27:21.119" v="145" actId="478"/>
          <ac:picMkLst>
            <pc:docMk/>
            <pc:sldMk cId="2898862210" sldId="1109"/>
            <ac:picMk id="3" creationId="{92170E15-491F-4FDC-9ABB-C4F66C8EB25E}"/>
          </ac:picMkLst>
        </pc:picChg>
        <pc:picChg chg="add mod ord modCrop">
          <ac:chgData name="Jennifer Sanchez Jimenez" userId="4fe81a00-3d3d-4a0b-aa96-13e421e0630b" providerId="ADAL" clId="{7AA04852-0DF3-44E3-BCAA-5CF30136A101}" dt="2021-08-19T21:26:35.693" v="140" actId="167"/>
          <ac:picMkLst>
            <pc:docMk/>
            <pc:sldMk cId="2898862210" sldId="1109"/>
            <ac:picMk id="4" creationId="{4F595532-9759-4E76-AF23-18802C67A147}"/>
          </ac:picMkLst>
        </pc:picChg>
        <pc:picChg chg="add del mod modCrop">
          <ac:chgData name="Jennifer Sanchez Jimenez" userId="4fe81a00-3d3d-4a0b-aa96-13e421e0630b" providerId="ADAL" clId="{7AA04852-0DF3-44E3-BCAA-5CF30136A101}" dt="2021-08-19T21:27:24.678" v="148" actId="478"/>
          <ac:picMkLst>
            <pc:docMk/>
            <pc:sldMk cId="2898862210" sldId="1109"/>
            <ac:picMk id="11" creationId="{73B2B32E-3B7F-46B7-B57B-38D1252C4EB7}"/>
          </ac:picMkLst>
        </pc:picChg>
        <pc:picChg chg="add mod ord">
          <ac:chgData name="Jennifer Sanchez Jimenez" userId="4fe81a00-3d3d-4a0b-aa96-13e421e0630b" providerId="ADAL" clId="{7AA04852-0DF3-44E3-BCAA-5CF30136A101}" dt="2021-08-19T21:27:27.165" v="149" actId="167"/>
          <ac:picMkLst>
            <pc:docMk/>
            <pc:sldMk cId="2898862210" sldId="1109"/>
            <ac:picMk id="12" creationId="{8916E777-4B12-4981-B0A0-89D33E47FBCB}"/>
          </ac:picMkLst>
        </pc:picChg>
      </pc:sldChg>
      <pc:sldChg chg="modSp">
        <pc:chgData name="Jennifer Sanchez Jimenez" userId="4fe81a00-3d3d-4a0b-aa96-13e421e0630b" providerId="ADAL" clId="{7AA04852-0DF3-44E3-BCAA-5CF30136A101}" dt="2021-08-19T21:36:20.888" v="225" actId="108"/>
        <pc:sldMkLst>
          <pc:docMk/>
          <pc:sldMk cId="1851990651" sldId="1110"/>
        </pc:sldMkLst>
        <pc:spChg chg="mod">
          <ac:chgData name="Jennifer Sanchez Jimenez" userId="4fe81a00-3d3d-4a0b-aa96-13e421e0630b" providerId="ADAL" clId="{7AA04852-0DF3-44E3-BCAA-5CF30136A101}" dt="2021-08-19T21:36:20.888" v="225" actId="108"/>
          <ac:spMkLst>
            <pc:docMk/>
            <pc:sldMk cId="1851990651" sldId="1110"/>
            <ac:spMk id="6" creationId="{0C3EF367-D757-4799-BA11-836A4A5B46B2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36:35.037" v="229"/>
        <pc:sldMkLst>
          <pc:docMk/>
          <pc:sldMk cId="4200933006" sldId="1111"/>
        </pc:sldMkLst>
        <pc:spChg chg="del">
          <ac:chgData name="Jennifer Sanchez Jimenez" userId="4fe81a00-3d3d-4a0b-aa96-13e421e0630b" providerId="ADAL" clId="{7AA04852-0DF3-44E3-BCAA-5CF30136A101}" dt="2021-08-19T21:36:31.100" v="226" actId="478"/>
          <ac:spMkLst>
            <pc:docMk/>
            <pc:sldMk cId="4200933006" sldId="1111"/>
            <ac:spMk id="6" creationId="{0C3EF367-D757-4799-BA11-836A4A5B46B2}"/>
          </ac:spMkLst>
        </pc:spChg>
        <pc:spChg chg="add del mod">
          <ac:chgData name="Jennifer Sanchez Jimenez" userId="4fe81a00-3d3d-4a0b-aa96-13e421e0630b" providerId="ADAL" clId="{7AA04852-0DF3-44E3-BCAA-5CF30136A101}" dt="2021-08-19T21:36:35.037" v="229"/>
          <ac:spMkLst>
            <pc:docMk/>
            <pc:sldMk cId="4200933006" sldId="1111"/>
            <ac:spMk id="7" creationId="{2CDD1D13-4AE6-4105-8B00-61C4669040CC}"/>
          </ac:spMkLst>
        </pc:spChg>
        <pc:spChg chg="add del">
          <ac:chgData name="Jennifer Sanchez Jimenez" userId="4fe81a00-3d3d-4a0b-aa96-13e421e0630b" providerId="ADAL" clId="{7AA04852-0DF3-44E3-BCAA-5CF30136A101}" dt="2021-08-19T21:36:33.075" v="228"/>
          <ac:spMkLst>
            <pc:docMk/>
            <pc:sldMk cId="4200933006" sldId="1111"/>
            <ac:spMk id="13" creationId="{FDDCA941-8F94-453A-B80C-C04CD31B54B3}"/>
          </ac:spMkLst>
        </pc:spChg>
        <pc:spChg chg="add">
          <ac:chgData name="Jennifer Sanchez Jimenez" userId="4fe81a00-3d3d-4a0b-aa96-13e421e0630b" providerId="ADAL" clId="{7AA04852-0DF3-44E3-BCAA-5CF30136A101}" dt="2021-08-19T21:36:35.037" v="229"/>
          <ac:spMkLst>
            <pc:docMk/>
            <pc:sldMk cId="4200933006" sldId="1111"/>
            <ac:spMk id="14" creationId="{FD5110B0-BB50-4E3B-88FC-27F0F96F41DF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36:40.557" v="231"/>
        <pc:sldMkLst>
          <pc:docMk/>
          <pc:sldMk cId="82190703" sldId="1112"/>
        </pc:sldMkLst>
        <pc:spChg chg="add del mod">
          <ac:chgData name="Jennifer Sanchez Jimenez" userId="4fe81a00-3d3d-4a0b-aa96-13e421e0630b" providerId="ADAL" clId="{7AA04852-0DF3-44E3-BCAA-5CF30136A101}" dt="2021-08-19T21:36:40.557" v="231"/>
          <ac:spMkLst>
            <pc:docMk/>
            <pc:sldMk cId="82190703" sldId="1112"/>
            <ac:spMk id="4" creationId="{D27C158F-B230-4532-93EC-58E56C1E8367}"/>
          </ac:spMkLst>
        </pc:spChg>
        <pc:spChg chg="del">
          <ac:chgData name="Jennifer Sanchez Jimenez" userId="4fe81a00-3d3d-4a0b-aa96-13e421e0630b" providerId="ADAL" clId="{7AA04852-0DF3-44E3-BCAA-5CF30136A101}" dt="2021-08-19T21:36:39.306" v="230" actId="478"/>
          <ac:spMkLst>
            <pc:docMk/>
            <pc:sldMk cId="82190703" sldId="1112"/>
            <ac:spMk id="6" creationId="{0C3EF367-D757-4799-BA11-836A4A5B46B2}"/>
          </ac:spMkLst>
        </pc:spChg>
        <pc:spChg chg="add">
          <ac:chgData name="Jennifer Sanchez Jimenez" userId="4fe81a00-3d3d-4a0b-aa96-13e421e0630b" providerId="ADAL" clId="{7AA04852-0DF3-44E3-BCAA-5CF30136A101}" dt="2021-08-19T21:36:40.557" v="231"/>
          <ac:spMkLst>
            <pc:docMk/>
            <pc:sldMk cId="82190703" sldId="1112"/>
            <ac:spMk id="16" creationId="{CE8F6340-E2D0-4700-9747-503B7B3A6476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43:44.176" v="270" actId="20577"/>
        <pc:sldMkLst>
          <pc:docMk/>
          <pc:sldMk cId="1728080523" sldId="1113"/>
        </pc:sldMkLst>
        <pc:spChg chg="mod">
          <ac:chgData name="Jennifer Sanchez Jimenez" userId="4fe81a00-3d3d-4a0b-aa96-13e421e0630b" providerId="ADAL" clId="{7AA04852-0DF3-44E3-BCAA-5CF30136A101}" dt="2021-08-19T21:43:44.176" v="270" actId="20577"/>
          <ac:spMkLst>
            <pc:docMk/>
            <pc:sldMk cId="1728080523" sldId="1113"/>
            <ac:spMk id="2" creationId="{4783F585-DDF5-4B7C-B450-3955A8D16EF3}"/>
          </ac:spMkLst>
        </pc:spChg>
        <pc:spChg chg="add del mod">
          <ac:chgData name="Jennifer Sanchez Jimenez" userId="4fe81a00-3d3d-4a0b-aa96-13e421e0630b" providerId="ADAL" clId="{7AA04852-0DF3-44E3-BCAA-5CF30136A101}" dt="2021-08-19T21:36:54.208" v="235"/>
          <ac:spMkLst>
            <pc:docMk/>
            <pc:sldMk cId="1728080523" sldId="1113"/>
            <ac:spMk id="4" creationId="{C79665A5-8775-419E-A8FF-32BEE61B9322}"/>
          </ac:spMkLst>
        </pc:spChg>
        <pc:spChg chg="del">
          <ac:chgData name="Jennifer Sanchez Jimenez" userId="4fe81a00-3d3d-4a0b-aa96-13e421e0630b" providerId="ADAL" clId="{7AA04852-0DF3-44E3-BCAA-5CF30136A101}" dt="2021-08-19T21:36:52.303" v="234" actId="478"/>
          <ac:spMkLst>
            <pc:docMk/>
            <pc:sldMk cId="1728080523" sldId="1113"/>
            <ac:spMk id="6" creationId="{0C3EF367-D757-4799-BA11-836A4A5B46B2}"/>
          </ac:spMkLst>
        </pc:spChg>
        <pc:spChg chg="add">
          <ac:chgData name="Jennifer Sanchez Jimenez" userId="4fe81a00-3d3d-4a0b-aa96-13e421e0630b" providerId="ADAL" clId="{7AA04852-0DF3-44E3-BCAA-5CF30136A101}" dt="2021-08-19T21:36:54.208" v="235"/>
          <ac:spMkLst>
            <pc:docMk/>
            <pc:sldMk cId="1728080523" sldId="1113"/>
            <ac:spMk id="7" creationId="{8B130981-2703-4433-8CE1-2C6ABD07F1AF}"/>
          </ac:spMkLst>
        </pc:spChg>
      </pc:sldChg>
      <pc:sldChg chg="addSp delSp modSp">
        <pc:chgData name="Jennifer Sanchez Jimenez" userId="4fe81a00-3d3d-4a0b-aa96-13e421e0630b" providerId="ADAL" clId="{7AA04852-0DF3-44E3-BCAA-5CF30136A101}" dt="2021-08-19T21:36:48.725" v="233"/>
        <pc:sldMkLst>
          <pc:docMk/>
          <pc:sldMk cId="713122926" sldId="1117"/>
        </pc:sldMkLst>
        <pc:spChg chg="del">
          <ac:chgData name="Jennifer Sanchez Jimenez" userId="4fe81a00-3d3d-4a0b-aa96-13e421e0630b" providerId="ADAL" clId="{7AA04852-0DF3-44E3-BCAA-5CF30136A101}" dt="2021-08-19T21:36:47.061" v="232" actId="478"/>
          <ac:spMkLst>
            <pc:docMk/>
            <pc:sldMk cId="713122926" sldId="1117"/>
            <ac:spMk id="6" creationId="{0C3EF367-D757-4799-BA11-836A4A5B46B2}"/>
          </ac:spMkLst>
        </pc:spChg>
        <pc:spChg chg="add del mod">
          <ac:chgData name="Jennifer Sanchez Jimenez" userId="4fe81a00-3d3d-4a0b-aa96-13e421e0630b" providerId="ADAL" clId="{7AA04852-0DF3-44E3-BCAA-5CF30136A101}" dt="2021-08-19T21:36:48.725" v="233"/>
          <ac:spMkLst>
            <pc:docMk/>
            <pc:sldMk cId="713122926" sldId="1117"/>
            <ac:spMk id="8" creationId="{E1BC900D-5FCF-445D-9A7A-F10747F4CC7E}"/>
          </ac:spMkLst>
        </pc:spChg>
        <pc:spChg chg="add">
          <ac:chgData name="Jennifer Sanchez Jimenez" userId="4fe81a00-3d3d-4a0b-aa96-13e421e0630b" providerId="ADAL" clId="{7AA04852-0DF3-44E3-BCAA-5CF30136A101}" dt="2021-08-19T21:36:48.725" v="233"/>
          <ac:spMkLst>
            <pc:docMk/>
            <pc:sldMk cId="713122926" sldId="1117"/>
            <ac:spMk id="18" creationId="{DC46CAB5-05E5-4992-9E52-619FCA3CBCDA}"/>
          </ac:spMkLst>
        </pc:spChg>
      </pc:sldChg>
      <pc:sldChg chg="modSp">
        <pc:chgData name="Jennifer Sanchez Jimenez" userId="4fe81a00-3d3d-4a0b-aa96-13e421e0630b" providerId="ADAL" clId="{7AA04852-0DF3-44E3-BCAA-5CF30136A101}" dt="2021-08-19T21:39:12.773" v="251" actId="20577"/>
        <pc:sldMkLst>
          <pc:docMk/>
          <pc:sldMk cId="677928090" sldId="1124"/>
        </pc:sldMkLst>
        <pc:spChg chg="mod">
          <ac:chgData name="Jennifer Sanchez Jimenez" userId="4fe81a00-3d3d-4a0b-aa96-13e421e0630b" providerId="ADAL" clId="{7AA04852-0DF3-44E3-BCAA-5CF30136A101}" dt="2021-08-19T21:39:12.773" v="251" actId="20577"/>
          <ac:spMkLst>
            <pc:docMk/>
            <pc:sldMk cId="677928090" sldId="1124"/>
            <ac:spMk id="2" creationId="{4783F585-DDF5-4B7C-B450-3955A8D16EF3}"/>
          </ac:spMkLst>
        </pc:spChg>
      </pc:sldChg>
      <pc:sldChg chg="modSp">
        <pc:chgData name="Jennifer Sanchez Jimenez" userId="4fe81a00-3d3d-4a0b-aa96-13e421e0630b" providerId="ADAL" clId="{7AA04852-0DF3-44E3-BCAA-5CF30136A101}" dt="2021-08-19T20:59:08.510" v="4"/>
        <pc:sldMkLst>
          <pc:docMk/>
          <pc:sldMk cId="1203328280" sldId="1125"/>
        </pc:sldMkLst>
        <pc:spChg chg="mod">
          <ac:chgData name="Jennifer Sanchez Jimenez" userId="4fe81a00-3d3d-4a0b-aa96-13e421e0630b" providerId="ADAL" clId="{7AA04852-0DF3-44E3-BCAA-5CF30136A101}" dt="2021-08-19T20:59:08.510" v="4"/>
          <ac:spMkLst>
            <pc:docMk/>
            <pc:sldMk cId="1203328280" sldId="1125"/>
            <ac:spMk id="4" creationId="{66AAD674-6784-49FC-B273-0AEB0C66976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2A7-8A75-4EAD-836C-53ACD24C261F}" type="datetimeFigureOut">
              <a:rPr lang="es-CO" smtClean="0"/>
              <a:t>2/09/2022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71939-7FDF-4C84-9259-FCFC29BDB23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5626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BAFCF-87C3-41E9-8FCA-EFFEAD8B7689}" type="datetimeFigureOut">
              <a:rPr lang="es-CO" smtClean="0"/>
              <a:t>2/09/2022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7F046-E33B-4DA2-954C-E1D30A866C9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93839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C7F046-E33B-4DA2-954C-E1D30A866C9E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400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co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188546" y="135844"/>
            <a:ext cx="11837995" cy="6591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4" tIns="44947" rIns="89894" bIns="44947" anchor="ctr"/>
          <a:lstStyle/>
          <a:p>
            <a:pPr algn="ctr">
              <a:defRPr/>
            </a:pPr>
            <a:endParaRPr lang="es-ES" sz="1588">
              <a:solidFill>
                <a:prstClr val="white"/>
              </a:solidFill>
              <a:cs typeface="Arial"/>
            </a:endParaRPr>
          </a:p>
        </p:txBody>
      </p:sp>
      <p:grpSp>
        <p:nvGrpSpPr>
          <p:cNvPr id="11" name="Agrupar 5"/>
          <p:cNvGrpSpPr>
            <a:grpSpLocks/>
          </p:cNvGrpSpPr>
          <p:nvPr userDrawn="1"/>
        </p:nvGrpSpPr>
        <p:grpSpPr bwMode="auto">
          <a:xfrm>
            <a:off x="10410433" y="1690343"/>
            <a:ext cx="6901167" cy="2560021"/>
            <a:chOff x="7807325" y="1690688"/>
            <a:chExt cx="5176838" cy="2560181"/>
          </a:xfrm>
        </p:grpSpPr>
        <p:sp>
          <p:nvSpPr>
            <p:cNvPr id="12" name="Llamada rectangular 10"/>
            <p:cNvSpPr/>
            <p:nvPr userDrawn="1"/>
          </p:nvSpPr>
          <p:spPr>
            <a:xfrm>
              <a:off x="9661865" y="1714497"/>
              <a:ext cx="3322298" cy="2536372"/>
            </a:xfrm>
            <a:prstGeom prst="wedgeRectCallout">
              <a:avLst>
                <a:gd name="adj1" fmla="val -54492"/>
                <a:gd name="adj2" fmla="val -21520"/>
              </a:avLst>
            </a:prstGeom>
            <a:solidFill>
              <a:srgbClr val="F2F2F2"/>
            </a:solidFill>
            <a:ln w="3175">
              <a:solidFill>
                <a:srgbClr val="BAD4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 sz="1588">
                <a:solidFill>
                  <a:prstClr val="white"/>
                </a:solidFill>
              </a:endParaRPr>
            </a:p>
          </p:txBody>
        </p:sp>
        <p:sp>
          <p:nvSpPr>
            <p:cNvPr id="13" name="Rectángulo 12"/>
            <p:cNvSpPr/>
            <p:nvPr userDrawn="1"/>
          </p:nvSpPr>
          <p:spPr>
            <a:xfrm>
              <a:off x="9806187" y="2168271"/>
              <a:ext cx="238132" cy="238091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Rectángulo 13"/>
            <p:cNvSpPr/>
            <p:nvPr userDrawn="1"/>
          </p:nvSpPr>
          <p:spPr>
            <a:xfrm>
              <a:off x="9806187" y="2584230"/>
              <a:ext cx="238132" cy="239491"/>
            </a:xfrm>
            <a:prstGeom prst="rect">
              <a:avLst/>
            </a:prstGeom>
            <a:solidFill>
              <a:srgbClr val="8CB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" name="Rectángulo 14"/>
            <p:cNvSpPr/>
            <p:nvPr userDrawn="1"/>
          </p:nvSpPr>
          <p:spPr>
            <a:xfrm>
              <a:off x="9806187" y="3000189"/>
              <a:ext cx="238132" cy="238091"/>
            </a:xfrm>
            <a:prstGeom prst="rect">
              <a:avLst/>
            </a:prstGeom>
            <a:solidFill>
              <a:srgbClr val="B1D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ectángulo 15"/>
            <p:cNvSpPr/>
            <p:nvPr userDrawn="1"/>
          </p:nvSpPr>
          <p:spPr>
            <a:xfrm>
              <a:off x="9806187" y="3392340"/>
              <a:ext cx="238132" cy="238091"/>
            </a:xfrm>
            <a:prstGeom prst="rect">
              <a:avLst/>
            </a:prstGeom>
            <a:solidFill>
              <a:srgbClr val="1FB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s-CO" sz="1588">
                  <a:solidFill>
                    <a:prstClr val="black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ea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7" name="Rectángulo 16"/>
            <p:cNvSpPr/>
            <p:nvPr userDrawn="1"/>
          </p:nvSpPr>
          <p:spPr>
            <a:xfrm>
              <a:off x="9806187" y="3812501"/>
              <a:ext cx="238132" cy="239492"/>
            </a:xfrm>
            <a:prstGeom prst="rect">
              <a:avLst/>
            </a:prstGeom>
            <a:solidFill>
              <a:srgbClr val="6AB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Rectángulo 17"/>
            <p:cNvSpPr/>
            <p:nvPr userDrawn="1"/>
          </p:nvSpPr>
          <p:spPr>
            <a:xfrm>
              <a:off x="10630268" y="2168271"/>
              <a:ext cx="238131" cy="238091"/>
            </a:xfrm>
            <a:prstGeom prst="rect">
              <a:avLst/>
            </a:prstGeom>
            <a:solidFill>
              <a:srgbClr val="E3E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9" name="Rectángulo 18"/>
            <p:cNvSpPr/>
            <p:nvPr userDrawn="1"/>
          </p:nvSpPr>
          <p:spPr>
            <a:xfrm>
              <a:off x="10636041" y="2582829"/>
              <a:ext cx="238131" cy="239492"/>
            </a:xfrm>
            <a:prstGeom prst="rect">
              <a:avLst/>
            </a:prstGeom>
            <a:solidFill>
              <a:srgbClr val="CEDE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Rectángulo 19"/>
            <p:cNvSpPr/>
            <p:nvPr userDrawn="1"/>
          </p:nvSpPr>
          <p:spPr>
            <a:xfrm>
              <a:off x="11465893" y="2580028"/>
              <a:ext cx="238132" cy="239492"/>
            </a:xfrm>
            <a:prstGeom prst="rect">
              <a:avLst/>
            </a:prstGeom>
            <a:solidFill>
              <a:srgbClr val="DAE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1" name="Rectángulo 20"/>
            <p:cNvSpPr/>
            <p:nvPr userDrawn="1"/>
          </p:nvSpPr>
          <p:spPr>
            <a:xfrm>
              <a:off x="10640370" y="3392340"/>
              <a:ext cx="238132" cy="238091"/>
            </a:xfrm>
            <a:prstGeom prst="rect">
              <a:avLst/>
            </a:prstGeom>
            <a:solidFill>
              <a:srgbClr val="19A5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ectángulo 21"/>
            <p:cNvSpPr/>
            <p:nvPr userDrawn="1"/>
          </p:nvSpPr>
          <p:spPr>
            <a:xfrm>
              <a:off x="10638927" y="3823705"/>
              <a:ext cx="238131" cy="238091"/>
            </a:xfrm>
            <a:prstGeom prst="rect">
              <a:avLst/>
            </a:prstGeom>
            <a:solidFill>
              <a:srgbClr val="0F6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3" name="Rectángulo 22"/>
            <p:cNvSpPr/>
            <p:nvPr userDrawn="1"/>
          </p:nvSpPr>
          <p:spPr>
            <a:xfrm>
              <a:off x="11473110" y="2165469"/>
              <a:ext cx="239575" cy="238091"/>
            </a:xfrm>
            <a:prstGeom prst="rect">
              <a:avLst/>
            </a:prstGeom>
            <a:solidFill>
              <a:srgbClr val="8090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4" name="Rectángulo 23"/>
            <p:cNvSpPr/>
            <p:nvPr userDrawn="1"/>
          </p:nvSpPr>
          <p:spPr>
            <a:xfrm>
              <a:off x="10636041" y="3000189"/>
              <a:ext cx="239575" cy="238091"/>
            </a:xfrm>
            <a:prstGeom prst="rect">
              <a:avLst/>
            </a:prstGeom>
            <a:solidFill>
              <a:srgbClr val="087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5" name="Rectángulo 24"/>
            <p:cNvSpPr/>
            <p:nvPr userDrawn="1"/>
          </p:nvSpPr>
          <p:spPr>
            <a:xfrm>
              <a:off x="11465893" y="3000189"/>
              <a:ext cx="241019" cy="238091"/>
            </a:xfrm>
            <a:prstGeom prst="rect">
              <a:avLst/>
            </a:prstGeom>
            <a:solidFill>
              <a:srgbClr val="F15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6" name="Rectángulo 25"/>
            <p:cNvSpPr/>
            <p:nvPr userDrawn="1"/>
          </p:nvSpPr>
          <p:spPr>
            <a:xfrm>
              <a:off x="11461564" y="3392340"/>
              <a:ext cx="239575" cy="238091"/>
            </a:xfrm>
            <a:prstGeom prst="rect">
              <a:avLst/>
            </a:prstGeom>
            <a:solidFill>
              <a:srgbClr val="28A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7" name="Rectángulo 26"/>
            <p:cNvSpPr/>
            <p:nvPr userDrawn="1"/>
          </p:nvSpPr>
          <p:spPr>
            <a:xfrm>
              <a:off x="11463007" y="3823705"/>
              <a:ext cx="238132" cy="238091"/>
            </a:xfrm>
            <a:prstGeom prst="rect">
              <a:avLst/>
            </a:prstGeom>
            <a:solidFill>
              <a:srgbClr val="2D8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8" name="Rectángulo 27"/>
            <p:cNvSpPr/>
            <p:nvPr userDrawn="1"/>
          </p:nvSpPr>
          <p:spPr>
            <a:xfrm>
              <a:off x="12323167" y="2162668"/>
              <a:ext cx="241019" cy="239492"/>
            </a:xfrm>
            <a:prstGeom prst="rect">
              <a:avLst/>
            </a:prstGeom>
            <a:solidFill>
              <a:srgbClr val="3EC1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9" name="Rectángulo 28"/>
            <p:cNvSpPr/>
            <p:nvPr userDrawn="1"/>
          </p:nvSpPr>
          <p:spPr>
            <a:xfrm>
              <a:off x="12317394" y="2581429"/>
              <a:ext cx="239575" cy="238091"/>
            </a:xfrm>
            <a:prstGeom prst="rect">
              <a:avLst/>
            </a:prstGeom>
            <a:solidFill>
              <a:srgbClr val="3D3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0" name="Rectángulo 29"/>
            <p:cNvSpPr/>
            <p:nvPr userDrawn="1"/>
          </p:nvSpPr>
          <p:spPr>
            <a:xfrm>
              <a:off x="12317394" y="2994587"/>
              <a:ext cx="239575" cy="238091"/>
            </a:xfrm>
            <a:prstGeom prst="rect">
              <a:avLst/>
            </a:prstGeom>
            <a:solidFill>
              <a:srgbClr val="6767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1" name="Rectángulo 30"/>
            <p:cNvSpPr/>
            <p:nvPr userDrawn="1"/>
          </p:nvSpPr>
          <p:spPr>
            <a:xfrm>
              <a:off x="12318838" y="3390940"/>
              <a:ext cx="238131" cy="239491"/>
            </a:xfrm>
            <a:prstGeom prst="rect">
              <a:avLst/>
            </a:prstGeom>
            <a:solidFill>
              <a:srgbClr val="AF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2" name="Rectángulo 31"/>
            <p:cNvSpPr/>
            <p:nvPr userDrawn="1"/>
          </p:nvSpPr>
          <p:spPr>
            <a:xfrm>
              <a:off x="12318838" y="3823705"/>
              <a:ext cx="238131" cy="238091"/>
            </a:xfrm>
            <a:prstGeom prst="rect">
              <a:avLst/>
            </a:prstGeom>
            <a:solidFill>
              <a:srgbClr val="D1D1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588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3" name="Rectángulo 3"/>
            <p:cNvSpPr>
              <a:spLocks noChangeArrowheads="1"/>
            </p:cNvSpPr>
            <p:nvPr userDrawn="1"/>
          </p:nvSpPr>
          <p:spPr bwMode="auto">
            <a:xfrm>
              <a:off x="8201324" y="2103846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186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212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5</a:t>
              </a:r>
            </a:p>
          </p:txBody>
        </p:sp>
        <p:sp>
          <p:nvSpPr>
            <p:cNvPr id="34" name="Rectángulo 28"/>
            <p:cNvSpPr>
              <a:spLocks noChangeArrowheads="1"/>
            </p:cNvSpPr>
            <p:nvPr userDrawn="1"/>
          </p:nvSpPr>
          <p:spPr bwMode="auto">
            <a:xfrm>
              <a:off x="8198438" y="2519806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139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183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63</a:t>
              </a:r>
            </a:p>
          </p:txBody>
        </p:sp>
        <p:sp>
          <p:nvSpPr>
            <p:cNvPr id="35" name="Rectángulo 29"/>
            <p:cNvSpPr>
              <a:spLocks noChangeArrowheads="1"/>
            </p:cNvSpPr>
            <p:nvPr userDrawn="1"/>
          </p:nvSpPr>
          <p:spPr bwMode="auto">
            <a:xfrm>
              <a:off x="7807325" y="1972195"/>
              <a:ext cx="1900153" cy="200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Verde Argos</a:t>
              </a:r>
            </a:p>
          </p:txBody>
        </p:sp>
        <p:sp>
          <p:nvSpPr>
            <p:cNvPr id="36" name="Rectángulo 30"/>
            <p:cNvSpPr>
              <a:spLocks noChangeArrowheads="1"/>
            </p:cNvSpPr>
            <p:nvPr userDrawn="1"/>
          </p:nvSpPr>
          <p:spPr bwMode="auto">
            <a:xfrm>
              <a:off x="8198438" y="2900752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176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211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99</a:t>
              </a:r>
            </a:p>
          </p:txBody>
        </p:sp>
        <p:sp>
          <p:nvSpPr>
            <p:cNvPr id="37" name="Rectángulo 31"/>
            <p:cNvSpPr>
              <a:spLocks noChangeArrowheads="1"/>
            </p:cNvSpPr>
            <p:nvPr userDrawn="1"/>
          </p:nvSpPr>
          <p:spPr bwMode="auto">
            <a:xfrm>
              <a:off x="8221529" y="3323714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176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79</a:t>
              </a:r>
            </a:p>
          </p:txBody>
        </p:sp>
        <p:sp>
          <p:nvSpPr>
            <p:cNvPr id="38" name="Rectángulo 32"/>
            <p:cNvSpPr>
              <a:spLocks noChangeArrowheads="1"/>
            </p:cNvSpPr>
            <p:nvPr userDrawn="1"/>
          </p:nvSpPr>
          <p:spPr bwMode="auto">
            <a:xfrm>
              <a:off x="8207097" y="3724267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106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189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69</a:t>
              </a:r>
            </a:p>
          </p:txBody>
        </p:sp>
        <p:sp>
          <p:nvSpPr>
            <p:cNvPr id="39" name="Rectángulo 33"/>
            <p:cNvSpPr>
              <a:spLocks noChangeArrowheads="1"/>
            </p:cNvSpPr>
            <p:nvPr userDrawn="1"/>
          </p:nvSpPr>
          <p:spPr bwMode="auto">
            <a:xfrm>
              <a:off x="9042723" y="2123453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226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234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158</a:t>
              </a:r>
            </a:p>
          </p:txBody>
        </p:sp>
        <p:sp>
          <p:nvSpPr>
            <p:cNvPr id="40" name="Rectángulo 34"/>
            <p:cNvSpPr>
              <a:spLocks noChangeArrowheads="1"/>
            </p:cNvSpPr>
            <p:nvPr userDrawn="1"/>
          </p:nvSpPr>
          <p:spPr bwMode="auto">
            <a:xfrm>
              <a:off x="9034064" y="2512803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206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221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78</a:t>
              </a:r>
            </a:p>
          </p:txBody>
        </p:sp>
        <p:sp>
          <p:nvSpPr>
            <p:cNvPr id="41" name="Rectángulo 35"/>
            <p:cNvSpPr>
              <a:spLocks noChangeArrowheads="1"/>
            </p:cNvSpPr>
            <p:nvPr userDrawn="1"/>
          </p:nvSpPr>
          <p:spPr bwMode="auto">
            <a:xfrm>
              <a:off x="9042723" y="2927361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G:127 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95</a:t>
              </a:r>
            </a:p>
          </p:txBody>
        </p:sp>
        <p:sp>
          <p:nvSpPr>
            <p:cNvPr id="42" name="Rectángulo 36"/>
            <p:cNvSpPr>
              <a:spLocks noChangeArrowheads="1"/>
            </p:cNvSpPr>
            <p:nvPr userDrawn="1"/>
          </p:nvSpPr>
          <p:spPr bwMode="auto">
            <a:xfrm>
              <a:off x="9039837" y="3305506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0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164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133</a:t>
              </a:r>
            </a:p>
          </p:txBody>
        </p:sp>
        <p:sp>
          <p:nvSpPr>
            <p:cNvPr id="43" name="Rectángulo 37"/>
            <p:cNvSpPr>
              <a:spLocks noChangeArrowheads="1"/>
            </p:cNvSpPr>
            <p:nvPr userDrawn="1"/>
          </p:nvSpPr>
          <p:spPr bwMode="auto">
            <a:xfrm>
              <a:off x="9031178" y="3696257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56</a:t>
              </a:r>
            </a:p>
          </p:txBody>
        </p:sp>
        <p:sp>
          <p:nvSpPr>
            <p:cNvPr id="44" name="Rectángulo 38"/>
            <p:cNvSpPr>
              <a:spLocks noChangeArrowheads="1"/>
            </p:cNvSpPr>
            <p:nvPr userDrawn="1"/>
          </p:nvSpPr>
          <p:spPr bwMode="auto">
            <a:xfrm>
              <a:off x="9933191" y="2110849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128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143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27</a:t>
              </a:r>
            </a:p>
          </p:txBody>
        </p:sp>
        <p:sp>
          <p:nvSpPr>
            <p:cNvPr id="45" name="Rectángulo 39"/>
            <p:cNvSpPr>
              <a:spLocks noChangeArrowheads="1"/>
            </p:cNvSpPr>
            <p:nvPr userDrawn="1"/>
          </p:nvSpPr>
          <p:spPr bwMode="auto">
            <a:xfrm>
              <a:off x="9925975" y="2497397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218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231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130</a:t>
              </a:r>
            </a:p>
          </p:txBody>
        </p:sp>
        <p:sp>
          <p:nvSpPr>
            <p:cNvPr id="46" name="Rectángulo 40"/>
            <p:cNvSpPr>
              <a:spLocks noChangeArrowheads="1"/>
            </p:cNvSpPr>
            <p:nvPr userDrawn="1"/>
          </p:nvSpPr>
          <p:spPr bwMode="auto">
            <a:xfrm>
              <a:off x="9925975" y="2886746"/>
              <a:ext cx="1723389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240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88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34</a:t>
              </a:r>
            </a:p>
          </p:txBody>
        </p:sp>
        <p:sp>
          <p:nvSpPr>
            <p:cNvPr id="47" name="Rectángulo 41"/>
            <p:cNvSpPr>
              <a:spLocks noChangeArrowheads="1"/>
            </p:cNvSpPr>
            <p:nvPr userDrawn="1"/>
          </p:nvSpPr>
          <p:spPr bwMode="auto">
            <a:xfrm>
              <a:off x="9925975" y="3295703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43 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173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227</a:t>
              </a:r>
            </a:p>
          </p:txBody>
        </p:sp>
        <p:sp>
          <p:nvSpPr>
            <p:cNvPr id="48" name="Rectángulo 42"/>
            <p:cNvSpPr>
              <a:spLocks noChangeArrowheads="1"/>
            </p:cNvSpPr>
            <p:nvPr userDrawn="1"/>
          </p:nvSpPr>
          <p:spPr bwMode="auto">
            <a:xfrm>
              <a:off x="9925975" y="3711662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 51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133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156</a:t>
              </a:r>
            </a:p>
          </p:txBody>
        </p:sp>
        <p:sp>
          <p:nvSpPr>
            <p:cNvPr id="49" name="Rectángulo 43"/>
            <p:cNvSpPr>
              <a:spLocks noChangeArrowheads="1"/>
            </p:cNvSpPr>
            <p:nvPr userDrawn="1"/>
          </p:nvSpPr>
          <p:spPr bwMode="auto">
            <a:xfrm>
              <a:off x="10715418" y="2108048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 56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198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102</a:t>
              </a:r>
            </a:p>
          </p:txBody>
        </p:sp>
        <p:sp>
          <p:nvSpPr>
            <p:cNvPr id="50" name="Rectángulo 44"/>
            <p:cNvSpPr>
              <a:spLocks noChangeArrowheads="1"/>
            </p:cNvSpPr>
            <p:nvPr userDrawn="1"/>
          </p:nvSpPr>
          <p:spPr bwMode="auto">
            <a:xfrm>
              <a:off x="10722634" y="2497397"/>
              <a:ext cx="1689719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61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61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61</a:t>
              </a:r>
            </a:p>
          </p:txBody>
        </p:sp>
        <p:sp>
          <p:nvSpPr>
            <p:cNvPr id="51" name="Rectángulo 45"/>
            <p:cNvSpPr>
              <a:spLocks noChangeArrowheads="1"/>
            </p:cNvSpPr>
            <p:nvPr userDrawn="1"/>
          </p:nvSpPr>
          <p:spPr bwMode="auto">
            <a:xfrm>
              <a:off x="10715418" y="2882544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102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102</a:t>
              </a:r>
            </a:p>
          </p:txBody>
        </p:sp>
        <p:sp>
          <p:nvSpPr>
            <p:cNvPr id="52" name="Rectángulo 46"/>
            <p:cNvSpPr>
              <a:spLocks noChangeArrowheads="1"/>
            </p:cNvSpPr>
            <p:nvPr userDrawn="1"/>
          </p:nvSpPr>
          <p:spPr bwMode="auto">
            <a:xfrm>
              <a:off x="10715418" y="3340520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175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175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175</a:t>
              </a:r>
            </a:p>
          </p:txBody>
        </p:sp>
        <p:sp>
          <p:nvSpPr>
            <p:cNvPr id="53" name="Rectángulo 47"/>
            <p:cNvSpPr>
              <a:spLocks noChangeArrowheads="1"/>
            </p:cNvSpPr>
            <p:nvPr userDrawn="1"/>
          </p:nvSpPr>
          <p:spPr bwMode="auto">
            <a:xfrm>
              <a:off x="10715418" y="3710262"/>
              <a:ext cx="1726996" cy="418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R: 209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G: 209</a:t>
              </a:r>
            </a:p>
            <a:p>
              <a:pPr lvl="4" eaLnBrk="1" hangingPunct="1">
                <a:defRPr/>
              </a:pPr>
              <a:r>
                <a:rPr lang="es-ES" sz="706">
                  <a:solidFill>
                    <a:prstClr val="black"/>
                  </a:solidFill>
                </a:rPr>
                <a:t>B: 209</a:t>
              </a:r>
            </a:p>
          </p:txBody>
        </p:sp>
        <p:sp>
          <p:nvSpPr>
            <p:cNvPr id="54" name="Rectángulo 53"/>
            <p:cNvSpPr/>
            <p:nvPr userDrawn="1"/>
          </p:nvSpPr>
          <p:spPr>
            <a:xfrm>
              <a:off x="9661865" y="1714497"/>
              <a:ext cx="3322298" cy="191874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 sz="1588">
                <a:solidFill>
                  <a:prstClr val="white"/>
                </a:solidFill>
              </a:endParaRPr>
            </a:p>
          </p:txBody>
        </p:sp>
        <p:sp>
          <p:nvSpPr>
            <p:cNvPr id="55" name="CuadroTexto 53"/>
            <p:cNvSpPr txBox="1">
              <a:spLocks noChangeArrowheads="1"/>
            </p:cNvSpPr>
            <p:nvPr userDrawn="1"/>
          </p:nvSpPr>
          <p:spPr bwMode="auto">
            <a:xfrm>
              <a:off x="9661525" y="1690688"/>
              <a:ext cx="755396" cy="22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s-ES" altLang="es-CO" sz="882" b="1">
                  <a:solidFill>
                    <a:srgbClr val="000000"/>
                  </a:solidFill>
                </a:rPr>
                <a:t>Apoyo de color</a:t>
              </a:r>
            </a:p>
          </p:txBody>
        </p:sp>
      </p:grp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83739" y="1705586"/>
            <a:ext cx="11843524" cy="5014302"/>
          </a:xfrm>
        </p:spPr>
        <p:txBody>
          <a:bodyPr anchor="ctr"/>
          <a:lstStyle>
            <a:lvl1pPr marL="0" indent="0" algn="ctr">
              <a:buNone/>
              <a:defRPr sz="3176">
                <a:latin typeface="Arial"/>
                <a:cs typeface="Arial"/>
              </a:defRPr>
            </a:lvl1pPr>
            <a:lvl2pPr marL="449484" indent="0">
              <a:buNone/>
              <a:defRPr sz="2735"/>
            </a:lvl2pPr>
            <a:lvl3pPr marL="898968" indent="0">
              <a:buNone/>
              <a:defRPr sz="2382"/>
            </a:lvl3pPr>
            <a:lvl4pPr marL="1348452" indent="0">
              <a:buNone/>
              <a:defRPr sz="1941"/>
            </a:lvl4pPr>
            <a:lvl5pPr marL="1797937" indent="0">
              <a:buNone/>
              <a:defRPr sz="1941"/>
            </a:lvl5pPr>
            <a:lvl6pPr marL="2247420" indent="0">
              <a:buNone/>
              <a:defRPr sz="1941"/>
            </a:lvl6pPr>
            <a:lvl7pPr marL="2696905" indent="0">
              <a:buNone/>
              <a:defRPr sz="1941"/>
            </a:lvl7pPr>
            <a:lvl8pPr marL="3146389" indent="0">
              <a:buNone/>
              <a:defRPr sz="1941"/>
            </a:lvl8pPr>
            <a:lvl9pPr marL="3595873" indent="0">
              <a:buNone/>
              <a:defRPr sz="1941"/>
            </a:lvl9pPr>
          </a:lstStyle>
          <a:p>
            <a:pPr lv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739" y="135555"/>
            <a:ext cx="9985496" cy="772018"/>
          </a:xfrm>
          <a:prstGeom prst="rect">
            <a:avLst/>
          </a:prstGeom>
          <a:solidFill>
            <a:srgbClr val="AECB2A"/>
          </a:solidFill>
        </p:spPr>
        <p:txBody>
          <a:bodyPr>
            <a:noAutofit/>
          </a:bodyPr>
          <a:lstStyle>
            <a:lvl1pPr algn="l">
              <a:defRPr sz="3176" b="1">
                <a:latin typeface="Arial"/>
                <a:cs typeface="Arial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83739" y="907571"/>
            <a:ext cx="9985496" cy="595643"/>
          </a:xfrm>
          <a:solidFill>
            <a:srgbClr val="AECB2A"/>
          </a:solidFill>
        </p:spPr>
        <p:txBody>
          <a:bodyPr/>
          <a:lstStyle>
            <a:lvl1pPr marL="0" indent="0">
              <a:buNone/>
              <a:defRPr sz="1412">
                <a:latin typeface="Arial"/>
                <a:cs typeface="Arial"/>
              </a:defRPr>
            </a:lvl1pPr>
            <a:lvl2pPr marL="449484" indent="0">
              <a:buNone/>
              <a:defRPr sz="1147"/>
            </a:lvl2pPr>
            <a:lvl3pPr marL="898968" indent="0">
              <a:buNone/>
              <a:defRPr sz="970"/>
            </a:lvl3pPr>
            <a:lvl4pPr marL="1348452" indent="0">
              <a:buNone/>
              <a:defRPr sz="882"/>
            </a:lvl4pPr>
            <a:lvl5pPr marL="1797937" indent="0">
              <a:buNone/>
              <a:defRPr sz="882"/>
            </a:lvl5pPr>
            <a:lvl6pPr marL="2247420" indent="0">
              <a:buNone/>
              <a:defRPr sz="882"/>
            </a:lvl6pPr>
            <a:lvl7pPr marL="2696905" indent="0">
              <a:buNone/>
              <a:defRPr sz="882"/>
            </a:lvl7pPr>
            <a:lvl8pPr marL="3146389" indent="0">
              <a:buNone/>
              <a:defRPr sz="882"/>
            </a:lvl8pPr>
            <a:lvl9pPr marL="3595873" indent="0">
              <a:buNone/>
              <a:defRPr sz="882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12 Marcador de texto"/>
          <p:cNvSpPr>
            <a:spLocks noGrp="1"/>
          </p:cNvSpPr>
          <p:nvPr>
            <p:ph type="body" sz="quarter" idx="12"/>
          </p:nvPr>
        </p:nvSpPr>
        <p:spPr>
          <a:xfrm>
            <a:off x="173567" y="6512024"/>
            <a:ext cx="4032448" cy="21602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794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5335014-93E6-4B42-BA80-3D8E679B4F4D}"/>
              </a:ext>
            </a:extLst>
          </p:cNvPr>
          <p:cNvSpPr/>
          <p:nvPr userDrawn="1"/>
        </p:nvSpPr>
        <p:spPr>
          <a:xfrm>
            <a:off x="10343153" y="135845"/>
            <a:ext cx="1677616" cy="1355634"/>
          </a:xfrm>
          <a:prstGeom prst="rect">
            <a:avLst/>
          </a:prstGeom>
          <a:solidFill>
            <a:srgbClr val="AEC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D549E9-5A93-174A-B0D5-9C74EC45F1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1458" y="406501"/>
            <a:ext cx="699376" cy="81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69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si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89023" y="135861"/>
            <a:ext cx="11837581" cy="6592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/>
              <a:cs typeface="Arial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8668" y="242187"/>
            <a:ext cx="10229270" cy="665385"/>
          </a:xfrm>
          <a:solidFill>
            <a:srgbClr val="AECB2A"/>
          </a:solidFill>
        </p:spPr>
        <p:txBody>
          <a:bodyPr anchor="ctr">
            <a:noAutofit/>
          </a:bodyPr>
          <a:lstStyle>
            <a:lvl1pPr algn="l">
              <a:defRPr sz="3200" b="1"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portada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338668" y="907571"/>
            <a:ext cx="10229270" cy="483068"/>
          </a:xfrm>
          <a:solidFill>
            <a:srgbClr val="AECB2A"/>
          </a:solidFill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la fecha</a:t>
            </a:r>
          </a:p>
        </p:txBody>
      </p:sp>
      <p:sp>
        <p:nvSpPr>
          <p:cNvPr id="10" name="12 Marcador de texto"/>
          <p:cNvSpPr>
            <a:spLocks noGrp="1"/>
          </p:cNvSpPr>
          <p:nvPr>
            <p:ph type="body" sz="quarter" idx="12"/>
          </p:nvPr>
        </p:nvSpPr>
        <p:spPr>
          <a:xfrm>
            <a:off x="173567" y="6512023"/>
            <a:ext cx="4032448" cy="21602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8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1582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0679813" y="135861"/>
            <a:ext cx="1362543" cy="662897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78295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A615A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3" name="Conector recto 12"/>
          <p:cNvCxnSpPr/>
          <p:nvPr userDrawn="1"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 userDrawn="1"/>
        </p:nvCxnSpPr>
        <p:spPr>
          <a:xfrm flipV="1">
            <a:off x="1153832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19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2" name="Marcador de texto 13"/>
          <p:cNvSpPr>
            <a:spLocks noGrp="1"/>
          </p:cNvSpPr>
          <p:nvPr>
            <p:ph type="body" sz="quarter" idx="11" hasCustomPrompt="1"/>
          </p:nvPr>
        </p:nvSpPr>
        <p:spPr>
          <a:xfrm>
            <a:off x="1378296" y="1531938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15" name="Conector recto 14"/>
          <p:cNvCxnSpPr/>
          <p:nvPr userDrawn="1"/>
        </p:nvCxnSpPr>
        <p:spPr>
          <a:xfrm flipH="1">
            <a:off x="1378298" y="1531938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 userDrawn="1"/>
        </p:nvSpPr>
        <p:spPr>
          <a:xfrm>
            <a:off x="10286018" y="1531939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18" name="Marcador de texto 13"/>
          <p:cNvSpPr>
            <a:spLocks noGrp="1"/>
          </p:cNvSpPr>
          <p:nvPr>
            <p:ph type="body" sz="quarter" idx="14" hasCustomPrompt="1"/>
          </p:nvPr>
        </p:nvSpPr>
        <p:spPr>
          <a:xfrm>
            <a:off x="1378296" y="2335287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20" name="Conector recto 19"/>
          <p:cNvCxnSpPr/>
          <p:nvPr userDrawn="1"/>
        </p:nvCxnSpPr>
        <p:spPr>
          <a:xfrm flipH="1">
            <a:off x="1378298" y="2335287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ángulo 20"/>
          <p:cNvSpPr/>
          <p:nvPr userDrawn="1"/>
        </p:nvSpPr>
        <p:spPr>
          <a:xfrm>
            <a:off x="10286018" y="2335288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2" name="Marcador de texto 13"/>
          <p:cNvSpPr>
            <a:spLocks noGrp="1"/>
          </p:cNvSpPr>
          <p:nvPr>
            <p:ph type="body" sz="quarter" idx="15" hasCustomPrompt="1"/>
          </p:nvPr>
        </p:nvSpPr>
        <p:spPr>
          <a:xfrm>
            <a:off x="1378296" y="3132728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23" name="Conector recto 22"/>
          <p:cNvCxnSpPr/>
          <p:nvPr userDrawn="1"/>
        </p:nvCxnSpPr>
        <p:spPr>
          <a:xfrm flipH="1">
            <a:off x="1378298" y="3132728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 userDrawn="1"/>
        </p:nvSpPr>
        <p:spPr>
          <a:xfrm>
            <a:off x="10286018" y="3132729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7" name="Marcador de texto 13"/>
          <p:cNvSpPr>
            <a:spLocks noGrp="1"/>
          </p:cNvSpPr>
          <p:nvPr>
            <p:ph type="body" sz="quarter" idx="16" hasCustomPrompt="1"/>
          </p:nvPr>
        </p:nvSpPr>
        <p:spPr>
          <a:xfrm>
            <a:off x="1378296" y="3924262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28" name="Conector recto 27"/>
          <p:cNvCxnSpPr/>
          <p:nvPr userDrawn="1"/>
        </p:nvCxnSpPr>
        <p:spPr>
          <a:xfrm flipH="1">
            <a:off x="1378298" y="3924262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ángulo 28"/>
          <p:cNvSpPr/>
          <p:nvPr userDrawn="1"/>
        </p:nvSpPr>
        <p:spPr>
          <a:xfrm>
            <a:off x="10286018" y="3924263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30" name="Marcador de texto 13"/>
          <p:cNvSpPr>
            <a:spLocks noGrp="1"/>
          </p:cNvSpPr>
          <p:nvPr>
            <p:ph type="body" sz="quarter" idx="17" hasCustomPrompt="1"/>
          </p:nvPr>
        </p:nvSpPr>
        <p:spPr>
          <a:xfrm>
            <a:off x="1378296" y="4739425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31" name="Conector recto 30"/>
          <p:cNvCxnSpPr/>
          <p:nvPr userDrawn="1"/>
        </p:nvCxnSpPr>
        <p:spPr>
          <a:xfrm flipH="1">
            <a:off x="1378298" y="4739425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ángulo 31"/>
          <p:cNvSpPr/>
          <p:nvPr userDrawn="1"/>
        </p:nvSpPr>
        <p:spPr>
          <a:xfrm>
            <a:off x="10286018" y="4739426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8" hasCustomPrompt="1"/>
          </p:nvPr>
        </p:nvSpPr>
        <p:spPr>
          <a:xfrm>
            <a:off x="2497668" y="1655466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3" name="Marcador de texto 7"/>
          <p:cNvSpPr>
            <a:spLocks noGrp="1"/>
          </p:cNvSpPr>
          <p:nvPr>
            <p:ph type="body" sz="quarter" idx="19" hasCustomPrompt="1"/>
          </p:nvPr>
        </p:nvSpPr>
        <p:spPr>
          <a:xfrm>
            <a:off x="2497668" y="2489608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4" name="Marcador de texto 7"/>
          <p:cNvSpPr>
            <a:spLocks noGrp="1"/>
          </p:cNvSpPr>
          <p:nvPr>
            <p:ph type="body" sz="quarter" idx="20" hasCustomPrompt="1"/>
          </p:nvPr>
        </p:nvSpPr>
        <p:spPr>
          <a:xfrm>
            <a:off x="2497668" y="3270587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5" name="Marcador de texto 7"/>
          <p:cNvSpPr>
            <a:spLocks noGrp="1"/>
          </p:cNvSpPr>
          <p:nvPr>
            <p:ph type="body" sz="quarter" idx="21" hasCustomPrompt="1"/>
          </p:nvPr>
        </p:nvSpPr>
        <p:spPr>
          <a:xfrm>
            <a:off x="2497668" y="4045658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6" name="Marcador de texto 7"/>
          <p:cNvSpPr>
            <a:spLocks noGrp="1"/>
          </p:cNvSpPr>
          <p:nvPr>
            <p:ph type="body" sz="quarter" idx="22" hasCustomPrompt="1"/>
          </p:nvPr>
        </p:nvSpPr>
        <p:spPr>
          <a:xfrm>
            <a:off x="2497668" y="4862078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8" name="8 Marcador de número de diapositiva"/>
          <p:cNvSpPr txBox="1">
            <a:spLocks/>
          </p:cNvSpPr>
          <p:nvPr userDrawn="1"/>
        </p:nvSpPr>
        <p:spPr>
          <a:xfrm>
            <a:off x="11300130" y="6232934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grpSp>
        <p:nvGrpSpPr>
          <p:cNvPr id="37" name="Agrupar 36"/>
          <p:cNvGrpSpPr/>
          <p:nvPr userDrawn="1"/>
        </p:nvGrpSpPr>
        <p:grpSpPr>
          <a:xfrm>
            <a:off x="10409768" y="1690689"/>
            <a:ext cx="6902451" cy="2560637"/>
            <a:chOff x="7807325" y="1690688"/>
            <a:chExt cx="5176838" cy="2560637"/>
          </a:xfrm>
        </p:grpSpPr>
        <p:sp>
          <p:nvSpPr>
            <p:cNvPr id="39" name="Llamada rectangular 38"/>
            <p:cNvSpPr/>
            <p:nvPr userDrawn="1"/>
          </p:nvSpPr>
          <p:spPr>
            <a:xfrm>
              <a:off x="9661525" y="1714500"/>
              <a:ext cx="3322638" cy="2536825"/>
            </a:xfrm>
            <a:prstGeom prst="wedgeRectCallout">
              <a:avLst>
                <a:gd name="adj1" fmla="val -54492"/>
                <a:gd name="adj2" fmla="val -21520"/>
              </a:avLst>
            </a:prstGeom>
            <a:solidFill>
              <a:srgbClr val="F2F2F2"/>
            </a:solidFill>
            <a:ln w="3175">
              <a:solidFill>
                <a:srgbClr val="BAD4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 sz="1800">
                <a:latin typeface="Arial" charset="0"/>
              </a:endParaRPr>
            </a:p>
          </p:txBody>
        </p:sp>
        <p:sp>
          <p:nvSpPr>
            <p:cNvPr id="40" name="Rectángulo 39"/>
            <p:cNvSpPr/>
            <p:nvPr userDrawn="1"/>
          </p:nvSpPr>
          <p:spPr>
            <a:xfrm>
              <a:off x="9805988" y="2168525"/>
              <a:ext cx="238125" cy="238125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1" name="Rectángulo 40"/>
            <p:cNvSpPr/>
            <p:nvPr userDrawn="1"/>
          </p:nvSpPr>
          <p:spPr>
            <a:xfrm>
              <a:off x="9805988" y="2584450"/>
              <a:ext cx="238125" cy="239713"/>
            </a:xfrm>
            <a:prstGeom prst="rect">
              <a:avLst/>
            </a:prstGeom>
            <a:solidFill>
              <a:srgbClr val="8CB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Rectángulo 41"/>
            <p:cNvSpPr/>
            <p:nvPr userDrawn="1"/>
          </p:nvSpPr>
          <p:spPr>
            <a:xfrm>
              <a:off x="9805988" y="3000375"/>
              <a:ext cx="238125" cy="238125"/>
            </a:xfrm>
            <a:prstGeom prst="rect">
              <a:avLst/>
            </a:prstGeom>
            <a:solidFill>
              <a:srgbClr val="B1D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3" name="Rectángulo 42"/>
            <p:cNvSpPr/>
            <p:nvPr userDrawn="1"/>
          </p:nvSpPr>
          <p:spPr>
            <a:xfrm>
              <a:off x="9805988" y="3392488"/>
              <a:ext cx="238125" cy="238125"/>
            </a:xfrm>
            <a:prstGeom prst="rect">
              <a:avLst/>
            </a:prstGeom>
            <a:solidFill>
              <a:srgbClr val="1FB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s-CO" sz="1800"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ea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44" name="Rectángulo 43"/>
            <p:cNvSpPr/>
            <p:nvPr userDrawn="1"/>
          </p:nvSpPr>
          <p:spPr>
            <a:xfrm>
              <a:off x="9805988" y="3813175"/>
              <a:ext cx="238125" cy="238125"/>
            </a:xfrm>
            <a:prstGeom prst="rect">
              <a:avLst/>
            </a:prstGeom>
            <a:solidFill>
              <a:srgbClr val="6AB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5" name="Rectángulo 44"/>
            <p:cNvSpPr/>
            <p:nvPr userDrawn="1"/>
          </p:nvSpPr>
          <p:spPr>
            <a:xfrm>
              <a:off x="10629900" y="2168525"/>
              <a:ext cx="238125" cy="238125"/>
            </a:xfrm>
            <a:prstGeom prst="rect">
              <a:avLst/>
            </a:prstGeom>
            <a:solidFill>
              <a:srgbClr val="E3E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6" name="Rectángulo 45"/>
            <p:cNvSpPr/>
            <p:nvPr userDrawn="1"/>
          </p:nvSpPr>
          <p:spPr>
            <a:xfrm>
              <a:off x="10636250" y="2582863"/>
              <a:ext cx="238125" cy="239712"/>
            </a:xfrm>
            <a:prstGeom prst="rect">
              <a:avLst/>
            </a:prstGeom>
            <a:solidFill>
              <a:srgbClr val="CEDE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7" name="Rectángulo 46"/>
            <p:cNvSpPr/>
            <p:nvPr userDrawn="1"/>
          </p:nvSpPr>
          <p:spPr>
            <a:xfrm>
              <a:off x="11466513" y="2579688"/>
              <a:ext cx="238125" cy="239712"/>
            </a:xfrm>
            <a:prstGeom prst="rect">
              <a:avLst/>
            </a:prstGeom>
            <a:solidFill>
              <a:srgbClr val="DAE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8" name="Rectángulo 47"/>
            <p:cNvSpPr/>
            <p:nvPr userDrawn="1"/>
          </p:nvSpPr>
          <p:spPr>
            <a:xfrm>
              <a:off x="10641013" y="3392488"/>
              <a:ext cx="238125" cy="238125"/>
            </a:xfrm>
            <a:prstGeom prst="rect">
              <a:avLst/>
            </a:prstGeom>
            <a:solidFill>
              <a:srgbClr val="19A5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49" name="Rectángulo 48"/>
            <p:cNvSpPr/>
            <p:nvPr userDrawn="1"/>
          </p:nvSpPr>
          <p:spPr>
            <a:xfrm>
              <a:off x="10639425" y="3824288"/>
              <a:ext cx="238125" cy="238125"/>
            </a:xfrm>
            <a:prstGeom prst="rect">
              <a:avLst/>
            </a:prstGeom>
            <a:solidFill>
              <a:srgbClr val="0F6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0" name="Rectángulo 49"/>
            <p:cNvSpPr/>
            <p:nvPr userDrawn="1"/>
          </p:nvSpPr>
          <p:spPr>
            <a:xfrm>
              <a:off x="11472863" y="2165350"/>
              <a:ext cx="239712" cy="238125"/>
            </a:xfrm>
            <a:prstGeom prst="rect">
              <a:avLst/>
            </a:prstGeom>
            <a:solidFill>
              <a:srgbClr val="8090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1" name="Rectángulo 50"/>
            <p:cNvSpPr/>
            <p:nvPr userDrawn="1"/>
          </p:nvSpPr>
          <p:spPr>
            <a:xfrm>
              <a:off x="10636250" y="3000375"/>
              <a:ext cx="239713" cy="238125"/>
            </a:xfrm>
            <a:prstGeom prst="rect">
              <a:avLst/>
            </a:prstGeom>
            <a:solidFill>
              <a:srgbClr val="087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2" name="Rectángulo 51"/>
            <p:cNvSpPr/>
            <p:nvPr userDrawn="1"/>
          </p:nvSpPr>
          <p:spPr>
            <a:xfrm>
              <a:off x="11466513" y="3000375"/>
              <a:ext cx="239712" cy="238125"/>
            </a:xfrm>
            <a:prstGeom prst="rect">
              <a:avLst/>
            </a:prstGeom>
            <a:solidFill>
              <a:srgbClr val="F15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3" name="Rectángulo 52"/>
            <p:cNvSpPr/>
            <p:nvPr userDrawn="1"/>
          </p:nvSpPr>
          <p:spPr>
            <a:xfrm>
              <a:off x="11461750" y="3392488"/>
              <a:ext cx="239713" cy="238125"/>
            </a:xfrm>
            <a:prstGeom prst="rect">
              <a:avLst/>
            </a:prstGeom>
            <a:solidFill>
              <a:srgbClr val="28A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4" name="Rectángulo 53"/>
            <p:cNvSpPr/>
            <p:nvPr userDrawn="1"/>
          </p:nvSpPr>
          <p:spPr>
            <a:xfrm>
              <a:off x="11463338" y="3824288"/>
              <a:ext cx="238125" cy="238125"/>
            </a:xfrm>
            <a:prstGeom prst="rect">
              <a:avLst/>
            </a:prstGeom>
            <a:solidFill>
              <a:srgbClr val="2D8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Rectángulo 54"/>
            <p:cNvSpPr/>
            <p:nvPr userDrawn="1"/>
          </p:nvSpPr>
          <p:spPr>
            <a:xfrm>
              <a:off x="12323763" y="2162175"/>
              <a:ext cx="239712" cy="239713"/>
            </a:xfrm>
            <a:prstGeom prst="rect">
              <a:avLst/>
            </a:prstGeom>
            <a:solidFill>
              <a:srgbClr val="3EC1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6" name="Rectángulo 55"/>
            <p:cNvSpPr/>
            <p:nvPr userDrawn="1"/>
          </p:nvSpPr>
          <p:spPr>
            <a:xfrm>
              <a:off x="12317413" y="2581275"/>
              <a:ext cx="239712" cy="238125"/>
            </a:xfrm>
            <a:prstGeom prst="rect">
              <a:avLst/>
            </a:prstGeom>
            <a:solidFill>
              <a:srgbClr val="3D3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7" name="Rectángulo 56"/>
            <p:cNvSpPr/>
            <p:nvPr userDrawn="1"/>
          </p:nvSpPr>
          <p:spPr>
            <a:xfrm>
              <a:off x="12317413" y="2994025"/>
              <a:ext cx="239712" cy="238125"/>
            </a:xfrm>
            <a:prstGeom prst="rect">
              <a:avLst/>
            </a:prstGeom>
            <a:solidFill>
              <a:srgbClr val="6767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8" name="Rectángulo 57"/>
            <p:cNvSpPr/>
            <p:nvPr userDrawn="1"/>
          </p:nvSpPr>
          <p:spPr>
            <a:xfrm>
              <a:off x="12319000" y="3390900"/>
              <a:ext cx="238125" cy="239713"/>
            </a:xfrm>
            <a:prstGeom prst="rect">
              <a:avLst/>
            </a:prstGeom>
            <a:solidFill>
              <a:srgbClr val="AF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59" name="Rectángulo 58"/>
            <p:cNvSpPr/>
            <p:nvPr userDrawn="1"/>
          </p:nvSpPr>
          <p:spPr>
            <a:xfrm>
              <a:off x="12319000" y="3824288"/>
              <a:ext cx="238125" cy="238125"/>
            </a:xfrm>
            <a:prstGeom prst="rect">
              <a:avLst/>
            </a:prstGeom>
            <a:solidFill>
              <a:srgbClr val="D1D1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 sz="1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60" name="Rectángulo 3"/>
            <p:cNvSpPr>
              <a:spLocks noChangeArrowheads="1"/>
            </p:cNvSpPr>
            <p:nvPr userDrawn="1"/>
          </p:nvSpPr>
          <p:spPr bwMode="auto">
            <a:xfrm>
              <a:off x="8201893" y="2103438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186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212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5</a:t>
              </a:r>
            </a:p>
          </p:txBody>
        </p:sp>
        <p:sp>
          <p:nvSpPr>
            <p:cNvPr id="61" name="Rectángulo 28"/>
            <p:cNvSpPr>
              <a:spLocks noChangeArrowheads="1"/>
            </p:cNvSpPr>
            <p:nvPr userDrawn="1"/>
          </p:nvSpPr>
          <p:spPr bwMode="auto">
            <a:xfrm>
              <a:off x="8198718" y="2519363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139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183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63</a:t>
              </a:r>
            </a:p>
          </p:txBody>
        </p:sp>
        <p:sp>
          <p:nvSpPr>
            <p:cNvPr id="62" name="Rectángulo 29"/>
            <p:cNvSpPr>
              <a:spLocks noChangeArrowheads="1"/>
            </p:cNvSpPr>
            <p:nvPr userDrawn="1"/>
          </p:nvSpPr>
          <p:spPr bwMode="auto">
            <a:xfrm>
              <a:off x="7807325" y="1971675"/>
              <a:ext cx="1897395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Verde Argos</a:t>
              </a:r>
            </a:p>
          </p:txBody>
        </p:sp>
        <p:sp>
          <p:nvSpPr>
            <p:cNvPr id="63" name="Rectángulo 30"/>
            <p:cNvSpPr>
              <a:spLocks noChangeArrowheads="1"/>
            </p:cNvSpPr>
            <p:nvPr userDrawn="1"/>
          </p:nvSpPr>
          <p:spPr bwMode="auto">
            <a:xfrm>
              <a:off x="8198718" y="2900363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176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211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99</a:t>
              </a:r>
            </a:p>
          </p:txBody>
        </p:sp>
        <p:sp>
          <p:nvSpPr>
            <p:cNvPr id="64" name="Rectángulo 31"/>
            <p:cNvSpPr>
              <a:spLocks noChangeArrowheads="1"/>
            </p:cNvSpPr>
            <p:nvPr userDrawn="1"/>
          </p:nvSpPr>
          <p:spPr bwMode="auto">
            <a:xfrm>
              <a:off x="8220943" y="332422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79</a:t>
              </a:r>
            </a:p>
          </p:txBody>
        </p:sp>
        <p:sp>
          <p:nvSpPr>
            <p:cNvPr id="65" name="Rectángulo 32"/>
            <p:cNvSpPr>
              <a:spLocks noChangeArrowheads="1"/>
            </p:cNvSpPr>
            <p:nvPr userDrawn="1"/>
          </p:nvSpPr>
          <p:spPr bwMode="auto">
            <a:xfrm>
              <a:off x="8206655" y="372427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106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189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69</a:t>
              </a:r>
            </a:p>
          </p:txBody>
        </p:sp>
        <p:sp>
          <p:nvSpPr>
            <p:cNvPr id="66" name="Rectángulo 33"/>
            <p:cNvSpPr>
              <a:spLocks noChangeArrowheads="1"/>
            </p:cNvSpPr>
            <p:nvPr userDrawn="1"/>
          </p:nvSpPr>
          <p:spPr bwMode="auto">
            <a:xfrm>
              <a:off x="9042400" y="212407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226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234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158</a:t>
              </a:r>
            </a:p>
          </p:txBody>
        </p:sp>
        <p:sp>
          <p:nvSpPr>
            <p:cNvPr id="67" name="Rectángulo 34"/>
            <p:cNvSpPr>
              <a:spLocks noChangeArrowheads="1"/>
            </p:cNvSpPr>
            <p:nvPr userDrawn="1"/>
          </p:nvSpPr>
          <p:spPr bwMode="auto">
            <a:xfrm>
              <a:off x="9034463" y="2513013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206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221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78</a:t>
              </a:r>
            </a:p>
          </p:txBody>
        </p:sp>
        <p:sp>
          <p:nvSpPr>
            <p:cNvPr id="68" name="Rectángulo 35"/>
            <p:cNvSpPr>
              <a:spLocks noChangeArrowheads="1"/>
            </p:cNvSpPr>
            <p:nvPr userDrawn="1"/>
          </p:nvSpPr>
          <p:spPr bwMode="auto">
            <a:xfrm>
              <a:off x="9042400" y="292735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G:127 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95</a:t>
              </a:r>
            </a:p>
          </p:txBody>
        </p:sp>
        <p:sp>
          <p:nvSpPr>
            <p:cNvPr id="69" name="Rectángulo 36"/>
            <p:cNvSpPr>
              <a:spLocks noChangeArrowheads="1"/>
            </p:cNvSpPr>
            <p:nvPr userDrawn="1"/>
          </p:nvSpPr>
          <p:spPr bwMode="auto">
            <a:xfrm>
              <a:off x="9039225" y="330517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0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164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133</a:t>
              </a:r>
            </a:p>
          </p:txBody>
        </p:sp>
        <p:sp>
          <p:nvSpPr>
            <p:cNvPr id="70" name="Rectángulo 37"/>
            <p:cNvSpPr>
              <a:spLocks noChangeArrowheads="1"/>
            </p:cNvSpPr>
            <p:nvPr userDrawn="1"/>
          </p:nvSpPr>
          <p:spPr bwMode="auto">
            <a:xfrm>
              <a:off x="9031288" y="369570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56</a:t>
              </a:r>
            </a:p>
          </p:txBody>
        </p:sp>
        <p:sp>
          <p:nvSpPr>
            <p:cNvPr id="71" name="Rectángulo 38"/>
            <p:cNvSpPr>
              <a:spLocks noChangeArrowheads="1"/>
            </p:cNvSpPr>
            <p:nvPr userDrawn="1"/>
          </p:nvSpPr>
          <p:spPr bwMode="auto">
            <a:xfrm>
              <a:off x="9932988" y="211137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128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143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27</a:t>
              </a:r>
            </a:p>
          </p:txBody>
        </p:sp>
        <p:sp>
          <p:nvSpPr>
            <p:cNvPr id="72" name="Rectángulo 39"/>
            <p:cNvSpPr>
              <a:spLocks noChangeArrowheads="1"/>
            </p:cNvSpPr>
            <p:nvPr userDrawn="1"/>
          </p:nvSpPr>
          <p:spPr bwMode="auto">
            <a:xfrm>
              <a:off x="9926638" y="2497138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218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231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130</a:t>
              </a:r>
            </a:p>
          </p:txBody>
        </p:sp>
        <p:sp>
          <p:nvSpPr>
            <p:cNvPr id="73" name="Rectángulo 40"/>
            <p:cNvSpPr>
              <a:spLocks noChangeArrowheads="1"/>
            </p:cNvSpPr>
            <p:nvPr userDrawn="1"/>
          </p:nvSpPr>
          <p:spPr bwMode="auto">
            <a:xfrm>
              <a:off x="9926638" y="2886075"/>
              <a:ext cx="1721866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240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88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34</a:t>
              </a:r>
            </a:p>
          </p:txBody>
        </p:sp>
        <p:sp>
          <p:nvSpPr>
            <p:cNvPr id="74" name="Rectángulo 41"/>
            <p:cNvSpPr>
              <a:spLocks noChangeArrowheads="1"/>
            </p:cNvSpPr>
            <p:nvPr userDrawn="1"/>
          </p:nvSpPr>
          <p:spPr bwMode="auto">
            <a:xfrm>
              <a:off x="9926638" y="329565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43 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227</a:t>
              </a:r>
            </a:p>
          </p:txBody>
        </p:sp>
        <p:sp>
          <p:nvSpPr>
            <p:cNvPr id="75" name="Rectángulo 42"/>
            <p:cNvSpPr>
              <a:spLocks noChangeArrowheads="1"/>
            </p:cNvSpPr>
            <p:nvPr userDrawn="1"/>
          </p:nvSpPr>
          <p:spPr bwMode="auto">
            <a:xfrm>
              <a:off x="9926638" y="3711575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 51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133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156</a:t>
              </a:r>
            </a:p>
          </p:txBody>
        </p:sp>
        <p:sp>
          <p:nvSpPr>
            <p:cNvPr id="76" name="Rectángulo 43"/>
            <p:cNvSpPr>
              <a:spLocks noChangeArrowheads="1"/>
            </p:cNvSpPr>
            <p:nvPr userDrawn="1"/>
          </p:nvSpPr>
          <p:spPr bwMode="auto">
            <a:xfrm>
              <a:off x="10715625" y="210820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 56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198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102</a:t>
              </a:r>
            </a:p>
          </p:txBody>
        </p:sp>
        <p:sp>
          <p:nvSpPr>
            <p:cNvPr id="77" name="Rectángulo 44"/>
            <p:cNvSpPr>
              <a:spLocks noChangeArrowheads="1"/>
            </p:cNvSpPr>
            <p:nvPr userDrawn="1"/>
          </p:nvSpPr>
          <p:spPr bwMode="auto">
            <a:xfrm>
              <a:off x="10721975" y="2497138"/>
              <a:ext cx="168940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61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61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61</a:t>
              </a:r>
            </a:p>
          </p:txBody>
        </p:sp>
        <p:sp>
          <p:nvSpPr>
            <p:cNvPr id="78" name="Rectángulo 45"/>
            <p:cNvSpPr>
              <a:spLocks noChangeArrowheads="1"/>
            </p:cNvSpPr>
            <p:nvPr userDrawn="1"/>
          </p:nvSpPr>
          <p:spPr bwMode="auto">
            <a:xfrm>
              <a:off x="10715625" y="288290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102</a:t>
              </a:r>
            </a:p>
          </p:txBody>
        </p:sp>
        <p:sp>
          <p:nvSpPr>
            <p:cNvPr id="79" name="Rectángulo 46"/>
            <p:cNvSpPr>
              <a:spLocks noChangeArrowheads="1"/>
            </p:cNvSpPr>
            <p:nvPr userDrawn="1"/>
          </p:nvSpPr>
          <p:spPr bwMode="auto">
            <a:xfrm>
              <a:off x="10715625" y="3340100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175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175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175</a:t>
              </a:r>
            </a:p>
          </p:txBody>
        </p:sp>
        <p:sp>
          <p:nvSpPr>
            <p:cNvPr id="80" name="Rectángulo 47"/>
            <p:cNvSpPr>
              <a:spLocks noChangeArrowheads="1"/>
            </p:cNvSpPr>
            <p:nvPr userDrawn="1"/>
          </p:nvSpPr>
          <p:spPr bwMode="auto">
            <a:xfrm>
              <a:off x="10715625" y="3709988"/>
              <a:ext cx="1726675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209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209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209</a:t>
              </a:r>
            </a:p>
          </p:txBody>
        </p:sp>
        <p:sp>
          <p:nvSpPr>
            <p:cNvPr id="81" name="Rectángulo 80"/>
            <p:cNvSpPr/>
            <p:nvPr userDrawn="1"/>
          </p:nvSpPr>
          <p:spPr>
            <a:xfrm>
              <a:off x="9661525" y="1714500"/>
              <a:ext cx="3322638" cy="192088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 sz="1800">
                <a:latin typeface="Arial" charset="0"/>
              </a:endParaRPr>
            </a:p>
          </p:txBody>
        </p:sp>
        <p:sp>
          <p:nvSpPr>
            <p:cNvPr id="82" name="CuadroTexto 81"/>
            <p:cNvSpPr txBox="1"/>
            <p:nvPr userDrawn="1"/>
          </p:nvSpPr>
          <p:spPr>
            <a:xfrm>
              <a:off x="9661525" y="1690688"/>
              <a:ext cx="7684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900" b="1">
                  <a:latin typeface="Arial"/>
                  <a:cs typeface="Arial"/>
                </a:rPr>
                <a:t>Apoyo de color</a:t>
              </a:r>
            </a:p>
          </p:txBody>
        </p:sp>
      </p:grpSp>
      <p:sp>
        <p:nvSpPr>
          <p:cNvPr id="83" name="Marcador de texto 13"/>
          <p:cNvSpPr>
            <a:spLocks noGrp="1"/>
          </p:cNvSpPr>
          <p:nvPr>
            <p:ph type="body" sz="quarter" idx="23" hasCustomPrompt="1"/>
          </p:nvPr>
        </p:nvSpPr>
        <p:spPr>
          <a:xfrm>
            <a:off x="1378296" y="5572680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84" name="Conector recto 83"/>
          <p:cNvCxnSpPr/>
          <p:nvPr userDrawn="1"/>
        </p:nvCxnSpPr>
        <p:spPr>
          <a:xfrm flipH="1">
            <a:off x="1378298" y="5572680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ángulo 84"/>
          <p:cNvSpPr/>
          <p:nvPr userDrawn="1"/>
        </p:nvSpPr>
        <p:spPr>
          <a:xfrm>
            <a:off x="10286018" y="5572681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86" name="Marcador de texto 7"/>
          <p:cNvSpPr>
            <a:spLocks noGrp="1"/>
          </p:cNvSpPr>
          <p:nvPr>
            <p:ph type="body" sz="quarter" idx="24" hasCustomPrompt="1"/>
          </p:nvPr>
        </p:nvSpPr>
        <p:spPr>
          <a:xfrm>
            <a:off x="2497668" y="5695333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pic>
        <p:nvPicPr>
          <p:cNvPr id="87" name="Imagen 86">
            <a:extLst>
              <a:ext uri="{FF2B5EF4-FFF2-40B4-BE49-F238E27FC236}">
                <a16:creationId xmlns:a16="http://schemas.microsoft.com/office/drawing/2014/main" id="{C673EA1A-9C0D-2642-A636-565844F6A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0603" y="245769"/>
            <a:ext cx="905705" cy="46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8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0679813" y="135861"/>
            <a:ext cx="1362543" cy="662897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78295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A615A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3" name="Conector recto 12"/>
          <p:cNvCxnSpPr/>
          <p:nvPr userDrawn="1"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 userDrawn="1"/>
        </p:nvCxnSpPr>
        <p:spPr>
          <a:xfrm flipV="1">
            <a:off x="1153832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19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5" name="8 Marcador de número de diapositiva"/>
          <p:cNvSpPr txBox="1">
            <a:spLocks/>
          </p:cNvSpPr>
          <p:nvPr userDrawn="1"/>
        </p:nvSpPr>
        <p:spPr>
          <a:xfrm>
            <a:off x="11439579" y="651121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CF0E04-7D8E-4B4C-8549-8EBFDC276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66" y="274050"/>
            <a:ext cx="760354" cy="38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34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 userDrawn="1"/>
        </p:nvSpPr>
        <p:spPr>
          <a:xfrm>
            <a:off x="189023" y="135861"/>
            <a:ext cx="11837581" cy="65840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/>
              <a:cs typeface="Arial"/>
            </a:endParaRP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4946" y="144463"/>
            <a:ext cx="11846983" cy="6575424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1" hasCustomPrompt="1"/>
          </p:nvPr>
        </p:nvSpPr>
        <p:spPr>
          <a:xfrm>
            <a:off x="354911" y="5699568"/>
            <a:ext cx="1134533" cy="850900"/>
          </a:xfrm>
          <a:solidFill>
            <a:srgbClr val="187068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Nº</a:t>
            </a:r>
            <a:endParaRPr lang="es-ES"/>
          </a:p>
        </p:txBody>
      </p:sp>
      <p:cxnSp>
        <p:nvCxnSpPr>
          <p:cNvPr id="12" name="Conector recto 11"/>
          <p:cNvCxnSpPr/>
          <p:nvPr userDrawn="1"/>
        </p:nvCxnSpPr>
        <p:spPr>
          <a:xfrm flipV="1">
            <a:off x="173569" y="5519859"/>
            <a:ext cx="11846983" cy="1858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 userDrawn="1"/>
        </p:nvCxnSpPr>
        <p:spPr>
          <a:xfrm>
            <a:off x="1660296" y="5426928"/>
            <a:ext cx="0" cy="1292961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874481" y="5706140"/>
            <a:ext cx="10146071" cy="850604"/>
          </a:xfrm>
          <a:solidFill>
            <a:srgbClr val="AECB2A"/>
          </a:solidFill>
        </p:spPr>
        <p:txBody>
          <a:bodyPr anchor="ctr">
            <a:noAutofit/>
          </a:bodyPr>
          <a:lstStyle>
            <a:lvl1pPr algn="l">
              <a:defRPr sz="2000" b="1"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separador</a:t>
            </a:r>
            <a:endParaRPr lang="es-ES"/>
          </a:p>
        </p:txBody>
      </p:sp>
      <p:sp>
        <p:nvSpPr>
          <p:cNvPr id="8" name="12 Marcador de texto"/>
          <p:cNvSpPr>
            <a:spLocks noGrp="1"/>
          </p:cNvSpPr>
          <p:nvPr>
            <p:ph type="body" sz="quarter" idx="12"/>
          </p:nvPr>
        </p:nvSpPr>
        <p:spPr>
          <a:xfrm>
            <a:off x="7994156" y="135860"/>
            <a:ext cx="4032448" cy="216024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 b="1">
                <a:solidFill>
                  <a:srgbClr val="121C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8634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ción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1">
            <a:extLst>
              <a:ext uri="{FF2B5EF4-FFF2-40B4-BE49-F238E27FC236}">
                <a16:creationId xmlns:a16="http://schemas.microsoft.com/office/drawing/2014/main" id="{F3C3A080-612D-114B-8A4D-6F634425F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5223" y="152399"/>
            <a:ext cx="6404763" cy="5943601"/>
          </a:xfrm>
        </p:spPr>
      </p:sp>
      <p:sp>
        <p:nvSpPr>
          <p:cNvPr id="10" name="Marcador de texto 4">
            <a:extLst>
              <a:ext uri="{FF2B5EF4-FFF2-40B4-BE49-F238E27FC236}">
                <a16:creationId xmlns:a16="http://schemas.microsoft.com/office/drawing/2014/main" id="{05C67DBB-C23D-D449-BE35-71A812998E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57538" y="148198"/>
            <a:ext cx="4032448" cy="216024"/>
          </a:xfrm>
        </p:spPr>
        <p:txBody>
          <a:bodyPr>
            <a:noAutofit/>
          </a:bodyPr>
          <a:lstStyle>
            <a:lvl1pPr algn="r">
              <a:defRPr sz="800"/>
            </a:lvl1pPr>
          </a:lstStyle>
          <a:p>
            <a:endParaRPr lang="es-CO"/>
          </a:p>
        </p:txBody>
      </p:sp>
      <p:sp>
        <p:nvSpPr>
          <p:cNvPr id="17" name="5 Rectángulo">
            <a:extLst>
              <a:ext uri="{FF2B5EF4-FFF2-40B4-BE49-F238E27FC236}">
                <a16:creationId xmlns:a16="http://schemas.microsoft.com/office/drawing/2014/main" id="{3DE603C8-B553-9447-BA26-F3DC57078291}"/>
              </a:ext>
            </a:extLst>
          </p:cNvPr>
          <p:cNvSpPr/>
          <p:nvPr userDrawn="1"/>
        </p:nvSpPr>
        <p:spPr>
          <a:xfrm>
            <a:off x="248189" y="6269812"/>
            <a:ext cx="11741797" cy="427137"/>
          </a:xfrm>
          <a:prstGeom prst="rect">
            <a:avLst/>
          </a:prstGeom>
          <a:solidFill>
            <a:srgbClr val="BAD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989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1588"/>
          </a:p>
        </p:txBody>
      </p:sp>
      <p:sp>
        <p:nvSpPr>
          <p:cNvPr id="18" name="7 Rectángulo">
            <a:extLst>
              <a:ext uri="{FF2B5EF4-FFF2-40B4-BE49-F238E27FC236}">
                <a16:creationId xmlns:a16="http://schemas.microsoft.com/office/drawing/2014/main" id="{56271F36-EFC4-7E46-BEE1-8D7FC4C5876A}"/>
              </a:ext>
            </a:extLst>
          </p:cNvPr>
          <p:cNvSpPr/>
          <p:nvPr userDrawn="1"/>
        </p:nvSpPr>
        <p:spPr>
          <a:xfrm>
            <a:off x="248189" y="6269812"/>
            <a:ext cx="2245236" cy="427137"/>
          </a:xfrm>
          <a:prstGeom prst="rect">
            <a:avLst/>
          </a:prstGeom>
          <a:solidFill>
            <a:srgbClr val="E7E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989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1588"/>
          </a:p>
        </p:txBody>
      </p:sp>
      <p:sp>
        <p:nvSpPr>
          <p:cNvPr id="19" name="8 Rectángulo">
            <a:extLst>
              <a:ext uri="{FF2B5EF4-FFF2-40B4-BE49-F238E27FC236}">
                <a16:creationId xmlns:a16="http://schemas.microsoft.com/office/drawing/2014/main" id="{C1E36DD2-8434-8243-876F-3B4C925CDAA9}"/>
              </a:ext>
            </a:extLst>
          </p:cNvPr>
          <p:cNvSpPr/>
          <p:nvPr userDrawn="1"/>
        </p:nvSpPr>
        <p:spPr>
          <a:xfrm>
            <a:off x="2566535" y="6269812"/>
            <a:ext cx="65414" cy="427137"/>
          </a:xfrm>
          <a:prstGeom prst="rect">
            <a:avLst/>
          </a:prstGeom>
          <a:solidFill>
            <a:srgbClr val="E7E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9896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1588"/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BD27E6BB-1A47-8848-BDB8-461386D9BD7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2780093" y="6351038"/>
            <a:ext cx="8290251" cy="3501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28203343-DD94-1145-A157-8D7470F8B83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248189" y="6351038"/>
            <a:ext cx="436733" cy="37111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B2B6A-6C73-4F63-B530-C919DC2F26CA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A30290CE-707F-C744-8B9C-DDD286B26E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586" y="6356117"/>
            <a:ext cx="521648" cy="2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4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 userDrawn="1"/>
        </p:nvSpPr>
        <p:spPr>
          <a:xfrm>
            <a:off x="189024" y="135861"/>
            <a:ext cx="11837581" cy="6592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/>
              <a:cs typeface="Arial"/>
            </a:endParaRPr>
          </a:p>
        </p:txBody>
      </p:sp>
      <p:sp>
        <p:nvSpPr>
          <p:cNvPr id="15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09167" y="144467"/>
            <a:ext cx="11846983" cy="6575425"/>
          </a:xfrm>
        </p:spPr>
        <p:txBody>
          <a:bodyPr anchor="ctr"/>
          <a:lstStyle>
            <a:lvl1pPr marL="0" indent="0" algn="ctr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cxnSp>
        <p:nvCxnSpPr>
          <p:cNvPr id="16" name="Conector recto 15"/>
          <p:cNvCxnSpPr/>
          <p:nvPr userDrawn="1"/>
        </p:nvCxnSpPr>
        <p:spPr>
          <a:xfrm flipV="1">
            <a:off x="173570" y="1511615"/>
            <a:ext cx="11846983" cy="1858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 userDrawn="1"/>
        </p:nvCxnSpPr>
        <p:spPr>
          <a:xfrm>
            <a:off x="10193043" y="242186"/>
            <a:ext cx="0" cy="139332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ítulo 1"/>
          <p:cNvSpPr>
            <a:spLocks noGrp="1"/>
          </p:cNvSpPr>
          <p:nvPr>
            <p:ph type="title" hasCustomPrompt="1"/>
          </p:nvPr>
        </p:nvSpPr>
        <p:spPr>
          <a:xfrm>
            <a:off x="338670" y="242191"/>
            <a:ext cx="9636225" cy="665385"/>
          </a:xfrm>
          <a:solidFill>
            <a:srgbClr val="AECB2A"/>
          </a:solidFill>
        </p:spPr>
        <p:txBody>
          <a:bodyPr anchor="ctr">
            <a:noAutofit/>
          </a:bodyPr>
          <a:lstStyle>
            <a:lvl1pPr algn="l">
              <a:defRPr sz="3200" b="1"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portada</a:t>
            </a:r>
            <a:endParaRPr lang="es-ES"/>
          </a:p>
        </p:txBody>
      </p:sp>
      <p:sp>
        <p:nvSpPr>
          <p:cNvPr id="19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338670" y="907571"/>
            <a:ext cx="9636225" cy="483068"/>
          </a:xfrm>
          <a:solidFill>
            <a:srgbClr val="AECB2A"/>
          </a:solidFill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la fecha</a:t>
            </a:r>
          </a:p>
        </p:txBody>
      </p:sp>
      <p:sp>
        <p:nvSpPr>
          <p:cNvPr id="20" name="12 Marcador de texto"/>
          <p:cNvSpPr>
            <a:spLocks noGrp="1"/>
          </p:cNvSpPr>
          <p:nvPr>
            <p:ph type="body" sz="quarter" idx="12"/>
          </p:nvPr>
        </p:nvSpPr>
        <p:spPr>
          <a:xfrm>
            <a:off x="173567" y="6512023"/>
            <a:ext cx="4032448" cy="21602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8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1" name="Rectángulo 20"/>
          <p:cNvSpPr/>
          <p:nvPr userDrawn="1"/>
        </p:nvSpPr>
        <p:spPr>
          <a:xfrm>
            <a:off x="10409769" y="242191"/>
            <a:ext cx="1464731" cy="1148448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pic>
        <p:nvPicPr>
          <p:cNvPr id="22" name="Imagen 2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902" y="254891"/>
            <a:ext cx="1024179" cy="106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7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92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737249" y="300039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9" name="Conector recto 8"/>
          <p:cNvCxnSpPr/>
          <p:nvPr userDrawn="1"/>
        </p:nvCxnSpPr>
        <p:spPr>
          <a:xfrm flipH="1">
            <a:off x="474923" y="784989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 userDrawn="1"/>
        </p:nvCxnSpPr>
        <p:spPr>
          <a:xfrm flipV="1">
            <a:off x="720823" y="274640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 userDrawn="1"/>
        </p:nvSpPr>
        <p:spPr>
          <a:xfrm>
            <a:off x="10701867" y="-4231"/>
            <a:ext cx="1490133" cy="798525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785" y="60903"/>
            <a:ext cx="1066570" cy="593013"/>
          </a:xfrm>
          <a:prstGeom prst="rect">
            <a:avLst/>
          </a:prstGeom>
        </p:spPr>
      </p:pic>
      <p:sp>
        <p:nvSpPr>
          <p:cNvPr id="7" name="Rectángulo 6"/>
          <p:cNvSpPr/>
          <p:nvPr userDrawn="1"/>
        </p:nvSpPr>
        <p:spPr bwMode="gray">
          <a:xfrm flipV="1">
            <a:off x="239350" y="6698139"/>
            <a:ext cx="11713301" cy="45719"/>
          </a:xfrm>
          <a:prstGeom prst="rect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marR="0" lvl="0" indent="-153889" algn="ctr" defTabSz="811892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rgbClr val="C1D72F"/>
              </a:buClr>
              <a:buSzPct val="80000"/>
              <a:buFont typeface="Wingdings" pitchFamily="2" charset="2"/>
              <a:buChar char="n"/>
              <a:tabLst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34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 userDrawn="1"/>
        </p:nvSpPr>
        <p:spPr bwMode="gray">
          <a:xfrm flipV="1">
            <a:off x="239350" y="6698139"/>
            <a:ext cx="11713301" cy="45719"/>
          </a:xfrm>
          <a:prstGeom prst="rect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marR="0" lvl="0" indent="-153889" algn="ctr" defTabSz="811892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rgbClr val="C1D72F"/>
              </a:buClr>
              <a:buSzPct val="80000"/>
              <a:buFont typeface="Wingdings" pitchFamily="2" charset="2"/>
              <a:buChar char="n"/>
              <a:tabLst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  <p:sp>
        <p:nvSpPr>
          <p:cNvPr id="15" name="Título 1"/>
          <p:cNvSpPr>
            <a:spLocks noGrp="1"/>
          </p:cNvSpPr>
          <p:nvPr>
            <p:ph type="title" hasCustomPrompt="1"/>
          </p:nvPr>
        </p:nvSpPr>
        <p:spPr>
          <a:xfrm>
            <a:off x="737249" y="301075"/>
            <a:ext cx="9073117" cy="451920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6" name="Conector recto 15"/>
          <p:cNvCxnSpPr/>
          <p:nvPr userDrawn="1"/>
        </p:nvCxnSpPr>
        <p:spPr>
          <a:xfrm flipH="1">
            <a:off x="474923" y="784989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 userDrawn="1"/>
        </p:nvCxnSpPr>
        <p:spPr>
          <a:xfrm flipV="1">
            <a:off x="720823" y="274640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 userDrawn="1"/>
        </p:nvSpPr>
        <p:spPr>
          <a:xfrm>
            <a:off x="10701867" y="-4231"/>
            <a:ext cx="1490133" cy="798525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Imagen 2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785" y="60903"/>
            <a:ext cx="1066570" cy="59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87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89024" y="135861"/>
            <a:ext cx="11837581" cy="6592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rgbClr val="FFFFFF"/>
              </a:solidFill>
            </a:endParaRPr>
          </a:p>
        </p:txBody>
      </p:sp>
      <p:sp>
        <p:nvSpPr>
          <p:cNvPr id="15" name="8 Marcador de número de diapositiva"/>
          <p:cNvSpPr txBox="1">
            <a:spLocks/>
          </p:cNvSpPr>
          <p:nvPr/>
        </p:nvSpPr>
        <p:spPr>
          <a:xfrm>
            <a:off x="11300131" y="6391684"/>
            <a:ext cx="673959" cy="195296"/>
          </a:xfrm>
          <a:prstGeom prst="rect">
            <a:avLst/>
          </a:prstGeom>
        </p:spPr>
        <p:txBody>
          <a:bodyPr lIns="68438" tIns="34218" rIns="68438" bIns="34218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6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600">
              <a:solidFill>
                <a:srgbClr val="121C4D"/>
              </a:solidFill>
              <a:latin typeface="Arial"/>
              <a:cs typeface="Arial"/>
            </a:endParaRPr>
          </a:p>
        </p:txBody>
      </p:sp>
      <p:sp>
        <p:nvSpPr>
          <p:cNvPr id="12" name="Título 1"/>
          <p:cNvSpPr>
            <a:spLocks noGrp="1"/>
          </p:cNvSpPr>
          <p:nvPr>
            <p:ph type="title" hasCustomPrompt="1"/>
          </p:nvPr>
        </p:nvSpPr>
        <p:spPr>
          <a:xfrm>
            <a:off x="1077919" y="265860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1800" b="1">
                <a:solidFill>
                  <a:srgbClr val="1A615A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sp>
        <p:nvSpPr>
          <p:cNvPr id="1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298878" y="249657"/>
            <a:ext cx="491729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225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8" name="Rectángulo 6"/>
          <p:cNvSpPr/>
          <p:nvPr userDrawn="1"/>
        </p:nvSpPr>
        <p:spPr>
          <a:xfrm>
            <a:off x="10836072" y="135860"/>
            <a:ext cx="1187865" cy="590698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20" name="Imagen 9" descr="LOGO ARGOS HORIZONTAL SEPARACIONES-0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5325" y="80755"/>
            <a:ext cx="1021907" cy="662897"/>
          </a:xfrm>
          <a:prstGeom prst="rect">
            <a:avLst/>
          </a:prstGeom>
        </p:spPr>
      </p:pic>
      <p:cxnSp>
        <p:nvCxnSpPr>
          <p:cNvPr id="21" name="Conector recto 8"/>
          <p:cNvCxnSpPr/>
          <p:nvPr userDrawn="1"/>
        </p:nvCxnSpPr>
        <p:spPr>
          <a:xfrm flipH="1">
            <a:off x="422635" y="726558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11"/>
          <p:cNvCxnSpPr/>
          <p:nvPr userDrawn="1"/>
        </p:nvCxnSpPr>
        <p:spPr>
          <a:xfrm flipV="1">
            <a:off x="916211" y="202602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799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0679813" y="135861"/>
            <a:ext cx="1362543" cy="662897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78295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A615A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3" name="Conector recto 12"/>
          <p:cNvCxnSpPr/>
          <p:nvPr userDrawn="1"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 userDrawn="1"/>
        </p:nvCxnSpPr>
        <p:spPr>
          <a:xfrm flipV="1">
            <a:off x="1153832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19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5" name="8 Marcador de número de diapositiva"/>
          <p:cNvSpPr txBox="1">
            <a:spLocks/>
          </p:cNvSpPr>
          <p:nvPr userDrawn="1"/>
        </p:nvSpPr>
        <p:spPr>
          <a:xfrm>
            <a:off x="11439579" y="651121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CF0E04-7D8E-4B4C-8549-8EBFDC276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66" y="274050"/>
            <a:ext cx="760354" cy="38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60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445940" y="205200"/>
            <a:ext cx="5520609" cy="64791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 descr="DSC0131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1543" y="1395512"/>
            <a:ext cx="7306140" cy="5478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473075"/>
            <a:ext cx="5459247" cy="719138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609758" y="1554989"/>
            <a:ext cx="5459247" cy="4873775"/>
          </a:xfrm>
        </p:spPr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8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473075"/>
            <a:ext cx="5459247" cy="719138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609758" y="1554989"/>
            <a:ext cx="5459247" cy="4873775"/>
          </a:xfrm>
        </p:spPr>
        <p:txBody>
          <a:bodyPr/>
          <a:lstStyle>
            <a:lvl1pPr marL="342900" indent="-342900">
              <a:buFont typeface="Arial"/>
              <a:buChar char="•"/>
              <a:defRPr/>
            </a:lvl1pPr>
            <a:lvl2pPr marL="957652" indent="-342900">
              <a:buFont typeface="Arial"/>
              <a:buChar char="•"/>
              <a:defRPr/>
            </a:lvl2pPr>
            <a:lvl3pPr marL="1572402" indent="-342900">
              <a:buFont typeface="Arial"/>
              <a:buChar char="•"/>
              <a:defRPr/>
            </a:lvl3pPr>
            <a:lvl4pPr marL="2130003" indent="-285750">
              <a:buFont typeface="Arial"/>
              <a:buChar char="•"/>
              <a:defRPr/>
            </a:lvl4pPr>
            <a:lvl5pPr marL="2744754" indent="-285750">
              <a:buFont typeface="Arial"/>
              <a:buChar char="•"/>
              <a:defRPr/>
            </a:lvl5pPr>
          </a:lstStyle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  <a:p>
            <a:pPr lvl="1"/>
            <a:r>
              <a:rPr lang="es-ES_tradnl" err="1"/>
              <a:t>Second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2"/>
            <a:r>
              <a:rPr lang="es-ES_tradnl" err="1"/>
              <a:t>Third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3"/>
            <a:r>
              <a:rPr lang="es-ES_tradnl" err="1"/>
              <a:t>Fourth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4"/>
            <a:r>
              <a:rPr lang="es-ES_tradnl" err="1"/>
              <a:t>Fifth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445342" y="204789"/>
            <a:ext cx="5521175" cy="6480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86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ión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16058" y="205200"/>
            <a:ext cx="11759886" cy="644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1020170" y="1843876"/>
            <a:ext cx="10151662" cy="3387598"/>
          </a:xfrm>
        </p:spPr>
        <p:txBody>
          <a:bodyPr anchor="ctr">
            <a:normAutofit/>
          </a:bodyPr>
          <a:lstStyle>
            <a:lvl1pPr>
              <a:defRPr sz="72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52568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ión recuad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16057" y="205200"/>
            <a:ext cx="7340594" cy="644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1020171" y="1843876"/>
            <a:ext cx="5984496" cy="3387598"/>
          </a:xfr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  <a:lvl2pPr>
              <a:defRPr sz="32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</p:txBody>
      </p:sp>
      <p:sp>
        <p:nvSpPr>
          <p:cNvPr id="5" name="Rectangle 4"/>
          <p:cNvSpPr/>
          <p:nvPr userDrawn="1"/>
        </p:nvSpPr>
        <p:spPr>
          <a:xfrm>
            <a:off x="7778518" y="205200"/>
            <a:ext cx="4197426" cy="644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22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ió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16058" y="205200"/>
            <a:ext cx="11759886" cy="6447601"/>
          </a:xfrm>
          <a:prstGeom prst="rect">
            <a:avLst/>
          </a:prstGeom>
          <a:solidFill>
            <a:srgbClr val="BFB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0"/>
          </p:nvPr>
        </p:nvSpPr>
        <p:spPr>
          <a:xfrm>
            <a:off x="5690326" y="1021871"/>
            <a:ext cx="5837926" cy="5031608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 sz="3600">
                <a:solidFill>
                  <a:schemeClr val="bg1"/>
                </a:solidFill>
              </a:defRPr>
            </a:lvl2pPr>
            <a:lvl3pPr>
              <a:defRPr sz="32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  <a:p>
            <a:pPr lvl="1"/>
            <a:r>
              <a:rPr lang="es-ES_tradnl" err="1"/>
              <a:t>Second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2"/>
            <a:r>
              <a:rPr lang="es-ES_tradnl" err="1"/>
              <a:t>Third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3"/>
            <a:r>
              <a:rPr lang="es-ES_tradnl" err="1"/>
              <a:t>Fourth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4"/>
            <a:r>
              <a:rPr lang="es-ES_tradnl" err="1"/>
              <a:t>Fifth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n-US"/>
          </a:p>
        </p:txBody>
      </p:sp>
      <p:pic>
        <p:nvPicPr>
          <p:cNvPr id="3" name="Picture 2" descr="ARG_man-Recovered cop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939" y="-226136"/>
            <a:ext cx="6257054" cy="708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97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737249" y="300039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9" name="Conector recto 8"/>
          <p:cNvCxnSpPr/>
          <p:nvPr userDrawn="1"/>
        </p:nvCxnSpPr>
        <p:spPr>
          <a:xfrm flipH="1">
            <a:off x="474923" y="784989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 userDrawn="1"/>
        </p:nvCxnSpPr>
        <p:spPr>
          <a:xfrm flipV="1">
            <a:off x="720823" y="274640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 userDrawn="1"/>
        </p:nvSpPr>
        <p:spPr>
          <a:xfrm>
            <a:off x="10701867" y="-4231"/>
            <a:ext cx="1490133" cy="798525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785" y="60903"/>
            <a:ext cx="1066570" cy="593013"/>
          </a:xfrm>
          <a:prstGeom prst="rect">
            <a:avLst/>
          </a:prstGeom>
        </p:spPr>
      </p:pic>
      <p:sp>
        <p:nvSpPr>
          <p:cNvPr id="7" name="Rectángulo 6"/>
          <p:cNvSpPr/>
          <p:nvPr userDrawn="1"/>
        </p:nvSpPr>
        <p:spPr bwMode="gray">
          <a:xfrm flipV="1">
            <a:off x="239350" y="6698139"/>
            <a:ext cx="11713301" cy="45719"/>
          </a:xfrm>
          <a:prstGeom prst="rect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marR="0" lvl="0" indent="-153889" algn="ctr" defTabSz="811892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>
                <a:srgbClr val="C1D72F"/>
              </a:buClr>
              <a:buSzPct val="80000"/>
              <a:buFont typeface="Wingdings" pitchFamily="2" charset="2"/>
              <a:buChar char="n"/>
              <a:tabLst/>
              <a:defRPr/>
            </a:pPr>
            <a:endParaRPr kumimoji="0" lang="es-ES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782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8797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/>
          <p:cNvSpPr/>
          <p:nvPr/>
        </p:nvSpPr>
        <p:spPr>
          <a:xfrm>
            <a:off x="189024" y="135861"/>
            <a:ext cx="11837581" cy="6592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/>
              <a:cs typeface="Arial"/>
            </a:endParaRPr>
          </a:p>
        </p:txBody>
      </p:sp>
      <p:sp>
        <p:nvSpPr>
          <p:cNvPr id="15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09167" y="144467"/>
            <a:ext cx="11846983" cy="6575425"/>
          </a:xfrm>
        </p:spPr>
        <p:txBody>
          <a:bodyPr anchor="ctr"/>
          <a:lstStyle>
            <a:lvl1pPr marL="0" indent="0" algn="ctr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cxnSp>
        <p:nvCxnSpPr>
          <p:cNvPr id="16" name="Conector recto 15"/>
          <p:cNvCxnSpPr/>
          <p:nvPr/>
        </p:nvCxnSpPr>
        <p:spPr>
          <a:xfrm flipV="1">
            <a:off x="173570" y="1511615"/>
            <a:ext cx="11846983" cy="1858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10193043" y="242186"/>
            <a:ext cx="0" cy="139332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ítulo 1"/>
          <p:cNvSpPr>
            <a:spLocks noGrp="1"/>
          </p:cNvSpPr>
          <p:nvPr>
            <p:ph type="title" hasCustomPrompt="1"/>
          </p:nvPr>
        </p:nvSpPr>
        <p:spPr>
          <a:xfrm>
            <a:off x="338670" y="242191"/>
            <a:ext cx="9636225" cy="665385"/>
          </a:xfrm>
          <a:solidFill>
            <a:srgbClr val="AECB2A"/>
          </a:solidFill>
        </p:spPr>
        <p:txBody>
          <a:bodyPr anchor="ctr">
            <a:noAutofit/>
          </a:bodyPr>
          <a:lstStyle>
            <a:lvl1pPr algn="l">
              <a:defRPr sz="3200" b="1"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portada</a:t>
            </a:r>
            <a:endParaRPr lang="es-ES"/>
          </a:p>
        </p:txBody>
      </p:sp>
      <p:sp>
        <p:nvSpPr>
          <p:cNvPr id="19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338670" y="907571"/>
            <a:ext cx="9636225" cy="483068"/>
          </a:xfrm>
          <a:solidFill>
            <a:srgbClr val="AECB2A"/>
          </a:solidFill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la fecha</a:t>
            </a:r>
          </a:p>
        </p:txBody>
      </p:sp>
      <p:sp>
        <p:nvSpPr>
          <p:cNvPr id="20" name="12 Marcador de texto"/>
          <p:cNvSpPr>
            <a:spLocks noGrp="1"/>
          </p:cNvSpPr>
          <p:nvPr>
            <p:ph type="body" sz="quarter" idx="12"/>
          </p:nvPr>
        </p:nvSpPr>
        <p:spPr>
          <a:xfrm>
            <a:off x="173567" y="6512023"/>
            <a:ext cx="4032448" cy="216024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8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10409769" y="242191"/>
            <a:ext cx="1464731" cy="1148448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902" y="254891"/>
            <a:ext cx="1024179" cy="106870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206970A-882A-419E-87F6-882033C6E3E6}"/>
              </a:ext>
            </a:extLst>
          </p:cNvPr>
          <p:cNvSpPr/>
          <p:nvPr userDrawn="1"/>
        </p:nvSpPr>
        <p:spPr>
          <a:xfrm>
            <a:off x="189024" y="135861"/>
            <a:ext cx="11837581" cy="65921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/>
              <a:cs typeface="Arial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4768D9C-8E80-4022-B6A5-099FB4A8810B}"/>
              </a:ext>
            </a:extLst>
          </p:cNvPr>
          <p:cNvCxnSpPr/>
          <p:nvPr userDrawn="1"/>
        </p:nvCxnSpPr>
        <p:spPr>
          <a:xfrm flipV="1">
            <a:off x="173570" y="1511615"/>
            <a:ext cx="11846983" cy="1858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7925F3F-C516-4F32-8AE3-3DFC2C52E4D1}"/>
              </a:ext>
            </a:extLst>
          </p:cNvPr>
          <p:cNvCxnSpPr/>
          <p:nvPr userDrawn="1"/>
        </p:nvCxnSpPr>
        <p:spPr>
          <a:xfrm>
            <a:off x="10193043" y="242186"/>
            <a:ext cx="0" cy="1393326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ángulo 22">
            <a:extLst>
              <a:ext uri="{FF2B5EF4-FFF2-40B4-BE49-F238E27FC236}">
                <a16:creationId xmlns:a16="http://schemas.microsoft.com/office/drawing/2014/main" id="{55B3D574-44C2-4104-B5FF-68AB48BF55DC}"/>
              </a:ext>
            </a:extLst>
          </p:cNvPr>
          <p:cNvSpPr/>
          <p:nvPr userDrawn="1"/>
        </p:nvSpPr>
        <p:spPr>
          <a:xfrm>
            <a:off x="10409769" y="242191"/>
            <a:ext cx="1464731" cy="1148448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97C4A34-1B9F-49BC-AD6F-9873A7431E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902" y="254891"/>
            <a:ext cx="1024179" cy="106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673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754183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9" name="Conector recto 8"/>
          <p:cNvCxnSpPr/>
          <p:nvPr/>
        </p:nvCxnSpPr>
        <p:spPr>
          <a:xfrm flipH="1">
            <a:off x="441055" y="818853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V="1">
            <a:off x="703889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10590915" y="-63500"/>
            <a:ext cx="1601085" cy="889000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0388" y="133545"/>
            <a:ext cx="1066570" cy="59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3875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0679814" y="135863"/>
            <a:ext cx="1362543" cy="662897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cxnSp>
        <p:nvCxnSpPr>
          <p:cNvPr id="13" name="Conector recto 12"/>
          <p:cNvCxnSpPr/>
          <p:nvPr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1153832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20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2" name="Marcador de texto 13"/>
          <p:cNvSpPr>
            <a:spLocks noGrp="1"/>
          </p:cNvSpPr>
          <p:nvPr>
            <p:ph type="body" sz="quarter" idx="11" hasCustomPrompt="1"/>
          </p:nvPr>
        </p:nvSpPr>
        <p:spPr>
          <a:xfrm>
            <a:off x="1378296" y="1167948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15" name="Conector recto 14"/>
          <p:cNvCxnSpPr/>
          <p:nvPr/>
        </p:nvCxnSpPr>
        <p:spPr>
          <a:xfrm flipH="1">
            <a:off x="1378299" y="1167948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10286019" y="1167951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18" name="Marcador de texto 13"/>
          <p:cNvSpPr>
            <a:spLocks noGrp="1"/>
          </p:cNvSpPr>
          <p:nvPr>
            <p:ph type="body" sz="quarter" idx="14" hasCustomPrompt="1"/>
          </p:nvPr>
        </p:nvSpPr>
        <p:spPr>
          <a:xfrm>
            <a:off x="1378296" y="1971297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20" name="Conector recto 19"/>
          <p:cNvCxnSpPr/>
          <p:nvPr/>
        </p:nvCxnSpPr>
        <p:spPr>
          <a:xfrm flipH="1">
            <a:off x="1378299" y="1971297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ángulo 20"/>
          <p:cNvSpPr/>
          <p:nvPr/>
        </p:nvSpPr>
        <p:spPr>
          <a:xfrm>
            <a:off x="10286019" y="1971300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22" name="Marcador de texto 13"/>
          <p:cNvSpPr>
            <a:spLocks noGrp="1"/>
          </p:cNvSpPr>
          <p:nvPr>
            <p:ph type="body" sz="quarter" idx="15" hasCustomPrompt="1"/>
          </p:nvPr>
        </p:nvSpPr>
        <p:spPr>
          <a:xfrm>
            <a:off x="1378296" y="2768738"/>
            <a:ext cx="857987" cy="643490"/>
          </a:xfrm>
          <a:solidFill>
            <a:srgbClr val="AECC2A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cxnSp>
        <p:nvCxnSpPr>
          <p:cNvPr id="23" name="Conector recto 22"/>
          <p:cNvCxnSpPr/>
          <p:nvPr/>
        </p:nvCxnSpPr>
        <p:spPr>
          <a:xfrm flipH="1">
            <a:off x="1378299" y="2768738"/>
            <a:ext cx="9073116" cy="0"/>
          </a:xfrm>
          <a:prstGeom prst="line">
            <a:avLst/>
          </a:prstGeom>
          <a:ln w="9525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ángulo 24"/>
          <p:cNvSpPr/>
          <p:nvPr/>
        </p:nvSpPr>
        <p:spPr>
          <a:xfrm>
            <a:off x="10286019" y="2768741"/>
            <a:ext cx="165396" cy="12404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8" hasCustomPrompt="1"/>
          </p:nvPr>
        </p:nvSpPr>
        <p:spPr>
          <a:xfrm>
            <a:off x="2497669" y="1291478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3" name="Marcador de texto 7"/>
          <p:cNvSpPr>
            <a:spLocks noGrp="1"/>
          </p:cNvSpPr>
          <p:nvPr>
            <p:ph type="body" sz="quarter" idx="19" hasCustomPrompt="1"/>
          </p:nvPr>
        </p:nvSpPr>
        <p:spPr>
          <a:xfrm>
            <a:off x="2497669" y="2125620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34" name="Marcador de texto 7"/>
          <p:cNvSpPr>
            <a:spLocks noGrp="1"/>
          </p:cNvSpPr>
          <p:nvPr>
            <p:ph type="body" sz="quarter" idx="20" hasCustomPrompt="1"/>
          </p:nvPr>
        </p:nvSpPr>
        <p:spPr>
          <a:xfrm>
            <a:off x="2497669" y="2906599"/>
            <a:ext cx="7639051" cy="369887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Haga clic para modificar el capítulo</a:t>
            </a:r>
            <a:endParaRPr lang="es-ES"/>
          </a:p>
        </p:txBody>
      </p:sp>
      <p:sp>
        <p:nvSpPr>
          <p:cNvPr id="24" name="Rectángulo 23"/>
          <p:cNvSpPr/>
          <p:nvPr/>
        </p:nvSpPr>
        <p:spPr>
          <a:xfrm>
            <a:off x="10590915" y="-63500"/>
            <a:ext cx="1601085" cy="889000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27" name="Título 1"/>
          <p:cNvSpPr>
            <a:spLocks noGrp="1"/>
          </p:cNvSpPr>
          <p:nvPr>
            <p:ph type="title" hasCustomPrompt="1"/>
          </p:nvPr>
        </p:nvSpPr>
        <p:spPr>
          <a:xfrm>
            <a:off x="1212902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26" y="32543"/>
            <a:ext cx="1248229" cy="69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7129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/>
          <p:cNvCxnSpPr/>
          <p:nvPr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20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0590915" y="-63500"/>
            <a:ext cx="1601085" cy="889000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9" name="Título 1"/>
          <p:cNvSpPr>
            <a:spLocks noGrp="1"/>
          </p:cNvSpPr>
          <p:nvPr>
            <p:ph type="title" hasCustomPrompt="1"/>
          </p:nvPr>
        </p:nvSpPr>
        <p:spPr>
          <a:xfrm>
            <a:off x="1151225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5" name="Conector recto 14"/>
          <p:cNvCxnSpPr/>
          <p:nvPr/>
        </p:nvCxnSpPr>
        <p:spPr>
          <a:xfrm flipV="1">
            <a:off x="997995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agen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4126" y="32543"/>
            <a:ext cx="1248229" cy="69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753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10679813" y="135861"/>
            <a:ext cx="1362543" cy="662897"/>
          </a:xfrm>
          <a:prstGeom prst="rect">
            <a:avLst/>
          </a:prstGeom>
          <a:solidFill>
            <a:srgbClr val="AECC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>
              <a:latin typeface="Arial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78295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A615A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  <p:cxnSp>
        <p:nvCxnSpPr>
          <p:cNvPr id="13" name="Conector recto 12"/>
          <p:cNvCxnSpPr/>
          <p:nvPr userDrawn="1"/>
        </p:nvCxnSpPr>
        <p:spPr>
          <a:xfrm flipH="1">
            <a:off x="441055" y="798757"/>
            <a:ext cx="11601300" cy="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 userDrawn="1"/>
        </p:nvCxnSpPr>
        <p:spPr>
          <a:xfrm flipV="1">
            <a:off x="1153832" y="274638"/>
            <a:ext cx="0" cy="731150"/>
          </a:xfrm>
          <a:prstGeom prst="line">
            <a:avLst/>
          </a:prstGeom>
          <a:ln w="9525" cmpd="sng">
            <a:solidFill>
              <a:srgbClr val="AECC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texto 25"/>
          <p:cNvSpPr>
            <a:spLocks noGrp="1"/>
          </p:cNvSpPr>
          <p:nvPr>
            <p:ph type="body" sz="quarter" idx="13" hasCustomPrompt="1"/>
          </p:nvPr>
        </p:nvSpPr>
        <p:spPr>
          <a:xfrm>
            <a:off x="354419" y="274639"/>
            <a:ext cx="661581" cy="452437"/>
          </a:xfrm>
        </p:spPr>
        <p:txBody>
          <a:bodyPr anchor="ctr">
            <a:noAutofit/>
          </a:bodyPr>
          <a:lstStyle>
            <a:lvl1pPr marL="0" indent="0" algn="ctr">
              <a:buNone/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_tradnl"/>
              <a:t>N</a:t>
            </a:r>
            <a:endParaRPr lang="es-ES"/>
          </a:p>
        </p:txBody>
      </p:sp>
      <p:sp>
        <p:nvSpPr>
          <p:cNvPr id="15" name="8 Marcador de número de diapositiva"/>
          <p:cNvSpPr txBox="1">
            <a:spLocks/>
          </p:cNvSpPr>
          <p:nvPr userDrawn="1"/>
        </p:nvSpPr>
        <p:spPr>
          <a:xfrm>
            <a:off x="11439579" y="651121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CF0E04-7D8E-4B4C-8549-8EBFDC276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7166" y="274050"/>
            <a:ext cx="760354" cy="38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592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404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1236E1-73F7-FD4D-ECC6-972F8ADD8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4B4931-6F44-6A80-6B18-57E57767D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F7A962-30A1-0111-C97F-74034D33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77916A-DD93-0456-A57E-9F3DFFE0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7748B1-47B9-B055-E111-0F4D4F46B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45436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0263E0-0C11-9655-644E-307A44782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C65C69-A8E1-14DA-7DFE-734D6CA07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BB4694-362A-D183-AAAB-281A5389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7D984B-4368-69F4-6CC3-1316F5F6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364F55-4738-0056-8264-F30E99501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448177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A5688A-B57C-47A3-30B7-5D1A6A14D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32C640-B7B4-AA35-E2F4-249273124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6AAB88-D5F6-BDDB-C47D-E093BEFE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53EA3-DF11-AB8B-77C1-29DDD917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BA89E6-3351-6DF3-402D-2C6FB53D3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4235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C0F5E-CF92-2B23-1883-C30A8D43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F674B-CE92-6EED-C7C6-4B05BF55D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C6837A-4072-BF46-AA0F-108CFB00B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8BCF97-E825-04C4-226C-A9EE2090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CB63C0-8439-EB48-3CFC-55DADB73C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6C76B-118A-7110-5DD0-96ABEF4DF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6972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C103F1-0751-C5FF-4B07-19BC33781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C729B3-3A07-7A25-FBBE-16E537C3B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0DB14A-B1D8-65FC-5E53-E1B1B7CEB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8866F0C-562F-EF39-517D-944B6997E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2FD83F-039A-C07C-A730-C1EF9CB7A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6E273E-EE6D-59F2-49C8-9B23413C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42022D-7C6C-C1A5-C6CE-D3136884A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C6250C9-E2F8-BEAE-4E63-AE2F00629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265144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E3C37-0317-E64A-43F2-08E46DE1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9FD58-5293-6AEC-8E4B-590DE8502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000EE2-F3F7-EE57-C8B6-94C9412A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286AE2-793B-EAD2-6BFB-1ED5B4A2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71498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A5C347F-3E46-615E-4F9A-C48EAA55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226F36D-685F-7C76-7CD2-AC4BC9E2B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143C7E-875B-BF51-6527-FEE3764C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99811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C029D3-57F9-BF55-7390-4AE137FB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1F4CB8-DC5F-69BA-CD62-379D48689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08A61C-68AD-19C1-3713-6404E203A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2FA334-D6E8-8A6F-EB4F-C1FBFB9D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BB0F93-08FD-27C8-C74A-544AAF22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555B64-853D-EBA6-A7C6-770E5843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20016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95C65-F50C-9436-2A8E-42F7FB06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CD23DD4-6F0F-63A4-069D-40B3CA429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83CACE-D31B-2144-4E1F-96CD28592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7C1AA9-B995-7B46-458B-4B139051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39216A-8FEB-0103-A267-2E5828054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8EA988A-9801-7E38-49B0-B329C50B3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50548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981B94-1352-A649-9ECA-A074D5029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A572CC-48ED-99F3-6812-0F30A3162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C2FAC9-19A4-5865-5EDC-BD9A71501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548C1-7781-5A5E-42E6-2F03E9CD6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BEF230-923A-BD67-A694-DDFF79287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96142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9988666-8803-969F-90A4-EA5C1D00E6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AB158D-5855-CAE8-161B-D273C71E8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74535C-FD10-4FBD-972A-CEBB55A6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B59540-DA10-92B1-01CC-B3C2EB356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8464A-424E-BFB0-22B8-4C27C053D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379481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 hasCustomPrompt="1"/>
          </p:nvPr>
        </p:nvSpPr>
        <p:spPr>
          <a:xfrm>
            <a:off x="754183" y="274638"/>
            <a:ext cx="9073117" cy="451920"/>
          </a:xfrm>
          <a:ln>
            <a:noFill/>
          </a:ln>
        </p:spPr>
        <p:txBody>
          <a:bodyPr>
            <a:noAutofit/>
          </a:bodyPr>
          <a:lstStyle>
            <a:lvl1pPr algn="l">
              <a:defRPr sz="2400" b="1">
                <a:solidFill>
                  <a:srgbClr val="121C4D"/>
                </a:solidFill>
                <a:latin typeface="Arial"/>
                <a:cs typeface="Arial"/>
              </a:defRPr>
            </a:lvl1pPr>
          </a:lstStyle>
          <a:p>
            <a:r>
              <a:rPr lang="es-ES_tradnl"/>
              <a:t>Clic para editar título de contenido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9806052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ada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8963149" y="193676"/>
            <a:ext cx="3012795" cy="6459125"/>
          </a:xfrm>
          <a:prstGeom prst="rect">
            <a:avLst/>
          </a:prstGeom>
          <a:solidFill>
            <a:srgbClr val="C4D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853"/>
            <a:endParaRPr lang="en-US" sz="18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215956" y="193675"/>
            <a:ext cx="8589025" cy="64595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/>
            </a:lvl1pPr>
          </a:lstStyle>
          <a:p>
            <a:r>
              <a:rPr lang="es-ES_tradnl"/>
              <a:t>Drag picture to placeholder or click icon to add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609601" y="3807932"/>
            <a:ext cx="4158041" cy="365125"/>
          </a:xfrm>
        </p:spPr>
        <p:txBody>
          <a:bodyPr/>
          <a:lstStyle/>
          <a:p>
            <a:fld id="{515A3A2B-6B6F-794A-ACD1-C898991D7496}" type="datetime1">
              <a:rPr lang="en-US" smtClean="0"/>
              <a:t>9/2/2022</a:t>
            </a:fld>
            <a:endParaRPr lang="en-US"/>
          </a:p>
        </p:txBody>
      </p:sp>
      <p:sp>
        <p:nvSpPr>
          <p:cNvPr id="10" name="Title 18"/>
          <p:cNvSpPr>
            <a:spLocks noGrp="1"/>
          </p:cNvSpPr>
          <p:nvPr>
            <p:ph type="title"/>
          </p:nvPr>
        </p:nvSpPr>
        <p:spPr>
          <a:xfrm>
            <a:off x="609601" y="1644125"/>
            <a:ext cx="6402625" cy="1820022"/>
          </a:xfrm>
          <a:prstGeom prst="rect">
            <a:avLst/>
          </a:prstGeom>
        </p:spPr>
        <p:txBody>
          <a:bodyPr anchor="b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pic>
        <p:nvPicPr>
          <p:cNvPr id="7" name="Picture 6" descr="logo vertic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682" y="4952627"/>
            <a:ext cx="1219518" cy="14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020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7949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ínea arri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logotipo.png">
            <a:extLst>
              <a:ext uri="{FF2B5EF4-FFF2-40B4-BE49-F238E27FC236}">
                <a16:creationId xmlns:a16="http://schemas.microsoft.com/office/drawing/2014/main" id="{0338F9DC-0399-4A58-AD74-772F9517B6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769" y="234951"/>
            <a:ext cx="849534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2EB00C12-B53F-426B-8B4E-C129941EFCBA}"/>
              </a:ext>
            </a:extLst>
          </p:cNvPr>
          <p:cNvSpPr/>
          <p:nvPr userDrawn="1"/>
        </p:nvSpPr>
        <p:spPr>
          <a:xfrm>
            <a:off x="1" y="0"/>
            <a:ext cx="12192000" cy="1412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2950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1800"/>
          </a:p>
        </p:txBody>
      </p:sp>
    </p:spTree>
    <p:extLst>
      <p:ext uri="{BB962C8B-B14F-4D97-AF65-F5344CB8AC3E}">
        <p14:creationId xmlns:p14="http://schemas.microsoft.com/office/powerpoint/2010/main" val="3967734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ínea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logotipo.png">
            <a:extLst>
              <a:ext uri="{FF2B5EF4-FFF2-40B4-BE49-F238E27FC236}">
                <a16:creationId xmlns:a16="http://schemas.microsoft.com/office/drawing/2014/main" id="{D6B6D3DD-A7F4-4BEF-BA82-FB953B0B52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769" y="234951"/>
            <a:ext cx="849534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4DA07D1B-288B-4E94-9AE2-7306C4BD6662}"/>
              </a:ext>
            </a:extLst>
          </p:cNvPr>
          <p:cNvSpPr/>
          <p:nvPr userDrawn="1"/>
        </p:nvSpPr>
        <p:spPr>
          <a:xfrm>
            <a:off x="1" y="0"/>
            <a:ext cx="27788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2950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 sz="1800"/>
          </a:p>
        </p:txBody>
      </p:sp>
    </p:spTree>
    <p:extLst>
      <p:ext uri="{BB962C8B-B14F-4D97-AF65-F5344CB8AC3E}">
        <p14:creationId xmlns:p14="http://schemas.microsoft.com/office/powerpoint/2010/main" val="32793573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2818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30991" y="194089"/>
            <a:ext cx="11659305" cy="64591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853"/>
            <a:endParaRPr lang="en-US" sz="18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5097152" y="193675"/>
            <a:ext cx="6793144" cy="64595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800"/>
            </a:lvl1pPr>
          </a:lstStyle>
          <a:p>
            <a:r>
              <a:rPr lang="es-ES_tradnl" dirty="0" err="1"/>
              <a:t>Drag</a:t>
            </a:r>
            <a:r>
              <a:rPr lang="es-ES_tradnl" dirty="0"/>
              <a:t> </a:t>
            </a:r>
            <a:r>
              <a:rPr lang="es-ES_tradnl" dirty="0" err="1"/>
              <a:t>picture</a:t>
            </a:r>
            <a:r>
              <a:rPr lang="es-ES_tradnl" dirty="0"/>
              <a:t> to </a:t>
            </a:r>
            <a:r>
              <a:rPr lang="es-ES_tradnl" dirty="0" err="1"/>
              <a:t>placeholder</a:t>
            </a:r>
            <a:r>
              <a:rPr lang="es-ES_tradnl" dirty="0"/>
              <a:t> </a:t>
            </a:r>
            <a:r>
              <a:rPr lang="es-ES_tradnl" dirty="0" err="1"/>
              <a:t>or</a:t>
            </a:r>
            <a:r>
              <a:rPr lang="es-ES_tradnl" dirty="0"/>
              <a:t> </a:t>
            </a:r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icon</a:t>
            </a:r>
            <a:r>
              <a:rPr lang="es-ES_tradnl" dirty="0"/>
              <a:t> to </a:t>
            </a:r>
            <a:r>
              <a:rPr lang="es-ES_tradnl" dirty="0" err="1"/>
              <a:t>add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609601" y="3807932"/>
            <a:ext cx="4158041" cy="365125"/>
          </a:xfrm>
        </p:spPr>
        <p:txBody>
          <a:bodyPr/>
          <a:lstStyle/>
          <a:p>
            <a:fld id="{515A3A2B-6B6F-794A-ACD1-C898991D7496}" type="datetime1">
              <a:rPr lang="en-US" smtClean="0"/>
              <a:t>9/2/2022</a:t>
            </a:fld>
            <a:endParaRPr lang="en-US"/>
          </a:p>
        </p:txBody>
      </p:sp>
      <p:sp>
        <p:nvSpPr>
          <p:cNvPr id="10" name="Title 18"/>
          <p:cNvSpPr>
            <a:spLocks noGrp="1"/>
          </p:cNvSpPr>
          <p:nvPr>
            <p:ph type="title"/>
          </p:nvPr>
        </p:nvSpPr>
        <p:spPr>
          <a:xfrm>
            <a:off x="609602" y="1644125"/>
            <a:ext cx="4158041" cy="1820022"/>
          </a:xfrm>
          <a:prstGeom prst="rect">
            <a:avLst/>
          </a:prstGeom>
        </p:spPr>
        <p:txBody>
          <a:bodyPr anchor="b"/>
          <a:lstStyle/>
          <a:p>
            <a:r>
              <a:rPr lang="es-ES_tradnl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827C40D7-E96D-824A-BEB0-1ED23B126BFE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7" name="Agrupar 11">
            <a:extLst>
              <a:ext uri="{FF2B5EF4-FFF2-40B4-BE49-F238E27FC236}">
                <a16:creationId xmlns:a16="http://schemas.microsoft.com/office/drawing/2014/main" id="{D69F21E7-85D6-453B-AA26-DB0C7CA92379}"/>
              </a:ext>
            </a:extLst>
          </p:cNvPr>
          <p:cNvGrpSpPr/>
          <p:nvPr userDrawn="1"/>
        </p:nvGrpSpPr>
        <p:grpSpPr>
          <a:xfrm>
            <a:off x="10577725" y="1600201"/>
            <a:ext cx="5216525" cy="2560637"/>
            <a:chOff x="7807325" y="1690688"/>
            <a:chExt cx="5216525" cy="2560637"/>
          </a:xfrm>
        </p:grpSpPr>
        <p:sp>
          <p:nvSpPr>
            <p:cNvPr id="8" name="Llamada rectangular 15">
              <a:extLst>
                <a:ext uri="{FF2B5EF4-FFF2-40B4-BE49-F238E27FC236}">
                  <a16:creationId xmlns:a16="http://schemas.microsoft.com/office/drawing/2014/main" id="{2A71FA15-3AFA-42A4-8FD6-B7506DFCB94A}"/>
                </a:ext>
              </a:extLst>
            </p:cNvPr>
            <p:cNvSpPr/>
            <p:nvPr userDrawn="1"/>
          </p:nvSpPr>
          <p:spPr>
            <a:xfrm>
              <a:off x="9661525" y="1714500"/>
              <a:ext cx="3322638" cy="2536825"/>
            </a:xfrm>
            <a:prstGeom prst="wedgeRectCallout">
              <a:avLst>
                <a:gd name="adj1" fmla="val -54492"/>
                <a:gd name="adj2" fmla="val -21520"/>
              </a:avLst>
            </a:prstGeom>
            <a:solidFill>
              <a:srgbClr val="F2F2F2"/>
            </a:solidFill>
            <a:ln w="3175">
              <a:solidFill>
                <a:srgbClr val="BAD4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>
                <a:latin typeface="Arial" charset="0"/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4B13FA3-61EA-40CA-8230-4AD12B5FDA57}"/>
                </a:ext>
              </a:extLst>
            </p:cNvPr>
            <p:cNvSpPr/>
            <p:nvPr userDrawn="1"/>
          </p:nvSpPr>
          <p:spPr>
            <a:xfrm>
              <a:off x="9805988" y="2168525"/>
              <a:ext cx="238125" cy="238125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EBD0514-0538-4F1E-9354-2C2578907E96}"/>
                </a:ext>
              </a:extLst>
            </p:cNvPr>
            <p:cNvSpPr/>
            <p:nvPr userDrawn="1"/>
          </p:nvSpPr>
          <p:spPr>
            <a:xfrm>
              <a:off x="9805988" y="2584450"/>
              <a:ext cx="238125" cy="239713"/>
            </a:xfrm>
            <a:prstGeom prst="rect">
              <a:avLst/>
            </a:prstGeom>
            <a:solidFill>
              <a:srgbClr val="8CB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B9D48FAA-92D4-4CB6-AD2C-23A71AD136E8}"/>
                </a:ext>
              </a:extLst>
            </p:cNvPr>
            <p:cNvSpPr/>
            <p:nvPr userDrawn="1"/>
          </p:nvSpPr>
          <p:spPr>
            <a:xfrm>
              <a:off x="9805988" y="3000375"/>
              <a:ext cx="238125" cy="238125"/>
            </a:xfrm>
            <a:prstGeom prst="rect">
              <a:avLst/>
            </a:prstGeom>
            <a:solidFill>
              <a:srgbClr val="B1D4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5848004F-ADB4-4F95-92ED-32DAA9C6B8E4}"/>
                </a:ext>
              </a:extLst>
            </p:cNvPr>
            <p:cNvSpPr/>
            <p:nvPr userDrawn="1"/>
          </p:nvSpPr>
          <p:spPr>
            <a:xfrm>
              <a:off x="9805988" y="3392488"/>
              <a:ext cx="238125" cy="238125"/>
            </a:xfrm>
            <a:prstGeom prst="rect">
              <a:avLst/>
            </a:prstGeom>
            <a:solidFill>
              <a:srgbClr val="1FB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s-CO"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  <a:ea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8A0DE51F-1827-4DF8-8F40-89F64E791EC8}"/>
                </a:ext>
              </a:extLst>
            </p:cNvPr>
            <p:cNvSpPr/>
            <p:nvPr userDrawn="1"/>
          </p:nvSpPr>
          <p:spPr>
            <a:xfrm>
              <a:off x="9805988" y="3813175"/>
              <a:ext cx="238125" cy="238125"/>
            </a:xfrm>
            <a:prstGeom prst="rect">
              <a:avLst/>
            </a:prstGeom>
            <a:solidFill>
              <a:srgbClr val="6ABD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0C2BB8A9-B33E-4698-B7F5-016C6F7DA31C}"/>
                </a:ext>
              </a:extLst>
            </p:cNvPr>
            <p:cNvSpPr/>
            <p:nvPr userDrawn="1"/>
          </p:nvSpPr>
          <p:spPr>
            <a:xfrm>
              <a:off x="10629900" y="2168525"/>
              <a:ext cx="238125" cy="238125"/>
            </a:xfrm>
            <a:prstGeom prst="rect">
              <a:avLst/>
            </a:prstGeom>
            <a:solidFill>
              <a:srgbClr val="E3E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7B5623D0-9924-4875-BD59-01FCC05149E0}"/>
                </a:ext>
              </a:extLst>
            </p:cNvPr>
            <p:cNvSpPr/>
            <p:nvPr userDrawn="1"/>
          </p:nvSpPr>
          <p:spPr>
            <a:xfrm>
              <a:off x="10636250" y="2582863"/>
              <a:ext cx="238125" cy="239712"/>
            </a:xfrm>
            <a:prstGeom prst="rect">
              <a:avLst/>
            </a:prstGeom>
            <a:solidFill>
              <a:srgbClr val="CEDE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7180D101-047F-4FD9-869E-7A0FB6E12705}"/>
                </a:ext>
              </a:extLst>
            </p:cNvPr>
            <p:cNvSpPr/>
            <p:nvPr userDrawn="1"/>
          </p:nvSpPr>
          <p:spPr>
            <a:xfrm>
              <a:off x="11466513" y="2579688"/>
              <a:ext cx="238125" cy="239712"/>
            </a:xfrm>
            <a:prstGeom prst="rect">
              <a:avLst/>
            </a:prstGeom>
            <a:solidFill>
              <a:srgbClr val="DAE8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1D8DB393-2833-48D7-B1C8-A190E60CC0D5}"/>
                </a:ext>
              </a:extLst>
            </p:cNvPr>
            <p:cNvSpPr/>
            <p:nvPr userDrawn="1"/>
          </p:nvSpPr>
          <p:spPr>
            <a:xfrm>
              <a:off x="10641013" y="3392488"/>
              <a:ext cx="238125" cy="238125"/>
            </a:xfrm>
            <a:prstGeom prst="rect">
              <a:avLst/>
            </a:prstGeom>
            <a:solidFill>
              <a:srgbClr val="19A5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F01090BF-3A7B-4BAE-A43D-48E97BADE6A8}"/>
                </a:ext>
              </a:extLst>
            </p:cNvPr>
            <p:cNvSpPr/>
            <p:nvPr userDrawn="1"/>
          </p:nvSpPr>
          <p:spPr>
            <a:xfrm>
              <a:off x="10639425" y="3824288"/>
              <a:ext cx="238125" cy="238125"/>
            </a:xfrm>
            <a:prstGeom prst="rect">
              <a:avLst/>
            </a:prstGeom>
            <a:solidFill>
              <a:srgbClr val="0F6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A8B7C55F-AD80-40DC-8E51-B56E0CC016E6}"/>
                </a:ext>
              </a:extLst>
            </p:cNvPr>
            <p:cNvSpPr/>
            <p:nvPr userDrawn="1"/>
          </p:nvSpPr>
          <p:spPr>
            <a:xfrm>
              <a:off x="11472863" y="2165350"/>
              <a:ext cx="239712" cy="238125"/>
            </a:xfrm>
            <a:prstGeom prst="rect">
              <a:avLst/>
            </a:prstGeom>
            <a:solidFill>
              <a:srgbClr val="8090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B3725877-967D-483B-A126-041136691E62}"/>
                </a:ext>
              </a:extLst>
            </p:cNvPr>
            <p:cNvSpPr/>
            <p:nvPr userDrawn="1"/>
          </p:nvSpPr>
          <p:spPr>
            <a:xfrm>
              <a:off x="10636250" y="3000375"/>
              <a:ext cx="239713" cy="238125"/>
            </a:xfrm>
            <a:prstGeom prst="rect">
              <a:avLst/>
            </a:prstGeom>
            <a:solidFill>
              <a:srgbClr val="087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611330F7-936F-4672-B07F-2B3E6BAA87C0}"/>
                </a:ext>
              </a:extLst>
            </p:cNvPr>
            <p:cNvSpPr/>
            <p:nvPr userDrawn="1"/>
          </p:nvSpPr>
          <p:spPr>
            <a:xfrm>
              <a:off x="11466513" y="3000375"/>
              <a:ext cx="239712" cy="238125"/>
            </a:xfrm>
            <a:prstGeom prst="rect">
              <a:avLst/>
            </a:prstGeom>
            <a:solidFill>
              <a:srgbClr val="F158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ECFFB218-AA89-4563-B8B7-AF9A0A2E1033}"/>
                </a:ext>
              </a:extLst>
            </p:cNvPr>
            <p:cNvSpPr/>
            <p:nvPr userDrawn="1"/>
          </p:nvSpPr>
          <p:spPr>
            <a:xfrm>
              <a:off x="11461750" y="3392488"/>
              <a:ext cx="239713" cy="238125"/>
            </a:xfrm>
            <a:prstGeom prst="rect">
              <a:avLst/>
            </a:prstGeom>
            <a:solidFill>
              <a:srgbClr val="28A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542D6D01-D191-4455-B556-23120D305D1A}"/>
                </a:ext>
              </a:extLst>
            </p:cNvPr>
            <p:cNvSpPr/>
            <p:nvPr userDrawn="1"/>
          </p:nvSpPr>
          <p:spPr>
            <a:xfrm>
              <a:off x="11463338" y="3824288"/>
              <a:ext cx="238125" cy="238125"/>
            </a:xfrm>
            <a:prstGeom prst="rect">
              <a:avLst/>
            </a:prstGeom>
            <a:solidFill>
              <a:srgbClr val="2D87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4A3E8CFE-F8C4-4C92-A3F4-A926F2FAC7A9}"/>
                </a:ext>
              </a:extLst>
            </p:cNvPr>
            <p:cNvSpPr/>
            <p:nvPr userDrawn="1"/>
          </p:nvSpPr>
          <p:spPr>
            <a:xfrm>
              <a:off x="12323763" y="2162175"/>
              <a:ext cx="239712" cy="239713"/>
            </a:xfrm>
            <a:prstGeom prst="rect">
              <a:avLst/>
            </a:prstGeom>
            <a:solidFill>
              <a:srgbClr val="3EC1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C0550AF6-F2B4-4FDE-BF07-99FD53909B39}"/>
                </a:ext>
              </a:extLst>
            </p:cNvPr>
            <p:cNvSpPr/>
            <p:nvPr userDrawn="1"/>
          </p:nvSpPr>
          <p:spPr>
            <a:xfrm>
              <a:off x="12317413" y="2581275"/>
              <a:ext cx="239712" cy="238125"/>
            </a:xfrm>
            <a:prstGeom prst="rect">
              <a:avLst/>
            </a:prstGeom>
            <a:solidFill>
              <a:srgbClr val="3D3E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E41F670E-8429-4EC6-8634-CCA8B727017C}"/>
                </a:ext>
              </a:extLst>
            </p:cNvPr>
            <p:cNvSpPr/>
            <p:nvPr userDrawn="1"/>
          </p:nvSpPr>
          <p:spPr>
            <a:xfrm>
              <a:off x="12317413" y="2994025"/>
              <a:ext cx="239712" cy="238125"/>
            </a:xfrm>
            <a:prstGeom prst="rect">
              <a:avLst/>
            </a:prstGeom>
            <a:solidFill>
              <a:srgbClr val="6767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A2D2CEF3-362F-4A13-8933-BE7810D4FEF9}"/>
                </a:ext>
              </a:extLst>
            </p:cNvPr>
            <p:cNvSpPr/>
            <p:nvPr userDrawn="1"/>
          </p:nvSpPr>
          <p:spPr>
            <a:xfrm>
              <a:off x="12319000" y="3390900"/>
              <a:ext cx="238125" cy="239713"/>
            </a:xfrm>
            <a:prstGeom prst="rect">
              <a:avLst/>
            </a:prstGeom>
            <a:solidFill>
              <a:srgbClr val="AFB0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3B85470-FA63-4C03-8CE3-5C73A52E9F0A}"/>
                </a:ext>
              </a:extLst>
            </p:cNvPr>
            <p:cNvSpPr/>
            <p:nvPr userDrawn="1"/>
          </p:nvSpPr>
          <p:spPr>
            <a:xfrm>
              <a:off x="12319000" y="3824288"/>
              <a:ext cx="238125" cy="238125"/>
            </a:xfrm>
            <a:prstGeom prst="rect">
              <a:avLst/>
            </a:prstGeom>
            <a:solidFill>
              <a:srgbClr val="D1D1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s-CO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29" name="Rectángulo 3">
              <a:extLst>
                <a:ext uri="{FF2B5EF4-FFF2-40B4-BE49-F238E27FC236}">
                  <a16:creationId xmlns:a16="http://schemas.microsoft.com/office/drawing/2014/main" id="{B01A781C-D019-4CD5-84C5-8CD7164F9E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01893" y="2103438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186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212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5</a:t>
              </a:r>
            </a:p>
          </p:txBody>
        </p:sp>
        <p:sp>
          <p:nvSpPr>
            <p:cNvPr id="30" name="Rectángulo 28">
              <a:extLst>
                <a:ext uri="{FF2B5EF4-FFF2-40B4-BE49-F238E27FC236}">
                  <a16:creationId xmlns:a16="http://schemas.microsoft.com/office/drawing/2014/main" id="{05E4E8CB-1B2E-451D-89E7-41E56ECA40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98718" y="2519363"/>
              <a:ext cx="2303462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139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183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63</a:t>
              </a:r>
            </a:p>
          </p:txBody>
        </p:sp>
        <p:sp>
          <p:nvSpPr>
            <p:cNvPr id="31" name="Rectángulo 29">
              <a:extLst>
                <a:ext uri="{FF2B5EF4-FFF2-40B4-BE49-F238E27FC236}">
                  <a16:creationId xmlns:a16="http://schemas.microsoft.com/office/drawing/2014/main" id="{58A860AF-9E8E-45EF-AE0F-3366BD4222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807325" y="1971675"/>
              <a:ext cx="25304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Verde Argos</a:t>
              </a:r>
            </a:p>
          </p:txBody>
        </p:sp>
        <p:sp>
          <p:nvSpPr>
            <p:cNvPr id="32" name="Rectángulo 30">
              <a:extLst>
                <a:ext uri="{FF2B5EF4-FFF2-40B4-BE49-F238E27FC236}">
                  <a16:creationId xmlns:a16="http://schemas.microsoft.com/office/drawing/2014/main" id="{042CE4D8-E082-4422-8734-927437E17D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198718" y="2900363"/>
              <a:ext cx="2303462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176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211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99</a:t>
              </a:r>
            </a:p>
          </p:txBody>
        </p:sp>
        <p:sp>
          <p:nvSpPr>
            <p:cNvPr id="33" name="Rectángulo 31">
              <a:extLst>
                <a:ext uri="{FF2B5EF4-FFF2-40B4-BE49-F238E27FC236}">
                  <a16:creationId xmlns:a16="http://schemas.microsoft.com/office/drawing/2014/main" id="{75024BD8-B759-40C7-9244-C22543FC0B1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20943" y="3324225"/>
              <a:ext cx="2303462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79</a:t>
              </a:r>
            </a:p>
          </p:txBody>
        </p:sp>
        <p:sp>
          <p:nvSpPr>
            <p:cNvPr id="34" name="Rectángulo 32">
              <a:extLst>
                <a:ext uri="{FF2B5EF4-FFF2-40B4-BE49-F238E27FC236}">
                  <a16:creationId xmlns:a16="http://schemas.microsoft.com/office/drawing/2014/main" id="{C9C18892-691C-4017-BBB9-DB90499AED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206655" y="3724275"/>
              <a:ext cx="2303463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106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189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69</a:t>
              </a:r>
            </a:p>
          </p:txBody>
        </p:sp>
        <p:sp>
          <p:nvSpPr>
            <p:cNvPr id="35" name="Rectángulo 33">
              <a:extLst>
                <a:ext uri="{FF2B5EF4-FFF2-40B4-BE49-F238E27FC236}">
                  <a16:creationId xmlns:a16="http://schemas.microsoft.com/office/drawing/2014/main" id="{DC758582-B8A0-4151-BD47-28DAB671BC5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42400" y="2124075"/>
              <a:ext cx="2303463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226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234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158</a:t>
              </a:r>
            </a:p>
          </p:txBody>
        </p:sp>
        <p:sp>
          <p:nvSpPr>
            <p:cNvPr id="36" name="Rectángulo 34">
              <a:extLst>
                <a:ext uri="{FF2B5EF4-FFF2-40B4-BE49-F238E27FC236}">
                  <a16:creationId xmlns:a16="http://schemas.microsoft.com/office/drawing/2014/main" id="{E462B2AF-940C-48E8-BEDB-CA1C801844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34463" y="2513013"/>
              <a:ext cx="2303462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206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221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78</a:t>
              </a:r>
            </a:p>
          </p:txBody>
        </p:sp>
        <p:sp>
          <p:nvSpPr>
            <p:cNvPr id="37" name="Rectángulo 35">
              <a:extLst>
                <a:ext uri="{FF2B5EF4-FFF2-40B4-BE49-F238E27FC236}">
                  <a16:creationId xmlns:a16="http://schemas.microsoft.com/office/drawing/2014/main" id="{3BA913CC-04BD-4620-8D20-D7854852AEC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42400" y="2927350"/>
              <a:ext cx="2303463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G:127 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95</a:t>
              </a:r>
            </a:p>
          </p:txBody>
        </p:sp>
        <p:sp>
          <p:nvSpPr>
            <p:cNvPr id="38" name="Rectángulo 36">
              <a:extLst>
                <a:ext uri="{FF2B5EF4-FFF2-40B4-BE49-F238E27FC236}">
                  <a16:creationId xmlns:a16="http://schemas.microsoft.com/office/drawing/2014/main" id="{A64CEB33-1294-4B16-8783-3A8CE05C5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39225" y="3305175"/>
              <a:ext cx="2303463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0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164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133</a:t>
              </a:r>
            </a:p>
          </p:txBody>
        </p:sp>
        <p:sp>
          <p:nvSpPr>
            <p:cNvPr id="39" name="Rectángulo 37">
              <a:extLst>
                <a:ext uri="{FF2B5EF4-FFF2-40B4-BE49-F238E27FC236}">
                  <a16:creationId xmlns:a16="http://schemas.microsoft.com/office/drawing/2014/main" id="{8BE7CA5B-C719-46EF-9FA7-9617000003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031288" y="3695700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56</a:t>
              </a:r>
            </a:p>
          </p:txBody>
        </p:sp>
        <p:sp>
          <p:nvSpPr>
            <p:cNvPr id="40" name="Rectángulo 38">
              <a:extLst>
                <a:ext uri="{FF2B5EF4-FFF2-40B4-BE49-F238E27FC236}">
                  <a16:creationId xmlns:a16="http://schemas.microsoft.com/office/drawing/2014/main" id="{213E58C1-EF46-4F44-9ACD-D8151CE33A0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32988" y="2111375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128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143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27</a:t>
              </a:r>
            </a:p>
          </p:txBody>
        </p:sp>
        <p:sp>
          <p:nvSpPr>
            <p:cNvPr id="41" name="Rectángulo 39">
              <a:extLst>
                <a:ext uri="{FF2B5EF4-FFF2-40B4-BE49-F238E27FC236}">
                  <a16:creationId xmlns:a16="http://schemas.microsoft.com/office/drawing/2014/main" id="{70688EB9-C1CB-4403-B67B-4759FDD47A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26638" y="2497138"/>
              <a:ext cx="2303462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218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231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130</a:t>
              </a:r>
            </a:p>
          </p:txBody>
        </p:sp>
        <p:sp>
          <p:nvSpPr>
            <p:cNvPr id="42" name="Rectángulo 40">
              <a:extLst>
                <a:ext uri="{FF2B5EF4-FFF2-40B4-BE49-F238E27FC236}">
                  <a16:creationId xmlns:a16="http://schemas.microsoft.com/office/drawing/2014/main" id="{452EF276-9653-42B1-BC07-04CCD25374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26638" y="2886075"/>
              <a:ext cx="2303462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240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88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34</a:t>
              </a:r>
            </a:p>
          </p:txBody>
        </p:sp>
        <p:sp>
          <p:nvSpPr>
            <p:cNvPr id="43" name="Rectángulo 41">
              <a:extLst>
                <a:ext uri="{FF2B5EF4-FFF2-40B4-BE49-F238E27FC236}">
                  <a16:creationId xmlns:a16="http://schemas.microsoft.com/office/drawing/2014/main" id="{26B9EC91-EA4D-4439-A91A-7B79C5E7A1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26638" y="3295650"/>
              <a:ext cx="2303462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43 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227</a:t>
              </a:r>
            </a:p>
          </p:txBody>
        </p:sp>
        <p:sp>
          <p:nvSpPr>
            <p:cNvPr id="44" name="Rectángulo 42">
              <a:extLst>
                <a:ext uri="{FF2B5EF4-FFF2-40B4-BE49-F238E27FC236}">
                  <a16:creationId xmlns:a16="http://schemas.microsoft.com/office/drawing/2014/main" id="{E6A4C9FE-6122-472E-BC4D-E950DD0B9E4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926638" y="3711575"/>
              <a:ext cx="2303462" cy="41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 51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133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156</a:t>
              </a:r>
            </a:p>
          </p:txBody>
        </p:sp>
        <p:sp>
          <p:nvSpPr>
            <p:cNvPr id="45" name="Rectángulo 43">
              <a:extLst>
                <a:ext uri="{FF2B5EF4-FFF2-40B4-BE49-F238E27FC236}">
                  <a16:creationId xmlns:a16="http://schemas.microsoft.com/office/drawing/2014/main" id="{E225E81B-390A-4415-955D-030CCC8EB83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15625" y="2108200"/>
              <a:ext cx="2303463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 56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198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102</a:t>
              </a:r>
            </a:p>
          </p:txBody>
        </p:sp>
        <p:sp>
          <p:nvSpPr>
            <p:cNvPr id="46" name="Rectángulo 44">
              <a:extLst>
                <a:ext uri="{FF2B5EF4-FFF2-40B4-BE49-F238E27FC236}">
                  <a16:creationId xmlns:a16="http://schemas.microsoft.com/office/drawing/2014/main" id="{F2F37773-CCB4-40B1-9835-8DB956E945D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21975" y="2497138"/>
              <a:ext cx="2301875" cy="414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61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61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61</a:t>
              </a:r>
            </a:p>
          </p:txBody>
        </p:sp>
        <p:sp>
          <p:nvSpPr>
            <p:cNvPr id="47" name="Rectángulo 45">
              <a:extLst>
                <a:ext uri="{FF2B5EF4-FFF2-40B4-BE49-F238E27FC236}">
                  <a16:creationId xmlns:a16="http://schemas.microsoft.com/office/drawing/2014/main" id="{56C4F521-B75E-40D4-ABE4-0B59D09184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15625" y="2882900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102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102</a:t>
              </a:r>
            </a:p>
          </p:txBody>
        </p:sp>
        <p:sp>
          <p:nvSpPr>
            <p:cNvPr id="48" name="Rectángulo 46">
              <a:extLst>
                <a:ext uri="{FF2B5EF4-FFF2-40B4-BE49-F238E27FC236}">
                  <a16:creationId xmlns:a16="http://schemas.microsoft.com/office/drawing/2014/main" id="{259259EC-2EFB-4F71-BF13-82054056CB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15625" y="3340100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175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175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175</a:t>
              </a:r>
            </a:p>
          </p:txBody>
        </p:sp>
        <p:sp>
          <p:nvSpPr>
            <p:cNvPr id="49" name="Rectángulo 47">
              <a:extLst>
                <a:ext uri="{FF2B5EF4-FFF2-40B4-BE49-F238E27FC236}">
                  <a16:creationId xmlns:a16="http://schemas.microsoft.com/office/drawing/2014/main" id="{02237D39-FD1C-4E7B-802B-A4C1CDCD76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715625" y="3709988"/>
              <a:ext cx="2301875" cy="415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4939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511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083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65563" indent="-207963" defTabSz="10175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R: 209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G: 209</a:t>
              </a:r>
            </a:p>
            <a:p>
              <a:pPr lvl="4" eaLnBrk="1" hangingPunct="1">
                <a:defRPr/>
              </a:pPr>
              <a:r>
                <a:rPr lang="es-ES" sz="700">
                  <a:ea typeface="+mn-ea"/>
                </a:rPr>
                <a:t>B: 209</a:t>
              </a:r>
            </a:p>
          </p:txBody>
        </p:sp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id="{AFBC2443-FF54-42C2-865C-9269170A7B36}"/>
                </a:ext>
              </a:extLst>
            </p:cNvPr>
            <p:cNvSpPr/>
            <p:nvPr userDrawn="1"/>
          </p:nvSpPr>
          <p:spPr>
            <a:xfrm>
              <a:off x="9661525" y="1714500"/>
              <a:ext cx="3322638" cy="192088"/>
            </a:xfrm>
            <a:prstGeom prst="rect">
              <a:avLst/>
            </a:prstGeom>
            <a:solidFill>
              <a:srgbClr val="BAD4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CO">
                <a:latin typeface="Arial" charset="0"/>
              </a:endParaRP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077B3C48-741F-4DC4-B731-6F84AACA9C56}"/>
                </a:ext>
              </a:extLst>
            </p:cNvPr>
            <p:cNvSpPr txBox="1"/>
            <p:nvPr userDrawn="1"/>
          </p:nvSpPr>
          <p:spPr>
            <a:xfrm>
              <a:off x="9661525" y="1690688"/>
              <a:ext cx="102470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900" b="1">
                  <a:latin typeface="Arial"/>
                  <a:cs typeface="Arial"/>
                </a:rPr>
                <a:t>Apoyo de color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645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48" r:id="rId8"/>
    <p:sldLayoutId id="2147483749" r:id="rId9"/>
    <p:sldLayoutId id="2147483706" r:id="rId10"/>
    <p:sldLayoutId id="2147483721" r:id="rId11"/>
    <p:sldLayoutId id="2147483730" r:id="rId12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1" y="472512"/>
            <a:ext cx="5459933" cy="720219"/>
          </a:xfrm>
          <a:prstGeom prst="rect">
            <a:avLst/>
          </a:prstGeom>
        </p:spPr>
        <p:txBody>
          <a:bodyPr vert="horz" lIns="122950" tIns="61475" rIns="122950" bIns="61475" rtlCol="0" anchor="t">
            <a:noAutofit/>
          </a:bodyPr>
          <a:lstStyle/>
          <a:p>
            <a:r>
              <a:rPr lang="es-ES"/>
              <a:t>Contenido</a:t>
            </a:r>
            <a:endParaRPr lang="es-C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545977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  <a:p>
            <a:pPr lvl="1"/>
            <a:r>
              <a:rPr lang="es-ES_tradnl" err="1"/>
              <a:t>Second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2"/>
            <a:r>
              <a:rPr lang="es-ES_tradnl" err="1"/>
              <a:t>Third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3"/>
            <a:r>
              <a:rPr lang="es-ES_tradnl" err="1"/>
              <a:t>Fourth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4"/>
            <a:r>
              <a:rPr lang="es-ES_tradnl" err="1"/>
              <a:t>Fifth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hdr="0" ftr="0"/>
  <p:txStyles>
    <p:titleStyle>
      <a:lvl1pPr algn="l" defTabSz="1229502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29502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14752" indent="0" algn="l" defTabSz="1229502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229502" indent="0" algn="l" defTabSz="1229502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844253" indent="0" algn="l" defTabSz="1229502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459004" indent="0" algn="l" defTabSz="1229502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381131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60" y="1600201"/>
            <a:ext cx="109971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err="1"/>
              <a:t>Click</a:t>
            </a:r>
            <a:r>
              <a:rPr lang="es-ES_tradnl"/>
              <a:t> </a:t>
            </a:r>
            <a:r>
              <a:rPr lang="es-ES_tradnl" err="1"/>
              <a:t>to</a:t>
            </a:r>
            <a:r>
              <a:rPr lang="es-ES_tradnl"/>
              <a:t> </a:t>
            </a:r>
            <a:r>
              <a:rPr lang="es-ES_tradnl" err="1"/>
              <a:t>edit</a:t>
            </a:r>
            <a:r>
              <a:rPr lang="es-ES_tradnl"/>
              <a:t> Master </a:t>
            </a:r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styles</a:t>
            </a:r>
            <a:endParaRPr lang="es-ES_tradnl"/>
          </a:p>
          <a:p>
            <a:pPr lvl="1"/>
            <a:r>
              <a:rPr lang="es-ES_tradnl" err="1"/>
              <a:t>Second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2"/>
            <a:r>
              <a:rPr lang="es-ES_tradnl" err="1"/>
              <a:t>Third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3"/>
            <a:r>
              <a:rPr lang="es-ES_tradnl" err="1"/>
              <a:t>Fourth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s-ES_tradnl"/>
          </a:p>
          <a:p>
            <a:pPr lvl="4"/>
            <a:r>
              <a:rPr lang="es-ES_tradnl" err="1"/>
              <a:t>Fifth</a:t>
            </a:r>
            <a:r>
              <a:rPr lang="es-ES_tradnl"/>
              <a:t> </a:t>
            </a:r>
            <a:r>
              <a:rPr lang="es-ES_tradnl" err="1"/>
              <a:t>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3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46" r:id="rId4"/>
    <p:sldLayoutId id="2147483750" r:id="rId5"/>
  </p:sldLayoutIdLst>
  <p:hf hdr="0" ftr="0"/>
  <p:txStyles>
    <p:titleStyle>
      <a:lvl1pPr algn="l" defTabSz="1229502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29502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14752" indent="0" algn="l" defTabSz="1229502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229502" indent="0" algn="l" defTabSz="1229502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844253" indent="0" algn="l" defTabSz="1229502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459004" indent="0" algn="l" defTabSz="1229502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381131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DF832C3E-F539-9D4A-A397-6E17D20C9A7F}" type="datetimeFigureOut">
              <a:rPr lang="es-ES" smtClean="0"/>
              <a:pPr/>
              <a:t>02/09/2022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defTabSz="896420" fontAlgn="base">
              <a:spcBef>
                <a:spcPct val="0"/>
              </a:spcBef>
              <a:spcAft>
                <a:spcPct val="0"/>
              </a:spcAft>
              <a:defRPr/>
            </a:pPr>
            <a:fld id="{3DF5930F-F206-4456-9D92-0F05BD600EA9}" type="slidenum">
              <a:rPr lang="es-ES" smtClean="0">
                <a:solidFill>
                  <a:prstClr val="black"/>
                </a:solidFill>
              </a:rPr>
              <a:pPr defTabSz="8964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8 Marcador de número de diapositiva"/>
          <p:cNvSpPr txBox="1">
            <a:spLocks/>
          </p:cNvSpPr>
          <p:nvPr/>
        </p:nvSpPr>
        <p:spPr>
          <a:xfrm>
            <a:off x="11404806" y="648933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91610AF-0F32-4525-9D5C-E13B0A6D083D}"/>
              </a:ext>
            </a:extLst>
          </p:cNvPr>
          <p:cNvSpPr/>
          <p:nvPr userDrawn="1"/>
        </p:nvSpPr>
        <p:spPr bwMode="gray">
          <a:xfrm flipV="1">
            <a:off x="239350" y="6698139"/>
            <a:ext cx="11713301" cy="45719"/>
          </a:xfrm>
          <a:prstGeom prst="rect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indent="-153889" algn="ctr" defTabSz="811892">
              <a:spcBef>
                <a:spcPct val="30000"/>
              </a:spcBef>
              <a:buClr>
                <a:srgbClr val="C1D72F"/>
              </a:buClr>
              <a:buSzPct val="80000"/>
              <a:buFont typeface="Wingdings" pitchFamily="2" charset="2"/>
              <a:buChar char="n"/>
            </a:pPr>
            <a:endParaRPr lang="es-ES" sz="110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92467DC-2208-49F4-B77C-C570540D6A52}"/>
              </a:ext>
            </a:extLst>
          </p:cNvPr>
          <p:cNvSpPr/>
          <p:nvPr userDrawn="1"/>
        </p:nvSpPr>
        <p:spPr bwMode="gray">
          <a:xfrm>
            <a:off x="11856640" y="628450"/>
            <a:ext cx="96011" cy="72008"/>
          </a:xfrm>
          <a:prstGeom prst="ellipse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indent="-153889" algn="ctr" defTabSz="811892">
              <a:spcBef>
                <a:spcPct val="30000"/>
              </a:spcBef>
              <a:buClr>
                <a:srgbClr val="C1D72F"/>
              </a:buClr>
              <a:buSzPct val="80000"/>
              <a:buFont typeface="Wingdings" pitchFamily="2" charset="2"/>
              <a:buChar char="n"/>
            </a:pPr>
            <a:endParaRPr lang="es-ES" sz="110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10" name="8 Marcador de número de diapositiva">
            <a:extLst>
              <a:ext uri="{FF2B5EF4-FFF2-40B4-BE49-F238E27FC236}">
                <a16:creationId xmlns:a16="http://schemas.microsoft.com/office/drawing/2014/main" id="{7B7F6FA7-9CC2-4AF8-8B42-607A3010C8E9}"/>
              </a:ext>
            </a:extLst>
          </p:cNvPr>
          <p:cNvSpPr txBox="1">
            <a:spLocks/>
          </p:cNvSpPr>
          <p:nvPr userDrawn="1"/>
        </p:nvSpPr>
        <p:spPr>
          <a:xfrm>
            <a:off x="11404805" y="648933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976FA61-2AE1-4980-B095-7422C21BAAFD}"/>
              </a:ext>
            </a:extLst>
          </p:cNvPr>
          <p:cNvCxnSpPr/>
          <p:nvPr userDrawn="1"/>
        </p:nvCxnSpPr>
        <p:spPr>
          <a:xfrm flipH="1">
            <a:off x="239350" y="671280"/>
            <a:ext cx="11713301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5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51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1390299-D900-1F8E-81A6-1E2106CCF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CF092A-AEE2-D283-7275-10AAAB993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A3EA7-3663-798B-FDF4-E1C2CBF53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823865-CB69-3121-A4BC-5F81F61B7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01EE71-122F-3DD1-24D6-2490612BF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40D7-E96D-824A-BEB0-1ED23B126BF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9ECE744-6521-165A-77DA-DBA1FB434D51}"/>
              </a:ext>
            </a:extLst>
          </p:cNvPr>
          <p:cNvSpPr/>
          <p:nvPr userDrawn="1"/>
        </p:nvSpPr>
        <p:spPr bwMode="gray">
          <a:xfrm flipV="1">
            <a:off x="239350" y="6698139"/>
            <a:ext cx="11713301" cy="45719"/>
          </a:xfrm>
          <a:prstGeom prst="rect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indent="-153889" algn="ctr" defTabSz="811892">
              <a:spcBef>
                <a:spcPct val="30000"/>
              </a:spcBef>
              <a:buClr>
                <a:srgbClr val="C1D72F"/>
              </a:buClr>
              <a:buSzPct val="80000"/>
              <a:buFont typeface="Wingdings" pitchFamily="2" charset="2"/>
              <a:buChar char="n"/>
            </a:pPr>
            <a:endParaRPr lang="es-ES" sz="110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CF4DE4C8-4E74-C39A-10D7-3488168C0819}"/>
              </a:ext>
            </a:extLst>
          </p:cNvPr>
          <p:cNvSpPr/>
          <p:nvPr userDrawn="1"/>
        </p:nvSpPr>
        <p:spPr bwMode="gray">
          <a:xfrm>
            <a:off x="11856640" y="628450"/>
            <a:ext cx="96011" cy="72008"/>
          </a:xfrm>
          <a:prstGeom prst="ellipse">
            <a:avLst/>
          </a:prstGeom>
          <a:solidFill>
            <a:srgbClr val="BAD405"/>
          </a:solidFill>
          <a:ln w="6350" algn="ctr">
            <a:noFill/>
            <a:miter lim="800000"/>
            <a:headEnd/>
            <a:tailEnd/>
          </a:ln>
        </p:spPr>
        <p:txBody>
          <a:bodyPr lIns="52146" tIns="72202" rIns="52146" bIns="72202" rtlCol="0" anchor="ctr"/>
          <a:lstStyle/>
          <a:p>
            <a:pPr marL="157426" indent="-153889" algn="ctr" defTabSz="811892">
              <a:spcBef>
                <a:spcPct val="30000"/>
              </a:spcBef>
              <a:buClr>
                <a:srgbClr val="C1D72F"/>
              </a:buClr>
              <a:buSzPct val="80000"/>
              <a:buFont typeface="Wingdings" pitchFamily="2" charset="2"/>
              <a:buChar char="n"/>
            </a:pPr>
            <a:endParaRPr lang="es-ES" sz="1100" kern="0">
              <a:solidFill>
                <a:sysClr val="windowText" lastClr="000000"/>
              </a:solidFill>
              <a:ea typeface="ＭＳ Ｐゴシック" pitchFamily="34" charset="-128"/>
            </a:endParaRPr>
          </a:p>
        </p:txBody>
      </p:sp>
      <p:sp>
        <p:nvSpPr>
          <p:cNvPr id="9" name="8 Marcador de número de diapositiva">
            <a:extLst>
              <a:ext uri="{FF2B5EF4-FFF2-40B4-BE49-F238E27FC236}">
                <a16:creationId xmlns:a16="http://schemas.microsoft.com/office/drawing/2014/main" id="{A9A4B728-3D20-1B64-49C5-62C99D6AF51B}"/>
              </a:ext>
            </a:extLst>
          </p:cNvPr>
          <p:cNvSpPr txBox="1">
            <a:spLocks/>
          </p:cNvSpPr>
          <p:nvPr userDrawn="1"/>
        </p:nvSpPr>
        <p:spPr>
          <a:xfrm>
            <a:off x="11404805" y="6489332"/>
            <a:ext cx="673959" cy="195296"/>
          </a:xfrm>
          <a:prstGeom prst="rect">
            <a:avLst/>
          </a:prstGeom>
        </p:spPr>
        <p:txBody>
          <a:bodyPr lIns="91250" tIns="45624" rIns="91250" bIns="45624" anchor="b"/>
          <a:lstStyle>
            <a:defPPr>
              <a:defRPr lang="es-CO"/>
            </a:defPPr>
            <a:lvl1pPr marL="0" algn="ctr" defTabSz="914400" rtl="0" eaLnBrk="1" latinLnBrk="0" hangingPunct="1">
              <a:defRPr sz="4000" b="1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B0D27D-9C7B-486D-AA41-B5899603A8F7}" type="slidenum">
              <a:rPr lang="es-CO" sz="800" smtClean="0">
                <a:solidFill>
                  <a:srgbClr val="121C4D"/>
                </a:solidFill>
                <a:latin typeface="Arial"/>
                <a:cs typeface="Arial"/>
              </a:rPr>
              <a:pPr/>
              <a:t>‹Nº›</a:t>
            </a:fld>
            <a:endParaRPr lang="es-CO" sz="800">
              <a:solidFill>
                <a:srgbClr val="121C4D"/>
              </a:solidFill>
              <a:latin typeface="Arial"/>
              <a:cs typeface="Arial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185942A-DBCE-1EC1-2A9C-01FBFFA67BB1}"/>
              </a:ext>
            </a:extLst>
          </p:cNvPr>
          <p:cNvCxnSpPr/>
          <p:nvPr userDrawn="1"/>
        </p:nvCxnSpPr>
        <p:spPr>
          <a:xfrm flipH="1">
            <a:off x="239350" y="671280"/>
            <a:ext cx="11713301" cy="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90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9" r:id="rId12"/>
    <p:sldLayoutId id="2147483780" r:id="rId13"/>
    <p:sldLayoutId id="2147483781" r:id="rId1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53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</p:sldLayoutIdLst>
  <p:hf sldNum="0" hdr="0" ftr="0"/>
  <p:txStyles>
    <p:titleStyle>
      <a:lvl1pPr algn="l" defTabSz="1228725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122872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2pPr>
      <a:lvl3pPr algn="l" defTabSz="122872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3pPr>
      <a:lvl4pPr algn="l" defTabSz="122872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4pPr>
      <a:lvl5pPr algn="l" defTabSz="122872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5pPr>
      <a:lvl6pPr marL="457200" algn="l" defTabSz="122872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6pPr>
      <a:lvl7pPr marL="914400" algn="l" defTabSz="122872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7pPr>
      <a:lvl8pPr marL="1371600" algn="l" defTabSz="122872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8pPr>
      <a:lvl9pPr marL="1828800" algn="l" defTabSz="122872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rebuchet MS" panose="020B0703020202090204" pitchFamily="34" charset="0"/>
        </a:defRPr>
      </a:lvl9pPr>
    </p:titleStyle>
    <p:bodyStyle>
      <a:lvl1pPr algn="l" defTabSz="1228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rgbClr val="595959"/>
          </a:solidFill>
          <a:latin typeface="+mn-lt"/>
          <a:ea typeface="+mn-ea"/>
          <a:cs typeface="+mn-cs"/>
        </a:defRPr>
      </a:lvl1pPr>
      <a:lvl2pPr marL="614363" algn="l" defTabSz="1228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rgbClr val="595959"/>
          </a:solidFill>
          <a:latin typeface="+mn-lt"/>
          <a:ea typeface="+mn-ea"/>
          <a:cs typeface="+mn-cs"/>
        </a:defRPr>
      </a:lvl2pPr>
      <a:lvl3pPr marL="1228725" algn="l" defTabSz="1228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000" kern="1200">
          <a:solidFill>
            <a:srgbClr val="595959"/>
          </a:solidFill>
          <a:latin typeface="+mn-lt"/>
          <a:ea typeface="+mn-ea"/>
          <a:cs typeface="+mn-cs"/>
        </a:defRPr>
      </a:lvl3pPr>
      <a:lvl4pPr marL="1843088" algn="l" defTabSz="1228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2457450" algn="l" defTabSz="1228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3381131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2.emf"/><Relationship Id="rId4" Type="http://schemas.openxmlformats.org/officeDocument/2006/relationships/image" Target="../media/image3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6.emf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0.emf"/><Relationship Id="rId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1.xml"/><Relationship Id="rId6" Type="http://schemas.openxmlformats.org/officeDocument/2006/relationships/hyperlink" Target="https://argoscorp.sharepoint.com/:x:/r/sites/CostosyPresupuestosPblico/Documentos%20compartidos/General/Presupuesto%202023%20-%20Budget%202023/Blocked%20Accounts%20-%20Cuentas%20bloqueadas.xlsx?d=wfdb8ba20e1454373a557944a5eb231db&amp;csf=1&amp;web=1&amp;e=5WuJVv" TargetMode="External"/><Relationship Id="rId5" Type="http://schemas.openxmlformats.org/officeDocument/2006/relationships/image" Target="../media/image46.jpg"/><Relationship Id="rId4" Type="http://schemas.openxmlformats.org/officeDocument/2006/relationships/image" Target="../media/image4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2.emf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teams.microsoft.com/l/channel/19%3ad741b9205a9e432da0c2ea3d418aab65%40thread.tacv2/Presupuesto%25202023%2520-%2520Budget%25202023?groupId=2f89a9cc-6556-4a47-8e24-0a9f992f4247&amp;tenantId=faa44fd9-dabe-4064-a6bb-59608ea9d0f3" TargetMode="Externa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RQUITECTURA.jpg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r="4564"/>
          <a:stretch>
            <a:fillRect/>
          </a:stretch>
        </p:blipFill>
        <p:spPr/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3F895-F671-0944-961B-F6ACBA56E4DC}" type="datetime1">
              <a:rPr lang="en-US" smtClean="0">
                <a:solidFill>
                  <a:schemeClr val="bg1"/>
                </a:solidFill>
              </a:rPr>
              <a:t>9/2/2022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030" y="1729583"/>
            <a:ext cx="6400958" cy="1820022"/>
          </a:xfrm>
        </p:spPr>
        <p:txBody>
          <a:bodyPr/>
          <a:lstStyle/>
          <a:p>
            <a:pPr defTabSz="457200">
              <a:defRPr/>
            </a:pPr>
            <a:r>
              <a:rPr lang="es-CO" sz="3000" dirty="0">
                <a:solidFill>
                  <a:schemeClr val="bg1"/>
                </a:solidFill>
                <a:latin typeface="Trebuchet MS (Títulos)"/>
                <a:cs typeface="Arial"/>
              </a:rPr>
              <a:t>ZBB Budget 2023</a:t>
            </a:r>
            <a:br>
              <a:rPr lang="es-CO" sz="4800" dirty="0">
                <a:solidFill>
                  <a:schemeClr val="bg1"/>
                </a:solidFill>
                <a:latin typeface="Trebuchet MS (Títulos)"/>
                <a:cs typeface="Arial"/>
              </a:rPr>
            </a:br>
            <a:r>
              <a:rPr lang="en-US" sz="2800" noProof="1">
                <a:solidFill>
                  <a:schemeClr val="bg1"/>
                </a:solidFill>
                <a:latin typeface="Trebuchet MS (Títulos)"/>
                <a:cs typeface="Arial"/>
              </a:rPr>
              <a:t>Services, Fees, Various &amp; Maintenance</a:t>
            </a:r>
            <a:endParaRPr lang="en-US" sz="2800" dirty="0">
              <a:solidFill>
                <a:schemeClr val="bg1"/>
              </a:solidFill>
              <a:latin typeface="Trebuchet MS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2269931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4294967295"/>
          </p:nvPr>
        </p:nvSpPr>
        <p:spPr>
          <a:xfrm>
            <a:off x="411787" y="2069143"/>
            <a:ext cx="8296275" cy="270860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s-ES" sz="1800" dirty="0">
                <a:solidFill>
                  <a:srgbClr val="071D49"/>
                </a:solidFill>
              </a:rPr>
              <a:t>1. Budget </a:t>
            </a:r>
            <a:r>
              <a:rPr lang="es-ES" sz="1800" dirty="0" err="1">
                <a:solidFill>
                  <a:srgbClr val="071D49"/>
                </a:solidFill>
              </a:rPr>
              <a:t>context</a:t>
            </a:r>
            <a:endParaRPr lang="es-ES" sz="1800" dirty="0">
              <a:solidFill>
                <a:srgbClr val="071D49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800" dirty="0">
                <a:solidFill>
                  <a:srgbClr val="071D49"/>
                </a:solidFill>
              </a:rPr>
              <a:t>2. </a:t>
            </a:r>
            <a:r>
              <a:rPr lang="en-US" sz="1800" dirty="0">
                <a:solidFill>
                  <a:srgbClr val="121C4D"/>
                </a:solidFill>
              </a:rPr>
              <a:t>ZBB Accounts </a:t>
            </a:r>
            <a:r>
              <a:rPr lang="es-ES" sz="1800" dirty="0">
                <a:solidFill>
                  <a:srgbClr val="071D49"/>
                </a:solidFill>
              </a:rPr>
              <a:t>2023</a:t>
            </a:r>
          </a:p>
          <a:p>
            <a:pPr>
              <a:lnSpc>
                <a:spcPct val="150000"/>
              </a:lnSpc>
            </a:pPr>
            <a:r>
              <a:rPr lang="es-ES" sz="1800" dirty="0">
                <a:solidFill>
                  <a:srgbClr val="071D49"/>
                </a:solidFill>
              </a:rPr>
              <a:t>3. </a:t>
            </a:r>
            <a:r>
              <a:rPr lang="es-ES" sz="1800" dirty="0" err="1">
                <a:solidFill>
                  <a:srgbClr val="071D49"/>
                </a:solidFill>
              </a:rPr>
              <a:t>Blocked</a:t>
            </a:r>
            <a:r>
              <a:rPr lang="es-ES" sz="1800" dirty="0">
                <a:solidFill>
                  <a:srgbClr val="071D49"/>
                </a:solidFill>
              </a:rPr>
              <a:t> </a:t>
            </a:r>
            <a:r>
              <a:rPr lang="es-ES" sz="1800" dirty="0" err="1">
                <a:solidFill>
                  <a:srgbClr val="071D49"/>
                </a:solidFill>
              </a:rPr>
              <a:t>Accounts</a:t>
            </a:r>
            <a:endParaRPr lang="es-ES" sz="1800" dirty="0">
              <a:solidFill>
                <a:srgbClr val="071D49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800" dirty="0">
                <a:solidFill>
                  <a:srgbClr val="071D49"/>
                </a:solidFill>
              </a:rPr>
              <a:t>4. </a:t>
            </a:r>
            <a:r>
              <a:rPr lang="en-US" sz="1800" b="1" u="sng" dirty="0">
                <a:solidFill>
                  <a:srgbClr val="121C4D"/>
                </a:solidFill>
              </a:rPr>
              <a:t>Non</a:t>
            </a:r>
            <a:r>
              <a:rPr lang="en-US" sz="1800" dirty="0">
                <a:solidFill>
                  <a:srgbClr val="121C4D"/>
                </a:solidFill>
              </a:rPr>
              <a:t> ZBB Accounts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411787" y="1501183"/>
            <a:ext cx="4157663" cy="635267"/>
          </a:xfrm>
          <a:prstGeom prst="rect">
            <a:avLst/>
          </a:prstGeom>
        </p:spPr>
        <p:txBody>
          <a:bodyPr/>
          <a:lstStyle/>
          <a:p>
            <a:r>
              <a:rPr lang="es-ES_tradnl" sz="3000" dirty="0"/>
              <a:t>Agenda</a:t>
            </a:r>
          </a:p>
        </p:txBody>
      </p:sp>
      <p:pic>
        <p:nvPicPr>
          <p:cNvPr id="6" name="Marcador de imagen 5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" r="15220" b="16285"/>
          <a:stretch/>
        </p:blipFill>
        <p:spPr>
          <a:xfrm>
            <a:off x="5399089" y="193675"/>
            <a:ext cx="6791325" cy="645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68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0C3EF367-D757-4799-BA11-836A4A5B4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2200" dirty="0"/>
              <a:t>Agenda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13386216-6B01-4415-90A4-161F1CE8F10B}"/>
              </a:ext>
            </a:extLst>
          </p:cNvPr>
          <p:cNvSpPr txBox="1">
            <a:spLocks/>
          </p:cNvSpPr>
          <p:nvPr/>
        </p:nvSpPr>
        <p:spPr>
          <a:xfrm>
            <a:off x="1055662" y="1103483"/>
            <a:ext cx="7919525" cy="4651033"/>
          </a:xfrm>
          <a:prstGeom prst="rect">
            <a:avLst/>
          </a:prstGeom>
        </p:spPr>
        <p:txBody>
          <a:bodyPr/>
          <a:lstStyle>
            <a:lvl1pPr marL="342186" indent="-342186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402" indent="-285156" algn="l" defTabSz="91249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0620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6869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3116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9368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612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1859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108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B7CD00"/>
                </a:solidFill>
              </a:rPr>
              <a:t>ZBB Context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121C4D"/>
                </a:solidFill>
              </a:rPr>
              <a:t>ZBB Accounts 2022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121C4D"/>
                </a:solidFill>
              </a:rPr>
              <a:t>BPC Access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121C4D"/>
                </a:solidFill>
              </a:rPr>
              <a:t>Maintenance Package</a:t>
            </a:r>
          </a:p>
          <a:p>
            <a:pPr marL="970596" lvl="1" indent="-514350">
              <a:buFont typeface="+mj-lt"/>
              <a:buAutoNum type="romanUcPeriod"/>
            </a:pPr>
            <a:r>
              <a:rPr lang="en-US" sz="2400" dirty="0">
                <a:solidFill>
                  <a:srgbClr val="121C4D"/>
                </a:solidFill>
              </a:rPr>
              <a:t>Maintenance Budget Template</a:t>
            </a:r>
          </a:p>
          <a:p>
            <a:pPr marL="970596" lvl="1" indent="-514350">
              <a:buFont typeface="+mj-lt"/>
              <a:buAutoNum type="romanUcPeriod"/>
            </a:pPr>
            <a:r>
              <a:rPr lang="en-US" sz="2400" dirty="0">
                <a:solidFill>
                  <a:srgbClr val="121C4D"/>
                </a:solidFill>
              </a:rPr>
              <a:t>Flat File Load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121C4D"/>
                </a:solidFill>
              </a:rPr>
              <a:t>Services, Fees &amp; Various</a:t>
            </a:r>
          </a:p>
          <a:p>
            <a:pPr marL="970596" lvl="1" indent="-514350">
              <a:buFont typeface="+mj-lt"/>
              <a:buAutoNum type="romanUcPeriod"/>
            </a:pPr>
            <a:r>
              <a:rPr lang="en-US" sz="2400" dirty="0">
                <a:solidFill>
                  <a:srgbClr val="121C4D"/>
                </a:solidFill>
              </a:rPr>
              <a:t>Flat File Load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121C4D"/>
                </a:solidFill>
              </a:rPr>
              <a:t>Non ZBB Accounts</a:t>
            </a:r>
          </a:p>
          <a:p>
            <a:pPr marL="970596" lvl="1" indent="-514350">
              <a:buFont typeface="+mj-lt"/>
              <a:buAutoNum type="romanUcPeriod"/>
            </a:pPr>
            <a:r>
              <a:rPr lang="en-US" sz="2400" dirty="0">
                <a:solidFill>
                  <a:srgbClr val="121C4D"/>
                </a:solidFill>
              </a:rPr>
              <a:t>Flat File Load</a:t>
            </a:r>
          </a:p>
        </p:txBody>
      </p:sp>
    </p:spTree>
    <p:extLst>
      <p:ext uri="{BB962C8B-B14F-4D97-AF65-F5344CB8AC3E}">
        <p14:creationId xmlns:p14="http://schemas.microsoft.com/office/powerpoint/2010/main" val="3410061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1. ZBB </a:t>
            </a:r>
            <a:r>
              <a:rPr lang="es-CO" altLang="es-CO" sz="2400" b="1" dirty="0" err="1">
                <a:solidFill>
                  <a:srgbClr val="071D49"/>
                </a:solidFill>
                <a:latin typeface="Trebuchet MS" panose="020B0603020202020204" pitchFamily="34" charset="0"/>
              </a:rPr>
              <a:t>Context</a:t>
            </a:r>
            <a:endParaRPr lang="es-CO" altLang="es-CO" sz="24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940556" y="1478028"/>
            <a:ext cx="6093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What is ZBB – Zero Based Budgeting</a:t>
            </a:r>
            <a:r>
              <a:rPr 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?</a:t>
            </a:r>
          </a:p>
        </p:txBody>
      </p:sp>
      <p:pic>
        <p:nvPicPr>
          <p:cNvPr id="19" name="Gráfico 18" descr="Portapapeles con relleno sólido">
            <a:extLst>
              <a:ext uri="{FF2B5EF4-FFF2-40B4-BE49-F238E27FC236}">
                <a16:creationId xmlns:a16="http://schemas.microsoft.com/office/drawing/2014/main" id="{8B79D56B-C0AC-CF2B-B92E-574F328EE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826" y="1426877"/>
            <a:ext cx="567035" cy="5670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C5C785F-76A6-8E4F-6113-C9FBEFBD211F}"/>
              </a:ext>
            </a:extLst>
          </p:cNvPr>
          <p:cNvSpPr txBox="1"/>
          <p:nvPr/>
        </p:nvSpPr>
        <p:spPr>
          <a:xfrm>
            <a:off x="768674" y="2045063"/>
            <a:ext cx="106546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21C4D"/>
                </a:solidFill>
              </a:rPr>
              <a:t>It is a budgeting method that has recently been implemented in various organizations around the world to efficiently improve the resource allocation within the company</a:t>
            </a:r>
            <a:r>
              <a:rPr lang="es-CO" dirty="0">
                <a:solidFill>
                  <a:srgbClr val="121C4D"/>
                </a:solidFill>
              </a:rPr>
              <a:t>.  </a:t>
            </a:r>
          </a:p>
          <a:p>
            <a:endParaRPr lang="es-CO" dirty="0">
              <a:solidFill>
                <a:srgbClr val="121C4D"/>
              </a:solidFill>
            </a:endParaRPr>
          </a:p>
          <a:p>
            <a:r>
              <a:rPr lang="en-US" dirty="0">
                <a:solidFill>
                  <a:srgbClr val="121C4D"/>
                </a:solidFill>
              </a:rPr>
              <a:t>It is based on </a:t>
            </a:r>
            <a:r>
              <a:rPr lang="en-US" b="1" dirty="0">
                <a:solidFill>
                  <a:srgbClr val="121C4D"/>
                </a:solidFill>
              </a:rPr>
              <a:t>building the company's budget based clearly on the needs of its businesses and areas</a:t>
            </a:r>
            <a:r>
              <a:rPr lang="en-US" dirty="0">
                <a:solidFill>
                  <a:srgbClr val="121C4D"/>
                </a:solidFill>
              </a:rPr>
              <a:t>, making resources available, when and where they are truly needed, and avoiding the creation of budget "bags" that affect the efficiency of the company.</a:t>
            </a:r>
          </a:p>
          <a:p>
            <a:endParaRPr lang="es-CO" dirty="0">
              <a:solidFill>
                <a:srgbClr val="121C4D"/>
              </a:solidFill>
            </a:endParaRPr>
          </a:p>
          <a:p>
            <a:r>
              <a:rPr lang="en-US" dirty="0">
                <a:solidFill>
                  <a:srgbClr val="121C4D"/>
                </a:solidFill>
              </a:rPr>
              <a:t>With its implementation it is sought</a:t>
            </a:r>
            <a:r>
              <a:rPr lang="es-CO" dirty="0">
                <a:solidFill>
                  <a:srgbClr val="121C4D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rgbClr val="121C4D"/>
                </a:solidFill>
              </a:rPr>
              <a:t>Clarity and transparency </a:t>
            </a:r>
            <a:r>
              <a:rPr lang="en-US" dirty="0">
                <a:solidFill>
                  <a:srgbClr val="121C4D"/>
                </a:solidFill>
              </a:rPr>
              <a:t>in the distribution of resources</a:t>
            </a:r>
            <a:r>
              <a:rPr lang="es-CO" dirty="0">
                <a:solidFill>
                  <a:srgbClr val="121C4D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rgbClr val="121C4D"/>
                </a:solidFill>
              </a:rPr>
              <a:t>Accountability </a:t>
            </a:r>
            <a:r>
              <a:rPr lang="en-US" dirty="0">
                <a:solidFill>
                  <a:srgbClr val="121C4D"/>
                </a:solidFill>
              </a:rPr>
              <a:t>in the budgeting process</a:t>
            </a:r>
            <a:r>
              <a:rPr lang="es-CO" dirty="0">
                <a:solidFill>
                  <a:srgbClr val="121C4D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b="1" dirty="0">
                <a:solidFill>
                  <a:srgbClr val="121C4D"/>
                </a:solidFill>
              </a:rPr>
              <a:t>Rationality</a:t>
            </a:r>
            <a:r>
              <a:rPr lang="es-CO" b="1" dirty="0">
                <a:solidFill>
                  <a:srgbClr val="121C4D"/>
                </a:solidFill>
              </a:rPr>
              <a:t> </a:t>
            </a:r>
            <a:r>
              <a:rPr lang="es-CO" dirty="0">
                <a:solidFill>
                  <a:srgbClr val="121C4D"/>
                </a:solidFill>
              </a:rPr>
              <a:t>in </a:t>
            </a:r>
            <a:r>
              <a:rPr lang="es-CO" dirty="0" err="1">
                <a:solidFill>
                  <a:srgbClr val="121C4D"/>
                </a:solidFill>
              </a:rPr>
              <a:t>resource</a:t>
            </a:r>
            <a:r>
              <a:rPr lang="es-CO" dirty="0">
                <a:solidFill>
                  <a:srgbClr val="121C4D"/>
                </a:solidFill>
              </a:rPr>
              <a:t> </a:t>
            </a:r>
            <a:r>
              <a:rPr lang="es-CO" dirty="0" err="1">
                <a:solidFill>
                  <a:srgbClr val="121C4D"/>
                </a:solidFill>
              </a:rPr>
              <a:t>management</a:t>
            </a:r>
            <a:r>
              <a:rPr lang="es-CO" dirty="0">
                <a:solidFill>
                  <a:srgbClr val="121C4D"/>
                </a:solidFill>
              </a:rPr>
              <a:t>.</a:t>
            </a:r>
            <a:endParaRPr lang="es-CO" b="1" dirty="0">
              <a:solidFill>
                <a:srgbClr val="121C4D"/>
              </a:solidFill>
            </a:endParaRPr>
          </a:p>
          <a:p>
            <a:pPr marL="342900" indent="-342900">
              <a:buAutoNum type="arabicPeriod"/>
            </a:pPr>
            <a:r>
              <a:rPr lang="es-CO" b="1" dirty="0">
                <a:solidFill>
                  <a:srgbClr val="121C4D"/>
                </a:solidFill>
              </a:rPr>
              <a:t>Agility </a:t>
            </a:r>
            <a:r>
              <a:rPr lang="es-CO" dirty="0">
                <a:solidFill>
                  <a:srgbClr val="121C4D"/>
                </a:solidFill>
              </a:rPr>
              <a:t>in </a:t>
            </a:r>
            <a:r>
              <a:rPr lang="en-US" dirty="0">
                <a:solidFill>
                  <a:srgbClr val="121C4D"/>
                </a:solidFill>
              </a:rPr>
              <a:t>decision-making</a:t>
            </a:r>
            <a:r>
              <a:rPr lang="es-CO" dirty="0">
                <a:solidFill>
                  <a:srgbClr val="121C4D"/>
                </a:solidFill>
              </a:rPr>
              <a:t> </a:t>
            </a:r>
            <a:r>
              <a:rPr lang="es-CO" dirty="0" err="1">
                <a:solidFill>
                  <a:srgbClr val="121C4D"/>
                </a:solidFill>
              </a:rPr>
              <a:t>processes</a:t>
            </a:r>
            <a:r>
              <a:rPr lang="es-CO" dirty="0">
                <a:solidFill>
                  <a:srgbClr val="121C4D"/>
                </a:solidFill>
              </a:rPr>
              <a:t>.</a:t>
            </a:r>
          </a:p>
          <a:p>
            <a:endParaRPr lang="es-CO" dirty="0">
              <a:solidFill>
                <a:srgbClr val="121C4D"/>
              </a:solidFill>
            </a:endParaRP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F7027CB2-06EB-784A-18CB-C35A40143CAE}"/>
              </a:ext>
            </a:extLst>
          </p:cNvPr>
          <p:cNvSpPr/>
          <p:nvPr/>
        </p:nvSpPr>
        <p:spPr>
          <a:xfrm>
            <a:off x="7108838" y="3977523"/>
            <a:ext cx="393896" cy="1470073"/>
          </a:xfrm>
          <a:prstGeom prst="rightBrace">
            <a:avLst/>
          </a:prstGeom>
          <a:ln w="44450">
            <a:solidFill>
              <a:srgbClr val="B7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9A934C-962C-6DDF-7788-4769CA8A321B}"/>
              </a:ext>
            </a:extLst>
          </p:cNvPr>
          <p:cNvSpPr txBox="1"/>
          <p:nvPr/>
        </p:nvSpPr>
        <p:spPr>
          <a:xfrm>
            <a:off x="7621803" y="4295157"/>
            <a:ext cx="2118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rgbClr val="121C4D"/>
                </a:solidFill>
              </a:rPr>
              <a:t>Through</a:t>
            </a:r>
            <a:r>
              <a:rPr lang="es-CO" dirty="0">
                <a:solidFill>
                  <a:srgbClr val="121C4D"/>
                </a:solidFill>
              </a:rPr>
              <a:t> a </a:t>
            </a:r>
            <a:r>
              <a:rPr lang="es-CO" b="1" dirty="0" err="1">
                <a:solidFill>
                  <a:srgbClr val="121C4D"/>
                </a:solidFill>
              </a:rPr>
              <a:t>Collaborative</a:t>
            </a:r>
            <a:r>
              <a:rPr lang="es-CO" b="1" dirty="0">
                <a:solidFill>
                  <a:srgbClr val="121C4D"/>
                </a:solidFill>
              </a:rPr>
              <a:t> </a:t>
            </a:r>
            <a:r>
              <a:rPr lang="es-CO" b="1" dirty="0" err="1">
                <a:solidFill>
                  <a:srgbClr val="121C4D"/>
                </a:solidFill>
              </a:rPr>
              <a:t>Effort</a:t>
            </a:r>
            <a:endParaRPr lang="es-CO" b="1" dirty="0">
              <a:solidFill>
                <a:srgbClr val="121C4D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7A1CFA4-D38E-DD45-2D2D-CEF3B5889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4533" y="4402996"/>
            <a:ext cx="77152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2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CO" altLang="es-CO" b="1" dirty="0">
                <a:solidFill>
                  <a:schemeClr val="tx2"/>
                </a:solidFill>
              </a:rPr>
              <a:t>1. Generalidades ZBB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1051651" y="1478027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71D49"/>
                </a:solidFill>
              </a:rPr>
              <a:t>What is the purpose of ZBB in 2023 Budget</a:t>
            </a:r>
            <a:r>
              <a:rPr lang="es-ES" sz="2000" b="1" dirty="0">
                <a:solidFill>
                  <a:srgbClr val="071D49"/>
                </a:solidFill>
              </a:rPr>
              <a:t>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105955-D1C3-A927-133C-7B06D3CF399D}"/>
              </a:ext>
            </a:extLst>
          </p:cNvPr>
          <p:cNvSpPr txBox="1"/>
          <p:nvPr/>
        </p:nvSpPr>
        <p:spPr>
          <a:xfrm>
            <a:off x="557066" y="2137865"/>
            <a:ext cx="112206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71D49"/>
                </a:solidFill>
              </a:rPr>
              <a:t>Obtain greater detail of the </a:t>
            </a:r>
            <a:r>
              <a:rPr lang="en-US" sz="1400" dirty="0" err="1">
                <a:solidFill>
                  <a:srgbClr val="071D49"/>
                </a:solidFill>
              </a:rPr>
              <a:t>budegt</a:t>
            </a:r>
            <a:r>
              <a:rPr lang="en-US" sz="1400" dirty="0">
                <a:solidFill>
                  <a:srgbClr val="071D49"/>
                </a:solidFill>
              </a:rPr>
              <a:t> in each of the accounts o this methodology in order to identify from the planning how the execution Will be. </a:t>
            </a:r>
          </a:p>
          <a:p>
            <a:endParaRPr lang="en-US" sz="1400" dirty="0">
              <a:solidFill>
                <a:srgbClr val="071D49"/>
              </a:solidFill>
            </a:endParaRPr>
          </a:p>
          <a:p>
            <a:r>
              <a:rPr lang="en-US" sz="1400" dirty="0">
                <a:solidFill>
                  <a:srgbClr val="071D49"/>
                </a:solidFill>
              </a:rPr>
              <a:t>Ex.: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3B9D4FFF-09A0-0141-5873-41782413E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671138"/>
              </p:ext>
            </p:extLst>
          </p:nvPr>
        </p:nvGraphicFramePr>
        <p:xfrm>
          <a:off x="958156" y="3138093"/>
          <a:ext cx="9914327" cy="704270"/>
        </p:xfrm>
        <a:graphic>
          <a:graphicData uri="http://schemas.openxmlformats.org/drawingml/2006/table">
            <a:tbl>
              <a:tblPr/>
              <a:tblGrid>
                <a:gridCol w="3413129">
                  <a:extLst>
                    <a:ext uri="{9D8B030D-6E8A-4147-A177-3AD203B41FA5}">
                      <a16:colId xmlns:a16="http://schemas.microsoft.com/office/drawing/2014/main" val="1910700205"/>
                    </a:ext>
                  </a:extLst>
                </a:gridCol>
                <a:gridCol w="2786228">
                  <a:extLst>
                    <a:ext uri="{9D8B030D-6E8A-4147-A177-3AD203B41FA5}">
                      <a16:colId xmlns:a16="http://schemas.microsoft.com/office/drawing/2014/main" val="3815844852"/>
                    </a:ext>
                  </a:extLst>
                </a:gridCol>
                <a:gridCol w="3714970">
                  <a:extLst>
                    <a:ext uri="{9D8B030D-6E8A-4147-A177-3AD203B41FA5}">
                      <a16:colId xmlns:a16="http://schemas.microsoft.com/office/drawing/2014/main" val="2828727422"/>
                    </a:ext>
                  </a:extLst>
                </a:gridCol>
              </a:tblGrid>
              <a:tr h="184700"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1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ACCOUNT</a:t>
                      </a: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1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ACCOUNT CATEGORY</a:t>
                      </a: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O" sz="1500" b="1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EXPLANATION</a:t>
                      </a: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17333271"/>
                  </a:ext>
                </a:extLst>
              </a:tr>
              <a:tr h="184700"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10005201010235 - </a:t>
                      </a:r>
                      <a:r>
                        <a:rPr lang="en-US" sz="1500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EXPENSES ADMIN - FEES TECHNICAL ASSISTAN</a:t>
                      </a:r>
                      <a:endParaRPr lang="es-ES" sz="1500" kern="1200" dirty="0">
                        <a:solidFill>
                          <a:srgbClr val="121C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500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5201010235_01 - Management </a:t>
                      </a:r>
                      <a:r>
                        <a:rPr lang="es-ES" sz="1500" kern="1200" dirty="0" err="1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consulting</a:t>
                      </a:r>
                      <a:r>
                        <a:rPr lang="es-ES" sz="1500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500" kern="1200" dirty="0" err="1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services</a:t>
                      </a:r>
                      <a:endParaRPr lang="es-ES" sz="1500" kern="1200" dirty="0">
                        <a:solidFill>
                          <a:srgbClr val="121C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kern="1200" dirty="0">
                          <a:solidFill>
                            <a:srgbClr val="121C4D"/>
                          </a:solidFill>
                          <a:latin typeface="+mn-lt"/>
                          <a:ea typeface="+mn-ea"/>
                          <a:cs typeface="+mn-cs"/>
                        </a:rPr>
                        <a:t>Fees for improving the budget deviation tool</a:t>
                      </a:r>
                      <a:endParaRPr lang="es-ES" sz="1500" kern="1200" dirty="0">
                        <a:solidFill>
                          <a:srgbClr val="121C4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235" marR="9235" marT="923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316558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39BB94DA-328B-6639-B4EA-92C0AE6003BE}"/>
              </a:ext>
            </a:extLst>
          </p:cNvPr>
          <p:cNvSpPr txBox="1"/>
          <p:nvPr/>
        </p:nvSpPr>
        <p:spPr>
          <a:xfrm>
            <a:off x="1051651" y="4391801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71D49"/>
                </a:solidFill>
              </a:rPr>
              <a:t>What are the accounts included in ZBB?</a:t>
            </a:r>
            <a:endParaRPr lang="es-ES" sz="2000" b="1" dirty="0">
              <a:solidFill>
                <a:srgbClr val="071D49"/>
              </a:solidFill>
            </a:endParaRPr>
          </a:p>
        </p:txBody>
      </p:sp>
      <p:pic>
        <p:nvPicPr>
          <p:cNvPr id="16" name="Gráfico 15" descr="Mundo con relleno sólido">
            <a:extLst>
              <a:ext uri="{FF2B5EF4-FFF2-40B4-BE49-F238E27FC236}">
                <a16:creationId xmlns:a16="http://schemas.microsoft.com/office/drawing/2014/main" id="{7F32546C-F7C8-B141-F81C-C95C0EF4D0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73" y="6289521"/>
            <a:ext cx="360000" cy="360000"/>
          </a:xfrm>
          <a:prstGeom prst="rect">
            <a:avLst/>
          </a:prstGeom>
        </p:spPr>
      </p:pic>
      <p:pic>
        <p:nvPicPr>
          <p:cNvPr id="20" name="Gráfico 19" descr="Informática en la nube con relleno sólido">
            <a:extLst>
              <a:ext uri="{FF2B5EF4-FFF2-40B4-BE49-F238E27FC236}">
                <a16:creationId xmlns:a16="http://schemas.microsoft.com/office/drawing/2014/main" id="{5CA1AB59-BBDF-42D6-D925-62C4CCE6A6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2368" y="5420274"/>
            <a:ext cx="360000" cy="360000"/>
          </a:xfrm>
          <a:prstGeom prst="rect">
            <a:avLst/>
          </a:prstGeom>
        </p:spPr>
      </p:pic>
      <p:pic>
        <p:nvPicPr>
          <p:cNvPr id="22" name="Gráfico 21" descr="Reseña de cliente con relleno sólido">
            <a:extLst>
              <a:ext uri="{FF2B5EF4-FFF2-40B4-BE49-F238E27FC236}">
                <a16:creationId xmlns:a16="http://schemas.microsoft.com/office/drawing/2014/main" id="{41E4101B-A8F3-789D-CC9F-F3C89F0A7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252" y="5854512"/>
            <a:ext cx="369117" cy="369117"/>
          </a:xfrm>
          <a:prstGeom prst="rect">
            <a:avLst/>
          </a:prstGeom>
        </p:spPr>
      </p:pic>
      <p:pic>
        <p:nvPicPr>
          <p:cNvPr id="24" name="Gráfico 23" descr="Diana con relleno sólido">
            <a:extLst>
              <a:ext uri="{FF2B5EF4-FFF2-40B4-BE49-F238E27FC236}">
                <a16:creationId xmlns:a16="http://schemas.microsoft.com/office/drawing/2014/main" id="{A3719EA5-AD92-B845-0121-B0847089B1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066" y="1363191"/>
            <a:ext cx="577185" cy="577185"/>
          </a:xfrm>
          <a:prstGeom prst="rect">
            <a:avLst/>
          </a:prstGeom>
        </p:spPr>
      </p:pic>
      <p:pic>
        <p:nvPicPr>
          <p:cNvPr id="26" name="Gráfico 25" descr="Engranajes con relleno sólido">
            <a:extLst>
              <a:ext uri="{FF2B5EF4-FFF2-40B4-BE49-F238E27FC236}">
                <a16:creationId xmlns:a16="http://schemas.microsoft.com/office/drawing/2014/main" id="{D5E34039-A0A0-6117-634B-395EF84253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2368" y="4986037"/>
            <a:ext cx="360000" cy="360000"/>
          </a:xfrm>
          <a:prstGeom prst="rect">
            <a:avLst/>
          </a:prstGeom>
        </p:spPr>
      </p:pic>
      <p:pic>
        <p:nvPicPr>
          <p:cNvPr id="28" name="Gráfico 27" descr="Marca de verificación con relleno sólido">
            <a:extLst>
              <a:ext uri="{FF2B5EF4-FFF2-40B4-BE49-F238E27FC236}">
                <a16:creationId xmlns:a16="http://schemas.microsoft.com/office/drawing/2014/main" id="{FFCDB6D1-6A45-46D9-A6E5-BE40641482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8364" y="4331592"/>
            <a:ext cx="494587" cy="492589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A00521D9-D06E-0772-D1FD-7AC89A64F5C9}"/>
              </a:ext>
            </a:extLst>
          </p:cNvPr>
          <p:cNvSpPr txBox="1"/>
          <p:nvPr/>
        </p:nvSpPr>
        <p:spPr>
          <a:xfrm>
            <a:off x="1134822" y="4852121"/>
            <a:ext cx="3319697" cy="1749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400" dirty="0" err="1">
                <a:solidFill>
                  <a:srgbClr val="071D49"/>
                </a:solidFill>
              </a:rPr>
              <a:t>Maintenance</a:t>
            </a:r>
            <a:endParaRPr lang="es-ES" sz="1400" dirty="0">
              <a:solidFill>
                <a:srgbClr val="071D49"/>
              </a:solidFill>
            </a:endParaRPr>
          </a:p>
          <a:p>
            <a:pPr>
              <a:lnSpc>
                <a:spcPct val="200000"/>
              </a:lnSpc>
            </a:pPr>
            <a:r>
              <a:rPr lang="es-ES" sz="1400" dirty="0" err="1">
                <a:solidFill>
                  <a:srgbClr val="071D49"/>
                </a:solidFill>
              </a:rPr>
              <a:t>Services</a:t>
            </a:r>
            <a:endParaRPr lang="es-ES" sz="1400" dirty="0">
              <a:solidFill>
                <a:srgbClr val="071D49"/>
              </a:solidFill>
            </a:endParaRPr>
          </a:p>
          <a:p>
            <a:pPr>
              <a:lnSpc>
                <a:spcPct val="200000"/>
              </a:lnSpc>
            </a:pPr>
            <a:r>
              <a:rPr lang="es-ES" sz="1400" dirty="0">
                <a:solidFill>
                  <a:srgbClr val="071D49"/>
                </a:solidFill>
              </a:rPr>
              <a:t>Fees</a:t>
            </a:r>
          </a:p>
          <a:p>
            <a:pPr>
              <a:lnSpc>
                <a:spcPct val="200000"/>
              </a:lnSpc>
            </a:pPr>
            <a:r>
              <a:rPr lang="es-ES" sz="1400" dirty="0" err="1">
                <a:solidFill>
                  <a:srgbClr val="071D49"/>
                </a:solidFill>
              </a:rPr>
              <a:t>Various</a:t>
            </a:r>
            <a:endParaRPr lang="es-ES" sz="1400" dirty="0">
              <a:solidFill>
                <a:srgbClr val="071D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99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2. </a:t>
            </a:r>
            <a:r>
              <a:rPr lang="en-US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Accounts Included in ZBB 2023</a:t>
            </a:r>
            <a:endParaRPr lang="es-CO" altLang="es-CO" sz="24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1082368" y="1478486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b="1" dirty="0" err="1">
                <a:solidFill>
                  <a:srgbClr val="071D49"/>
                </a:solidFill>
                <a:latin typeface="Trebuchet MS" panose="020B0603020202020204" pitchFamily="34" charset="0"/>
              </a:rPr>
              <a:t>Maintenance</a:t>
            </a:r>
            <a:endParaRPr lang="es-ES" sz="20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105955-D1C3-A927-133C-7B06D3CF399D}"/>
              </a:ext>
            </a:extLst>
          </p:cNvPr>
          <p:cNvSpPr txBox="1"/>
          <p:nvPr/>
        </p:nvSpPr>
        <p:spPr>
          <a:xfrm>
            <a:off x="719434" y="4717630"/>
            <a:ext cx="1110098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71D49"/>
                </a:solidFill>
                <a:latin typeface="Trebuchet MS" panose="020B0603020202020204" pitchFamily="34" charset="0"/>
              </a:rPr>
              <a:t>This applies </a:t>
            </a:r>
            <a:r>
              <a:rPr lang="en-US" sz="1400" b="1" dirty="0">
                <a:solidFill>
                  <a:srgbClr val="071D49"/>
                </a:solidFill>
                <a:latin typeface="Trebuchet MS" panose="020B0603020202020204" pitchFamily="34" charset="0"/>
              </a:rPr>
              <a:t>to any cost center that requires the use of any of these accounts</a:t>
            </a:r>
            <a:r>
              <a:rPr lang="en-US" sz="1400" dirty="0">
                <a:solidFill>
                  <a:srgbClr val="071D49"/>
                </a:solidFill>
                <a:latin typeface="Trebuchet MS" panose="020B0603020202020204" pitchFamily="34" charset="0"/>
              </a:rPr>
              <a:t>, both, those of the </a:t>
            </a:r>
            <a:r>
              <a:rPr lang="en-US" sz="1400" b="1" dirty="0">
                <a:solidFill>
                  <a:srgbClr val="071D49"/>
                </a:solidFill>
                <a:latin typeface="Trebuchet MS" panose="020B0603020202020204" pitchFamily="34" charset="0"/>
              </a:rPr>
              <a:t>main production processes </a:t>
            </a:r>
            <a:r>
              <a:rPr lang="en-US" sz="1400" dirty="0">
                <a:solidFill>
                  <a:srgbClr val="071D49"/>
                </a:solidFill>
                <a:latin typeface="Trebuchet MS" panose="020B0603020202020204" pitchFamily="34" charset="0"/>
              </a:rPr>
              <a:t>(</a:t>
            </a:r>
            <a:r>
              <a:rPr lang="en-US" sz="1400" dirty="0" err="1">
                <a:solidFill>
                  <a:srgbClr val="071D49"/>
                </a:solidFill>
                <a:latin typeface="Trebuchet MS" panose="020B0603020202020204" pitchFamily="34" charset="0"/>
              </a:rPr>
              <a:t>clinkerization</a:t>
            </a:r>
            <a:r>
              <a:rPr lang="en-US" sz="1400" dirty="0">
                <a:solidFill>
                  <a:srgbClr val="071D49"/>
                </a:solidFill>
                <a:latin typeface="Trebuchet MS" panose="020B0603020202020204" pitchFamily="34" charset="0"/>
              </a:rPr>
              <a:t>, cement grinding, extraction), as well as those of </a:t>
            </a:r>
            <a:r>
              <a:rPr lang="en-US" sz="1400" b="1" dirty="0">
                <a:solidFill>
                  <a:srgbClr val="071D49"/>
                </a:solidFill>
                <a:latin typeface="Trebuchet MS" panose="020B0603020202020204" pitchFamily="34" charset="0"/>
              </a:rPr>
              <a:t>support areas </a:t>
            </a:r>
            <a:r>
              <a:rPr lang="en-US" sz="1400" dirty="0">
                <a:solidFill>
                  <a:srgbClr val="071D49"/>
                </a:solidFill>
                <a:latin typeface="Trebuchet MS" panose="020B0603020202020204" pitchFamily="34" charset="0"/>
              </a:rPr>
              <a:t>in case they require maintenance (quality, infrastructure, etc. )</a:t>
            </a:r>
          </a:p>
        </p:txBody>
      </p:sp>
      <p:pic>
        <p:nvPicPr>
          <p:cNvPr id="2" name="Gráfico 1" descr="Engranajes con relleno sólido">
            <a:extLst>
              <a:ext uri="{FF2B5EF4-FFF2-40B4-BE49-F238E27FC236}">
                <a16:creationId xmlns:a16="http://schemas.microsoft.com/office/drawing/2014/main" id="{9B1D4D60-8A28-F4D7-BC0E-91C8DC884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045" y="1390541"/>
            <a:ext cx="576000" cy="576000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F61FC1AD-0774-9B64-C137-2FDD7F861037}"/>
              </a:ext>
            </a:extLst>
          </p:cNvPr>
          <p:cNvSpPr/>
          <p:nvPr/>
        </p:nvSpPr>
        <p:spPr>
          <a:xfrm>
            <a:off x="2676423" y="2345386"/>
            <a:ext cx="1025495" cy="2011519"/>
          </a:xfrm>
          <a:prstGeom prst="rect">
            <a:avLst/>
          </a:prstGeom>
          <a:blipFill>
            <a:blip r:embed="rId4" cstate="print"/>
            <a:stretch>
              <a:fillRect l="-7113" r="-241873"/>
            </a:stretch>
          </a:blipFill>
        </p:spPr>
        <p:txBody>
          <a:bodyPr wrap="square" lIns="0" tIns="0" rIns="0" bIns="0" rtlCol="0"/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endParaRPr sz="240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E1D8E6A-B891-51D2-49F1-63ECEDA68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338" y="1637190"/>
            <a:ext cx="4055623" cy="218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77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CO" altLang="es-CO" b="1" dirty="0">
                <a:solidFill>
                  <a:schemeClr val="tx2"/>
                </a:solidFill>
              </a:rPr>
              <a:t>2. </a:t>
            </a:r>
            <a:r>
              <a:rPr lang="en-US" altLang="es-CO" sz="1800" b="1" dirty="0">
                <a:solidFill>
                  <a:srgbClr val="071D49"/>
                </a:solidFill>
                <a:latin typeface="Trebuchet MS" panose="020B0603020202020204" pitchFamily="34" charset="0"/>
              </a:rPr>
              <a:t>Accounts Included in ZBB 2023</a:t>
            </a:r>
            <a:endParaRPr lang="es-CO" altLang="es-CO" b="1" dirty="0">
              <a:solidFill>
                <a:schemeClr val="tx2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1082368" y="1102296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 err="1">
                <a:solidFill>
                  <a:srgbClr val="071D49"/>
                </a:solidFill>
              </a:rPr>
              <a:t>Services</a:t>
            </a:r>
            <a:endParaRPr lang="es-ES" sz="2000" b="1" dirty="0">
              <a:solidFill>
                <a:srgbClr val="071D49"/>
              </a:solidFill>
            </a:endParaRPr>
          </a:p>
        </p:txBody>
      </p:sp>
      <p:pic>
        <p:nvPicPr>
          <p:cNvPr id="6" name="Gráfico 5" descr="Informática en la nube con relleno sólido">
            <a:extLst>
              <a:ext uri="{FF2B5EF4-FFF2-40B4-BE49-F238E27FC236}">
                <a16:creationId xmlns:a16="http://schemas.microsoft.com/office/drawing/2014/main" id="{DE6BCDA4-4FD2-1F21-5D67-5931B5FE07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368" y="996943"/>
            <a:ext cx="576000" cy="576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186E5A01-3F30-59DC-2E4B-CF6CE3C5CFD0}"/>
              </a:ext>
            </a:extLst>
          </p:cNvPr>
          <p:cNvSpPr/>
          <p:nvPr/>
        </p:nvSpPr>
        <p:spPr>
          <a:xfrm>
            <a:off x="4385581" y="2193110"/>
            <a:ext cx="2673225" cy="24717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3362F39-3C3F-5A9D-AF2D-7B37955BD57D}"/>
              </a:ext>
            </a:extLst>
          </p:cNvPr>
          <p:cNvSpPr txBox="1"/>
          <p:nvPr/>
        </p:nvSpPr>
        <p:spPr>
          <a:xfrm>
            <a:off x="506369" y="3021920"/>
            <a:ext cx="5163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21C4D"/>
                </a:solidFill>
              </a:rPr>
              <a:t>Applies to all accounts of: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</a:rPr>
              <a:t>Production</a:t>
            </a:r>
            <a:r>
              <a:rPr lang="en-US" sz="1600" dirty="0">
                <a:solidFill>
                  <a:srgbClr val="121C4D"/>
                </a:solidFill>
              </a:rPr>
              <a:t> (Starts with </a:t>
            </a:r>
            <a:r>
              <a:rPr lang="en-US" sz="1600" b="1" dirty="0">
                <a:solidFill>
                  <a:srgbClr val="121C4D"/>
                </a:solidFill>
              </a:rPr>
              <a:t>510203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</a:rPr>
              <a:t>Distribution</a:t>
            </a:r>
            <a:r>
              <a:rPr lang="en-US" sz="1600" dirty="0">
                <a:solidFill>
                  <a:srgbClr val="121C4D"/>
                </a:solidFill>
              </a:rPr>
              <a:t> (Begin with </a:t>
            </a:r>
            <a:r>
              <a:rPr lang="en-US" sz="1600" b="1" dirty="0">
                <a:solidFill>
                  <a:srgbClr val="121C4D"/>
                </a:solidFill>
              </a:rPr>
              <a:t>510112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</a:rPr>
              <a:t>Administration</a:t>
            </a:r>
            <a:r>
              <a:rPr lang="en-US" sz="1600" dirty="0">
                <a:solidFill>
                  <a:srgbClr val="121C4D"/>
                </a:solidFill>
              </a:rPr>
              <a:t> (Begin with </a:t>
            </a:r>
            <a:r>
              <a:rPr lang="en-US" sz="1600" b="1" dirty="0">
                <a:solidFill>
                  <a:srgbClr val="121C4D"/>
                </a:solidFill>
              </a:rPr>
              <a:t>520101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</a:rPr>
              <a:t>Sales</a:t>
            </a:r>
            <a:r>
              <a:rPr lang="en-US" sz="1600" dirty="0">
                <a:solidFill>
                  <a:srgbClr val="121C4D"/>
                </a:solidFill>
              </a:rPr>
              <a:t> (Starts with </a:t>
            </a:r>
            <a:r>
              <a:rPr lang="en-US" sz="1600" b="1" dirty="0">
                <a:solidFill>
                  <a:srgbClr val="121C4D"/>
                </a:solidFill>
              </a:rPr>
              <a:t>520201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408098B-3037-7441-FF4D-43BB72D3B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9328" y="878199"/>
            <a:ext cx="4699604" cy="510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45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2. </a:t>
            </a:r>
            <a:r>
              <a:rPr lang="en-US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Accounts Included in ZBB 2023</a:t>
            </a:r>
            <a:endParaRPr lang="es-CO" altLang="es-CO" sz="24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1082368" y="1230979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071D49"/>
                </a:solidFill>
                <a:latin typeface="Trebuchet MS" panose="020B0603020202020204" pitchFamily="34" charset="0"/>
              </a:rPr>
              <a:t>Fees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3D4276F-6B1C-AFAB-E128-C5933E415E52}"/>
              </a:ext>
            </a:extLst>
          </p:cNvPr>
          <p:cNvSpPr txBox="1"/>
          <p:nvPr/>
        </p:nvSpPr>
        <p:spPr>
          <a:xfrm>
            <a:off x="5691599" y="3958250"/>
            <a:ext cx="4683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Applies to all accounts of:</a:t>
            </a:r>
          </a:p>
          <a:p>
            <a:pPr marL="285750" indent="-285750" defTabSz="1228725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Production 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(Starts with </a:t>
            </a: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510203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indent="-285750" defTabSz="1228725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Distribution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 (Begin with </a:t>
            </a: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510112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indent="-285750" defTabSz="1228725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Administration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 (Begin with</a:t>
            </a: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 520101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)</a:t>
            </a:r>
          </a:p>
          <a:p>
            <a:pPr marL="285750" indent="-285750" defTabSz="1228725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Sales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 (Starts with </a:t>
            </a: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</a:rPr>
              <a:t>520201</a:t>
            </a:r>
            <a:r>
              <a:rPr lang="en-US" sz="1600" dirty="0">
                <a:solidFill>
                  <a:srgbClr val="121C4D"/>
                </a:solidFill>
                <a:latin typeface="Trebuchet MS" panose="020B0603020202020204" pitchFamily="34" charset="0"/>
              </a:rPr>
              <a:t>)</a:t>
            </a:r>
          </a:p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sz="1600" dirty="0">
              <a:solidFill>
                <a:srgbClr val="121C4D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Gráfico 4" descr="Reseña de cliente con relleno sólido">
            <a:extLst>
              <a:ext uri="{FF2B5EF4-FFF2-40B4-BE49-F238E27FC236}">
                <a16:creationId xmlns:a16="http://schemas.microsoft.com/office/drawing/2014/main" id="{BE4DF96E-6CF6-41BE-7E59-57A5F0EC8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6368" y="1143034"/>
            <a:ext cx="576000" cy="576000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7D725F09-8E0B-EF32-2344-286D0A980F9A}"/>
              </a:ext>
            </a:extLst>
          </p:cNvPr>
          <p:cNvSpPr/>
          <p:nvPr/>
        </p:nvSpPr>
        <p:spPr>
          <a:xfrm>
            <a:off x="674728" y="2836236"/>
            <a:ext cx="4576533" cy="1707956"/>
          </a:xfrm>
          <a:prstGeom prst="rect">
            <a:avLst/>
          </a:prstGeom>
          <a:blipFill>
            <a:blip r:embed="rId4" cstate="print"/>
            <a:stretch>
              <a:fillRect l="-15859" r="1"/>
            </a:stretch>
          </a:blipFill>
        </p:spPr>
        <p:txBody>
          <a:bodyPr wrap="square" lIns="0" tIns="0" rIns="0" bIns="0" rtlCol="0"/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endParaRPr sz="240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B982C13-4FA7-3B56-262B-5B2C6EF6A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5137" y="1841701"/>
            <a:ext cx="5187346" cy="17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31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CO" altLang="es-CO" b="1" dirty="0">
                <a:solidFill>
                  <a:schemeClr val="tx2"/>
                </a:solidFill>
              </a:rPr>
              <a:t>2. Cuentas incluidas en ZBB 2023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1082368" y="1230979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 err="1">
                <a:solidFill>
                  <a:srgbClr val="071D49"/>
                </a:solidFill>
              </a:rPr>
              <a:t>Various</a:t>
            </a:r>
            <a:endParaRPr lang="es-ES" sz="2000" b="1" dirty="0">
              <a:solidFill>
                <a:srgbClr val="071D49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F13D60-F0A0-4C3D-0B97-DFA601B00952}"/>
              </a:ext>
            </a:extLst>
          </p:cNvPr>
          <p:cNvSpPr txBox="1"/>
          <p:nvPr/>
        </p:nvSpPr>
        <p:spPr>
          <a:xfrm>
            <a:off x="506368" y="4564801"/>
            <a:ext cx="6287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1C4D"/>
                </a:solidFill>
              </a:rPr>
              <a:t>Applies to all accounts of: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121C4D"/>
                </a:solidFill>
              </a:rPr>
              <a:t>Production</a:t>
            </a:r>
            <a:r>
              <a:rPr lang="en-US" sz="1400" dirty="0">
                <a:solidFill>
                  <a:srgbClr val="121C4D"/>
                </a:solidFill>
              </a:rPr>
              <a:t> (Starts with </a:t>
            </a:r>
            <a:r>
              <a:rPr lang="en-US" sz="1400" b="1" dirty="0">
                <a:solidFill>
                  <a:srgbClr val="121C4D"/>
                </a:solidFill>
              </a:rPr>
              <a:t>510203</a:t>
            </a:r>
            <a:r>
              <a:rPr lang="en-US" sz="14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121C4D"/>
                </a:solidFill>
              </a:rPr>
              <a:t>Distribution</a:t>
            </a:r>
            <a:r>
              <a:rPr lang="en-US" sz="1400" dirty="0">
                <a:solidFill>
                  <a:srgbClr val="121C4D"/>
                </a:solidFill>
              </a:rPr>
              <a:t> (Begin with </a:t>
            </a:r>
            <a:r>
              <a:rPr lang="en-US" sz="1400" b="1" dirty="0">
                <a:solidFill>
                  <a:srgbClr val="121C4D"/>
                </a:solidFill>
              </a:rPr>
              <a:t>510112</a:t>
            </a:r>
            <a:r>
              <a:rPr lang="en-US" sz="14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121C4D"/>
                </a:solidFill>
              </a:rPr>
              <a:t>Administration</a:t>
            </a:r>
            <a:r>
              <a:rPr lang="en-US" sz="1400" dirty="0">
                <a:solidFill>
                  <a:srgbClr val="121C4D"/>
                </a:solidFill>
              </a:rPr>
              <a:t> (Begin with </a:t>
            </a:r>
            <a:r>
              <a:rPr lang="en-US" sz="1400" b="1" dirty="0">
                <a:solidFill>
                  <a:srgbClr val="121C4D"/>
                </a:solidFill>
              </a:rPr>
              <a:t>520101</a:t>
            </a:r>
            <a:r>
              <a:rPr lang="en-US" sz="14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121C4D"/>
                </a:solidFill>
              </a:rPr>
              <a:t>Sales</a:t>
            </a:r>
            <a:r>
              <a:rPr lang="en-US" sz="1400" dirty="0">
                <a:solidFill>
                  <a:srgbClr val="121C4D"/>
                </a:solidFill>
              </a:rPr>
              <a:t> (Starts with </a:t>
            </a:r>
            <a:r>
              <a:rPr lang="en-US" sz="1400" b="1" dirty="0">
                <a:solidFill>
                  <a:srgbClr val="121C4D"/>
                </a:solidFill>
              </a:rPr>
              <a:t>520201</a:t>
            </a:r>
            <a:r>
              <a:rPr lang="en-US" sz="1400" dirty="0">
                <a:solidFill>
                  <a:srgbClr val="121C4D"/>
                </a:solidFill>
              </a:rPr>
              <a:t>)</a:t>
            </a:r>
          </a:p>
          <a:p>
            <a:endParaRPr lang="en-US" sz="1400" dirty="0">
              <a:solidFill>
                <a:srgbClr val="121C4D"/>
              </a:solidFill>
            </a:endParaRPr>
          </a:p>
          <a:p>
            <a:r>
              <a:rPr lang="en-US" sz="1400" dirty="0">
                <a:solidFill>
                  <a:srgbClr val="121C4D"/>
                </a:solidFill>
              </a:rPr>
              <a:t>*Except for Production Lubricants, which is an account of the Maintenance package if it begins with 510203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9661F1C-737A-F967-551E-E83A091B8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929" y="1862447"/>
            <a:ext cx="4130285" cy="2426212"/>
          </a:xfrm>
          <a:prstGeom prst="rect">
            <a:avLst/>
          </a:prstGeom>
        </p:spPr>
      </p:pic>
      <p:sp>
        <p:nvSpPr>
          <p:cNvPr id="12" name="Freeform 33">
            <a:extLst>
              <a:ext uri="{FF2B5EF4-FFF2-40B4-BE49-F238E27FC236}">
                <a16:creationId xmlns:a16="http://schemas.microsoft.com/office/drawing/2014/main" id="{B4CB9459-331D-363C-4DC8-7B86F2784FE6}"/>
              </a:ext>
            </a:extLst>
          </p:cNvPr>
          <p:cNvSpPr>
            <a:spLocks noEditPoints="1"/>
          </p:cNvSpPr>
          <p:nvPr/>
        </p:nvSpPr>
        <p:spPr bwMode="auto">
          <a:xfrm>
            <a:off x="516174" y="1143034"/>
            <a:ext cx="576000" cy="576000"/>
          </a:xfrm>
          <a:custGeom>
            <a:avLst/>
            <a:gdLst>
              <a:gd name="T0" fmla="*/ 383 w 520"/>
              <a:gd name="T1" fmla="*/ 32 h 520"/>
              <a:gd name="T2" fmla="*/ 260 w 520"/>
              <a:gd name="T3" fmla="*/ 0 h 520"/>
              <a:gd name="T4" fmla="*/ 161 w 520"/>
              <a:gd name="T5" fmla="*/ 21 h 520"/>
              <a:gd name="T6" fmla="*/ 77 w 520"/>
              <a:gd name="T7" fmla="*/ 76 h 520"/>
              <a:gd name="T8" fmla="*/ 12 w 520"/>
              <a:gd name="T9" fmla="*/ 185 h 520"/>
              <a:gd name="T10" fmla="*/ 1 w 520"/>
              <a:gd name="T11" fmla="*/ 286 h 520"/>
              <a:gd name="T12" fmla="*/ 45 w 520"/>
              <a:gd name="T13" fmla="*/ 404 h 520"/>
              <a:gd name="T14" fmla="*/ 116 w 520"/>
              <a:gd name="T15" fmla="*/ 477 h 520"/>
              <a:gd name="T16" fmla="*/ 234 w 520"/>
              <a:gd name="T17" fmla="*/ 519 h 520"/>
              <a:gd name="T18" fmla="*/ 336 w 520"/>
              <a:gd name="T19" fmla="*/ 508 h 520"/>
              <a:gd name="T20" fmla="*/ 444 w 520"/>
              <a:gd name="T21" fmla="*/ 444 h 520"/>
              <a:gd name="T22" fmla="*/ 501 w 520"/>
              <a:gd name="T23" fmla="*/ 359 h 520"/>
              <a:gd name="T24" fmla="*/ 520 w 520"/>
              <a:gd name="T25" fmla="*/ 260 h 520"/>
              <a:gd name="T26" fmla="*/ 490 w 520"/>
              <a:gd name="T27" fmla="*/ 139 h 520"/>
              <a:gd name="T28" fmla="*/ 275 w 520"/>
              <a:gd name="T29" fmla="*/ 148 h 520"/>
              <a:gd name="T30" fmla="*/ 305 w 520"/>
              <a:gd name="T31" fmla="*/ 56 h 520"/>
              <a:gd name="T32" fmla="*/ 356 w 520"/>
              <a:gd name="T33" fmla="*/ 132 h 520"/>
              <a:gd name="T34" fmla="*/ 374 w 520"/>
              <a:gd name="T35" fmla="*/ 176 h 520"/>
              <a:gd name="T36" fmla="*/ 386 w 520"/>
              <a:gd name="T37" fmla="*/ 260 h 520"/>
              <a:gd name="T38" fmla="*/ 376 w 520"/>
              <a:gd name="T39" fmla="*/ 333 h 520"/>
              <a:gd name="T40" fmla="*/ 376 w 520"/>
              <a:gd name="T41" fmla="*/ 107 h 520"/>
              <a:gd name="T42" fmla="*/ 328 w 520"/>
              <a:gd name="T43" fmla="*/ 38 h 520"/>
              <a:gd name="T44" fmla="*/ 405 w 520"/>
              <a:gd name="T45" fmla="*/ 79 h 520"/>
              <a:gd name="T46" fmla="*/ 394 w 520"/>
              <a:gd name="T47" fmla="*/ 148 h 520"/>
              <a:gd name="T48" fmla="*/ 429 w 520"/>
              <a:gd name="T49" fmla="*/ 419 h 520"/>
              <a:gd name="T50" fmla="*/ 334 w 520"/>
              <a:gd name="T51" fmla="*/ 480 h 520"/>
              <a:gd name="T52" fmla="*/ 374 w 520"/>
              <a:gd name="T53" fmla="*/ 423 h 520"/>
              <a:gd name="T54" fmla="*/ 370 w 520"/>
              <a:gd name="T55" fmla="*/ 362 h 520"/>
              <a:gd name="T56" fmla="*/ 340 w 520"/>
              <a:gd name="T57" fmla="*/ 427 h 520"/>
              <a:gd name="T58" fmla="*/ 291 w 520"/>
              <a:gd name="T59" fmla="*/ 480 h 520"/>
              <a:gd name="T60" fmla="*/ 414 w 520"/>
              <a:gd name="T61" fmla="*/ 260 h 520"/>
              <a:gd name="T62" fmla="*/ 403 w 520"/>
              <a:gd name="T63" fmla="*/ 176 h 520"/>
              <a:gd name="T64" fmla="*/ 490 w 520"/>
              <a:gd name="T65" fmla="*/ 239 h 520"/>
              <a:gd name="T66" fmla="*/ 485 w 520"/>
              <a:gd name="T67" fmla="*/ 316 h 520"/>
              <a:gd name="T68" fmla="*/ 412 w 520"/>
              <a:gd name="T69" fmla="*/ 297 h 520"/>
              <a:gd name="T70" fmla="*/ 41 w 520"/>
              <a:gd name="T71" fmla="*/ 333 h 520"/>
              <a:gd name="T72" fmla="*/ 28 w 520"/>
              <a:gd name="T73" fmla="*/ 260 h 520"/>
              <a:gd name="T74" fmla="*/ 45 w 520"/>
              <a:gd name="T75" fmla="*/ 176 h 520"/>
              <a:gd name="T76" fmla="*/ 107 w 520"/>
              <a:gd name="T77" fmla="*/ 239 h 520"/>
              <a:gd name="T78" fmla="*/ 111 w 520"/>
              <a:gd name="T79" fmla="*/ 316 h 520"/>
              <a:gd name="T80" fmla="*/ 162 w 520"/>
              <a:gd name="T81" fmla="*/ 132 h 520"/>
              <a:gd name="T82" fmla="*/ 214 w 520"/>
              <a:gd name="T83" fmla="*/ 55 h 520"/>
              <a:gd name="T84" fmla="*/ 246 w 520"/>
              <a:gd name="T85" fmla="*/ 148 h 520"/>
              <a:gd name="T86" fmla="*/ 142 w 520"/>
              <a:gd name="T87" fmla="*/ 409 h 520"/>
              <a:gd name="T88" fmla="*/ 190 w 520"/>
              <a:gd name="T89" fmla="*/ 481 h 520"/>
              <a:gd name="T90" fmla="*/ 110 w 520"/>
              <a:gd name="T91" fmla="*/ 435 h 520"/>
              <a:gd name="T92" fmla="*/ 123 w 520"/>
              <a:gd name="T93" fmla="*/ 362 h 520"/>
              <a:gd name="T94" fmla="*/ 222 w 520"/>
              <a:gd name="T95" fmla="*/ 473 h 520"/>
              <a:gd name="T96" fmla="*/ 162 w 520"/>
              <a:gd name="T97" fmla="*/ 386 h 520"/>
              <a:gd name="T98" fmla="*/ 143 w 520"/>
              <a:gd name="T99" fmla="*/ 333 h 520"/>
              <a:gd name="T100" fmla="*/ 135 w 520"/>
              <a:gd name="T101" fmla="*/ 260 h 520"/>
              <a:gd name="T102" fmla="*/ 146 w 520"/>
              <a:gd name="T103" fmla="*/ 176 h 520"/>
              <a:gd name="T104" fmla="*/ 83 w 520"/>
              <a:gd name="T105" fmla="*/ 113 h 520"/>
              <a:gd name="T106" fmla="*/ 168 w 520"/>
              <a:gd name="T107" fmla="*/ 48 h 520"/>
              <a:gd name="T108" fmla="*/ 158 w 520"/>
              <a:gd name="T109" fmla="*/ 79 h 520"/>
              <a:gd name="T110" fmla="*/ 126 w 520"/>
              <a:gd name="T111" fmla="*/ 148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0" h="520">
                <a:moveTo>
                  <a:pt x="444" y="76"/>
                </a:moveTo>
                <a:lnTo>
                  <a:pt x="444" y="76"/>
                </a:lnTo>
                <a:lnTo>
                  <a:pt x="425" y="59"/>
                </a:lnTo>
                <a:lnTo>
                  <a:pt x="405" y="44"/>
                </a:lnTo>
                <a:lnTo>
                  <a:pt x="383" y="32"/>
                </a:lnTo>
                <a:lnTo>
                  <a:pt x="360" y="21"/>
                </a:lnTo>
                <a:lnTo>
                  <a:pt x="336" y="11"/>
                </a:lnTo>
                <a:lnTo>
                  <a:pt x="311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lnTo>
                  <a:pt x="234" y="2"/>
                </a:lnTo>
                <a:lnTo>
                  <a:pt x="210" y="6"/>
                </a:lnTo>
                <a:lnTo>
                  <a:pt x="184" y="11"/>
                </a:lnTo>
                <a:lnTo>
                  <a:pt x="161" y="21"/>
                </a:lnTo>
                <a:lnTo>
                  <a:pt x="138" y="32"/>
                </a:lnTo>
                <a:lnTo>
                  <a:pt x="116" y="44"/>
                </a:lnTo>
                <a:lnTo>
                  <a:pt x="96" y="59"/>
                </a:lnTo>
                <a:lnTo>
                  <a:pt x="77" y="76"/>
                </a:lnTo>
                <a:lnTo>
                  <a:pt x="77" y="76"/>
                </a:lnTo>
                <a:lnTo>
                  <a:pt x="60" y="95"/>
                </a:lnTo>
                <a:lnTo>
                  <a:pt x="45" y="117"/>
                </a:lnTo>
                <a:lnTo>
                  <a:pt x="31" y="139"/>
                </a:lnTo>
                <a:lnTo>
                  <a:pt x="20" y="160"/>
                </a:lnTo>
                <a:lnTo>
                  <a:pt x="12" y="185"/>
                </a:lnTo>
                <a:lnTo>
                  <a:pt x="5" y="209"/>
                </a:lnTo>
                <a:lnTo>
                  <a:pt x="1" y="235"/>
                </a:lnTo>
                <a:lnTo>
                  <a:pt x="0" y="260"/>
                </a:lnTo>
                <a:lnTo>
                  <a:pt x="0" y="260"/>
                </a:lnTo>
                <a:lnTo>
                  <a:pt x="1" y="286"/>
                </a:lnTo>
                <a:lnTo>
                  <a:pt x="5" y="312"/>
                </a:lnTo>
                <a:lnTo>
                  <a:pt x="12" y="336"/>
                </a:lnTo>
                <a:lnTo>
                  <a:pt x="20" y="359"/>
                </a:lnTo>
                <a:lnTo>
                  <a:pt x="31" y="382"/>
                </a:lnTo>
                <a:lnTo>
                  <a:pt x="45" y="404"/>
                </a:lnTo>
                <a:lnTo>
                  <a:pt x="60" y="424"/>
                </a:lnTo>
                <a:lnTo>
                  <a:pt x="77" y="444"/>
                </a:lnTo>
                <a:lnTo>
                  <a:pt x="77" y="444"/>
                </a:lnTo>
                <a:lnTo>
                  <a:pt x="96" y="461"/>
                </a:lnTo>
                <a:lnTo>
                  <a:pt x="116" y="477"/>
                </a:lnTo>
                <a:lnTo>
                  <a:pt x="138" y="489"/>
                </a:lnTo>
                <a:lnTo>
                  <a:pt x="161" y="500"/>
                </a:lnTo>
                <a:lnTo>
                  <a:pt x="184" y="508"/>
                </a:lnTo>
                <a:lnTo>
                  <a:pt x="210" y="515"/>
                </a:lnTo>
                <a:lnTo>
                  <a:pt x="234" y="519"/>
                </a:lnTo>
                <a:lnTo>
                  <a:pt x="260" y="520"/>
                </a:lnTo>
                <a:lnTo>
                  <a:pt x="260" y="520"/>
                </a:lnTo>
                <a:lnTo>
                  <a:pt x="286" y="519"/>
                </a:lnTo>
                <a:lnTo>
                  <a:pt x="311" y="515"/>
                </a:lnTo>
                <a:lnTo>
                  <a:pt x="336" y="508"/>
                </a:lnTo>
                <a:lnTo>
                  <a:pt x="360" y="500"/>
                </a:lnTo>
                <a:lnTo>
                  <a:pt x="383" y="489"/>
                </a:lnTo>
                <a:lnTo>
                  <a:pt x="405" y="477"/>
                </a:lnTo>
                <a:lnTo>
                  <a:pt x="425" y="461"/>
                </a:lnTo>
                <a:lnTo>
                  <a:pt x="444" y="444"/>
                </a:lnTo>
                <a:lnTo>
                  <a:pt x="444" y="444"/>
                </a:lnTo>
                <a:lnTo>
                  <a:pt x="462" y="424"/>
                </a:lnTo>
                <a:lnTo>
                  <a:pt x="477" y="404"/>
                </a:lnTo>
                <a:lnTo>
                  <a:pt x="490" y="382"/>
                </a:lnTo>
                <a:lnTo>
                  <a:pt x="501" y="359"/>
                </a:lnTo>
                <a:lnTo>
                  <a:pt x="509" y="336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5"/>
                </a:lnTo>
                <a:lnTo>
                  <a:pt x="514" y="209"/>
                </a:lnTo>
                <a:lnTo>
                  <a:pt x="509" y="185"/>
                </a:lnTo>
                <a:lnTo>
                  <a:pt x="501" y="160"/>
                </a:lnTo>
                <a:lnTo>
                  <a:pt x="490" y="139"/>
                </a:lnTo>
                <a:lnTo>
                  <a:pt x="477" y="117"/>
                </a:lnTo>
                <a:lnTo>
                  <a:pt x="462" y="95"/>
                </a:lnTo>
                <a:lnTo>
                  <a:pt x="444" y="76"/>
                </a:lnTo>
                <a:lnTo>
                  <a:pt x="444" y="76"/>
                </a:lnTo>
                <a:close/>
                <a:moveTo>
                  <a:pt x="275" y="148"/>
                </a:moveTo>
                <a:lnTo>
                  <a:pt x="275" y="33"/>
                </a:lnTo>
                <a:lnTo>
                  <a:pt x="275" y="33"/>
                </a:lnTo>
                <a:lnTo>
                  <a:pt x="282" y="37"/>
                </a:lnTo>
                <a:lnTo>
                  <a:pt x="290" y="42"/>
                </a:lnTo>
                <a:lnTo>
                  <a:pt x="305" y="56"/>
                </a:lnTo>
                <a:lnTo>
                  <a:pt x="321" y="74"/>
                </a:lnTo>
                <a:lnTo>
                  <a:pt x="336" y="94"/>
                </a:lnTo>
                <a:lnTo>
                  <a:pt x="336" y="94"/>
                </a:lnTo>
                <a:lnTo>
                  <a:pt x="349" y="117"/>
                </a:lnTo>
                <a:lnTo>
                  <a:pt x="356" y="132"/>
                </a:lnTo>
                <a:lnTo>
                  <a:pt x="364" y="148"/>
                </a:lnTo>
                <a:lnTo>
                  <a:pt x="275" y="148"/>
                </a:lnTo>
                <a:close/>
                <a:moveTo>
                  <a:pt x="275" y="333"/>
                </a:moveTo>
                <a:lnTo>
                  <a:pt x="275" y="176"/>
                </a:lnTo>
                <a:lnTo>
                  <a:pt x="374" y="176"/>
                </a:lnTo>
                <a:lnTo>
                  <a:pt x="374" y="176"/>
                </a:lnTo>
                <a:lnTo>
                  <a:pt x="379" y="198"/>
                </a:lnTo>
                <a:lnTo>
                  <a:pt x="383" y="218"/>
                </a:lnTo>
                <a:lnTo>
                  <a:pt x="384" y="239"/>
                </a:lnTo>
                <a:lnTo>
                  <a:pt x="386" y="260"/>
                </a:lnTo>
                <a:lnTo>
                  <a:pt x="386" y="260"/>
                </a:lnTo>
                <a:lnTo>
                  <a:pt x="384" y="279"/>
                </a:lnTo>
                <a:lnTo>
                  <a:pt x="383" y="297"/>
                </a:lnTo>
                <a:lnTo>
                  <a:pt x="380" y="316"/>
                </a:lnTo>
                <a:lnTo>
                  <a:pt x="376" y="333"/>
                </a:lnTo>
                <a:lnTo>
                  <a:pt x="275" y="333"/>
                </a:lnTo>
                <a:close/>
                <a:moveTo>
                  <a:pt x="394" y="148"/>
                </a:moveTo>
                <a:lnTo>
                  <a:pt x="394" y="148"/>
                </a:lnTo>
                <a:lnTo>
                  <a:pt x="386" y="126"/>
                </a:lnTo>
                <a:lnTo>
                  <a:pt x="376" y="107"/>
                </a:lnTo>
                <a:lnTo>
                  <a:pt x="367" y="91"/>
                </a:lnTo>
                <a:lnTo>
                  <a:pt x="360" y="79"/>
                </a:lnTo>
                <a:lnTo>
                  <a:pt x="360" y="79"/>
                </a:lnTo>
                <a:lnTo>
                  <a:pt x="344" y="57"/>
                </a:lnTo>
                <a:lnTo>
                  <a:pt x="328" y="38"/>
                </a:lnTo>
                <a:lnTo>
                  <a:pt x="328" y="38"/>
                </a:lnTo>
                <a:lnTo>
                  <a:pt x="348" y="45"/>
                </a:lnTo>
                <a:lnTo>
                  <a:pt x="367" y="55"/>
                </a:lnTo>
                <a:lnTo>
                  <a:pt x="386" y="65"/>
                </a:lnTo>
                <a:lnTo>
                  <a:pt x="405" y="79"/>
                </a:lnTo>
                <a:lnTo>
                  <a:pt x="421" y="94"/>
                </a:lnTo>
                <a:lnTo>
                  <a:pt x="436" y="110"/>
                </a:lnTo>
                <a:lnTo>
                  <a:pt x="451" y="129"/>
                </a:lnTo>
                <a:lnTo>
                  <a:pt x="463" y="148"/>
                </a:lnTo>
                <a:lnTo>
                  <a:pt x="394" y="148"/>
                </a:lnTo>
                <a:close/>
                <a:moveTo>
                  <a:pt x="468" y="362"/>
                </a:moveTo>
                <a:lnTo>
                  <a:pt x="468" y="362"/>
                </a:lnTo>
                <a:lnTo>
                  <a:pt x="456" y="382"/>
                </a:lnTo>
                <a:lnTo>
                  <a:pt x="444" y="401"/>
                </a:lnTo>
                <a:lnTo>
                  <a:pt x="429" y="419"/>
                </a:lnTo>
                <a:lnTo>
                  <a:pt x="413" y="435"/>
                </a:lnTo>
                <a:lnTo>
                  <a:pt x="395" y="448"/>
                </a:lnTo>
                <a:lnTo>
                  <a:pt x="375" y="461"/>
                </a:lnTo>
                <a:lnTo>
                  <a:pt x="355" y="471"/>
                </a:lnTo>
                <a:lnTo>
                  <a:pt x="334" y="480"/>
                </a:lnTo>
                <a:lnTo>
                  <a:pt x="334" y="480"/>
                </a:lnTo>
                <a:lnTo>
                  <a:pt x="349" y="462"/>
                </a:lnTo>
                <a:lnTo>
                  <a:pt x="363" y="442"/>
                </a:lnTo>
                <a:lnTo>
                  <a:pt x="363" y="442"/>
                </a:lnTo>
                <a:lnTo>
                  <a:pt x="374" y="423"/>
                </a:lnTo>
                <a:lnTo>
                  <a:pt x="383" y="404"/>
                </a:lnTo>
                <a:lnTo>
                  <a:pt x="391" y="383"/>
                </a:lnTo>
                <a:lnTo>
                  <a:pt x="398" y="362"/>
                </a:lnTo>
                <a:lnTo>
                  <a:pt x="468" y="362"/>
                </a:lnTo>
                <a:close/>
                <a:moveTo>
                  <a:pt x="370" y="362"/>
                </a:moveTo>
                <a:lnTo>
                  <a:pt x="370" y="362"/>
                </a:lnTo>
                <a:lnTo>
                  <a:pt x="363" y="379"/>
                </a:lnTo>
                <a:lnTo>
                  <a:pt x="356" y="396"/>
                </a:lnTo>
                <a:lnTo>
                  <a:pt x="348" y="411"/>
                </a:lnTo>
                <a:lnTo>
                  <a:pt x="340" y="427"/>
                </a:lnTo>
                <a:lnTo>
                  <a:pt x="340" y="427"/>
                </a:lnTo>
                <a:lnTo>
                  <a:pt x="324" y="448"/>
                </a:lnTo>
                <a:lnTo>
                  <a:pt x="307" y="466"/>
                </a:lnTo>
                <a:lnTo>
                  <a:pt x="299" y="474"/>
                </a:lnTo>
                <a:lnTo>
                  <a:pt x="291" y="480"/>
                </a:lnTo>
                <a:lnTo>
                  <a:pt x="283" y="485"/>
                </a:lnTo>
                <a:lnTo>
                  <a:pt x="275" y="489"/>
                </a:lnTo>
                <a:lnTo>
                  <a:pt x="275" y="362"/>
                </a:lnTo>
                <a:lnTo>
                  <a:pt x="370" y="362"/>
                </a:lnTo>
                <a:close/>
                <a:moveTo>
                  <a:pt x="414" y="260"/>
                </a:moveTo>
                <a:lnTo>
                  <a:pt x="414" y="260"/>
                </a:lnTo>
                <a:lnTo>
                  <a:pt x="413" y="239"/>
                </a:lnTo>
                <a:lnTo>
                  <a:pt x="412" y="218"/>
                </a:lnTo>
                <a:lnTo>
                  <a:pt x="407" y="198"/>
                </a:lnTo>
                <a:lnTo>
                  <a:pt x="403" y="176"/>
                </a:lnTo>
                <a:lnTo>
                  <a:pt x="477" y="176"/>
                </a:lnTo>
                <a:lnTo>
                  <a:pt x="477" y="176"/>
                </a:lnTo>
                <a:lnTo>
                  <a:pt x="483" y="197"/>
                </a:lnTo>
                <a:lnTo>
                  <a:pt x="487" y="217"/>
                </a:lnTo>
                <a:lnTo>
                  <a:pt x="490" y="239"/>
                </a:lnTo>
                <a:lnTo>
                  <a:pt x="491" y="260"/>
                </a:lnTo>
                <a:lnTo>
                  <a:pt x="491" y="260"/>
                </a:lnTo>
                <a:lnTo>
                  <a:pt x="491" y="279"/>
                </a:lnTo>
                <a:lnTo>
                  <a:pt x="489" y="298"/>
                </a:lnTo>
                <a:lnTo>
                  <a:pt x="485" y="316"/>
                </a:lnTo>
                <a:lnTo>
                  <a:pt x="479" y="333"/>
                </a:lnTo>
                <a:lnTo>
                  <a:pt x="406" y="333"/>
                </a:lnTo>
                <a:lnTo>
                  <a:pt x="406" y="333"/>
                </a:lnTo>
                <a:lnTo>
                  <a:pt x="409" y="316"/>
                </a:lnTo>
                <a:lnTo>
                  <a:pt x="412" y="297"/>
                </a:lnTo>
                <a:lnTo>
                  <a:pt x="413" y="279"/>
                </a:lnTo>
                <a:lnTo>
                  <a:pt x="414" y="260"/>
                </a:lnTo>
                <a:lnTo>
                  <a:pt x="414" y="260"/>
                </a:lnTo>
                <a:close/>
                <a:moveTo>
                  <a:pt x="115" y="333"/>
                </a:moveTo>
                <a:lnTo>
                  <a:pt x="41" y="333"/>
                </a:lnTo>
                <a:lnTo>
                  <a:pt x="41" y="333"/>
                </a:lnTo>
                <a:lnTo>
                  <a:pt x="35" y="316"/>
                </a:lnTo>
                <a:lnTo>
                  <a:pt x="32" y="298"/>
                </a:lnTo>
                <a:lnTo>
                  <a:pt x="30" y="279"/>
                </a:lnTo>
                <a:lnTo>
                  <a:pt x="28" y="260"/>
                </a:lnTo>
                <a:lnTo>
                  <a:pt x="28" y="260"/>
                </a:lnTo>
                <a:lnTo>
                  <a:pt x="30" y="239"/>
                </a:lnTo>
                <a:lnTo>
                  <a:pt x="32" y="217"/>
                </a:lnTo>
                <a:lnTo>
                  <a:pt x="38" y="197"/>
                </a:lnTo>
                <a:lnTo>
                  <a:pt x="45" y="176"/>
                </a:lnTo>
                <a:lnTo>
                  <a:pt x="118" y="176"/>
                </a:lnTo>
                <a:lnTo>
                  <a:pt x="118" y="176"/>
                </a:lnTo>
                <a:lnTo>
                  <a:pt x="112" y="198"/>
                </a:lnTo>
                <a:lnTo>
                  <a:pt x="110" y="218"/>
                </a:lnTo>
                <a:lnTo>
                  <a:pt x="107" y="239"/>
                </a:lnTo>
                <a:lnTo>
                  <a:pt x="107" y="260"/>
                </a:lnTo>
                <a:lnTo>
                  <a:pt x="107" y="260"/>
                </a:lnTo>
                <a:lnTo>
                  <a:pt x="107" y="279"/>
                </a:lnTo>
                <a:lnTo>
                  <a:pt x="108" y="297"/>
                </a:lnTo>
                <a:lnTo>
                  <a:pt x="111" y="316"/>
                </a:lnTo>
                <a:lnTo>
                  <a:pt x="115" y="333"/>
                </a:lnTo>
                <a:lnTo>
                  <a:pt x="115" y="333"/>
                </a:lnTo>
                <a:close/>
                <a:moveTo>
                  <a:pt x="156" y="148"/>
                </a:moveTo>
                <a:lnTo>
                  <a:pt x="156" y="148"/>
                </a:lnTo>
                <a:lnTo>
                  <a:pt x="162" y="132"/>
                </a:lnTo>
                <a:lnTo>
                  <a:pt x="169" y="117"/>
                </a:lnTo>
                <a:lnTo>
                  <a:pt x="183" y="94"/>
                </a:lnTo>
                <a:lnTo>
                  <a:pt x="183" y="94"/>
                </a:lnTo>
                <a:lnTo>
                  <a:pt x="198" y="72"/>
                </a:lnTo>
                <a:lnTo>
                  <a:pt x="214" y="55"/>
                </a:lnTo>
                <a:lnTo>
                  <a:pt x="222" y="46"/>
                </a:lnTo>
                <a:lnTo>
                  <a:pt x="230" y="41"/>
                </a:lnTo>
                <a:lnTo>
                  <a:pt x="238" y="36"/>
                </a:lnTo>
                <a:lnTo>
                  <a:pt x="246" y="32"/>
                </a:lnTo>
                <a:lnTo>
                  <a:pt x="246" y="148"/>
                </a:lnTo>
                <a:lnTo>
                  <a:pt x="156" y="148"/>
                </a:lnTo>
                <a:close/>
                <a:moveTo>
                  <a:pt x="123" y="362"/>
                </a:moveTo>
                <a:lnTo>
                  <a:pt x="123" y="362"/>
                </a:lnTo>
                <a:lnTo>
                  <a:pt x="131" y="388"/>
                </a:lnTo>
                <a:lnTo>
                  <a:pt x="142" y="409"/>
                </a:lnTo>
                <a:lnTo>
                  <a:pt x="152" y="427"/>
                </a:lnTo>
                <a:lnTo>
                  <a:pt x="160" y="442"/>
                </a:lnTo>
                <a:lnTo>
                  <a:pt x="160" y="442"/>
                </a:lnTo>
                <a:lnTo>
                  <a:pt x="175" y="462"/>
                </a:lnTo>
                <a:lnTo>
                  <a:pt x="190" y="481"/>
                </a:lnTo>
                <a:lnTo>
                  <a:pt x="190" y="481"/>
                </a:lnTo>
                <a:lnTo>
                  <a:pt x="168" y="473"/>
                </a:lnTo>
                <a:lnTo>
                  <a:pt x="148" y="462"/>
                </a:lnTo>
                <a:lnTo>
                  <a:pt x="127" y="450"/>
                </a:lnTo>
                <a:lnTo>
                  <a:pt x="110" y="435"/>
                </a:lnTo>
                <a:lnTo>
                  <a:pt x="92" y="420"/>
                </a:lnTo>
                <a:lnTo>
                  <a:pt x="77" y="402"/>
                </a:lnTo>
                <a:lnTo>
                  <a:pt x="64" y="382"/>
                </a:lnTo>
                <a:lnTo>
                  <a:pt x="53" y="362"/>
                </a:lnTo>
                <a:lnTo>
                  <a:pt x="123" y="362"/>
                </a:lnTo>
                <a:close/>
                <a:moveTo>
                  <a:pt x="246" y="362"/>
                </a:moveTo>
                <a:lnTo>
                  <a:pt x="246" y="488"/>
                </a:lnTo>
                <a:lnTo>
                  <a:pt x="246" y="488"/>
                </a:lnTo>
                <a:lnTo>
                  <a:pt x="234" y="482"/>
                </a:lnTo>
                <a:lnTo>
                  <a:pt x="222" y="473"/>
                </a:lnTo>
                <a:lnTo>
                  <a:pt x="210" y="461"/>
                </a:lnTo>
                <a:lnTo>
                  <a:pt x="196" y="446"/>
                </a:lnTo>
                <a:lnTo>
                  <a:pt x="184" y="428"/>
                </a:lnTo>
                <a:lnTo>
                  <a:pt x="173" y="408"/>
                </a:lnTo>
                <a:lnTo>
                  <a:pt x="162" y="386"/>
                </a:lnTo>
                <a:lnTo>
                  <a:pt x="153" y="362"/>
                </a:lnTo>
                <a:lnTo>
                  <a:pt x="246" y="362"/>
                </a:lnTo>
                <a:close/>
                <a:moveTo>
                  <a:pt x="246" y="176"/>
                </a:moveTo>
                <a:lnTo>
                  <a:pt x="246" y="333"/>
                </a:lnTo>
                <a:lnTo>
                  <a:pt x="143" y="333"/>
                </a:lnTo>
                <a:lnTo>
                  <a:pt x="143" y="333"/>
                </a:lnTo>
                <a:lnTo>
                  <a:pt x="141" y="316"/>
                </a:lnTo>
                <a:lnTo>
                  <a:pt x="137" y="297"/>
                </a:lnTo>
                <a:lnTo>
                  <a:pt x="135" y="279"/>
                </a:lnTo>
                <a:lnTo>
                  <a:pt x="135" y="260"/>
                </a:lnTo>
                <a:lnTo>
                  <a:pt x="135" y="260"/>
                </a:lnTo>
                <a:lnTo>
                  <a:pt x="135" y="239"/>
                </a:lnTo>
                <a:lnTo>
                  <a:pt x="138" y="218"/>
                </a:lnTo>
                <a:lnTo>
                  <a:pt x="141" y="197"/>
                </a:lnTo>
                <a:lnTo>
                  <a:pt x="146" y="176"/>
                </a:lnTo>
                <a:lnTo>
                  <a:pt x="246" y="176"/>
                </a:lnTo>
                <a:close/>
                <a:moveTo>
                  <a:pt x="58" y="148"/>
                </a:moveTo>
                <a:lnTo>
                  <a:pt x="58" y="148"/>
                </a:lnTo>
                <a:lnTo>
                  <a:pt x="69" y="130"/>
                </a:lnTo>
                <a:lnTo>
                  <a:pt x="83" y="113"/>
                </a:lnTo>
                <a:lnTo>
                  <a:pt x="97" y="97"/>
                </a:lnTo>
                <a:lnTo>
                  <a:pt x="112" y="82"/>
                </a:lnTo>
                <a:lnTo>
                  <a:pt x="130" y="69"/>
                </a:lnTo>
                <a:lnTo>
                  <a:pt x="149" y="57"/>
                </a:lnTo>
                <a:lnTo>
                  <a:pt x="168" y="48"/>
                </a:lnTo>
                <a:lnTo>
                  <a:pt x="188" y="41"/>
                </a:lnTo>
                <a:lnTo>
                  <a:pt x="188" y="41"/>
                </a:lnTo>
                <a:lnTo>
                  <a:pt x="173" y="59"/>
                </a:lnTo>
                <a:lnTo>
                  <a:pt x="158" y="79"/>
                </a:lnTo>
                <a:lnTo>
                  <a:pt x="158" y="79"/>
                </a:lnTo>
                <a:lnTo>
                  <a:pt x="158" y="79"/>
                </a:lnTo>
                <a:lnTo>
                  <a:pt x="149" y="95"/>
                </a:lnTo>
                <a:lnTo>
                  <a:pt x="141" y="113"/>
                </a:lnTo>
                <a:lnTo>
                  <a:pt x="133" y="130"/>
                </a:lnTo>
                <a:lnTo>
                  <a:pt x="126" y="148"/>
                </a:lnTo>
                <a:lnTo>
                  <a:pt x="58" y="148"/>
                </a:lnTo>
                <a:close/>
              </a:path>
            </a:pathLst>
          </a:custGeom>
          <a:solidFill>
            <a:srgbClr val="131E4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CO"/>
            </a:defPPr>
            <a:lvl1pPr marL="0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4751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9502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4253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59004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73756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88507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3258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918009" algn="l" defTabSz="122950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715FBE-F1BD-A7A4-D0CD-D35C9BDF1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989" y="887188"/>
            <a:ext cx="4687643" cy="549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0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CO" altLang="es-CO" b="1" dirty="0">
                <a:solidFill>
                  <a:schemeClr val="tx2"/>
                </a:solidFill>
              </a:rPr>
              <a:t>3. </a:t>
            </a:r>
            <a:r>
              <a:rPr lang="es-CO" altLang="es-CO" b="1" dirty="0" err="1">
                <a:solidFill>
                  <a:schemeClr val="tx2"/>
                </a:solidFill>
              </a:rPr>
              <a:t>Excluded</a:t>
            </a:r>
            <a:r>
              <a:rPr lang="es-CO" altLang="es-CO" b="1" dirty="0">
                <a:solidFill>
                  <a:schemeClr val="tx2"/>
                </a:solidFill>
              </a:rPr>
              <a:t> </a:t>
            </a:r>
            <a:r>
              <a:rPr lang="es-CO" altLang="es-CO" b="1" dirty="0" err="1">
                <a:solidFill>
                  <a:schemeClr val="tx2"/>
                </a:solidFill>
              </a:rPr>
              <a:t>Accounts</a:t>
            </a:r>
            <a:endParaRPr lang="es-CO" altLang="es-CO" b="1" dirty="0">
              <a:solidFill>
                <a:schemeClr val="tx2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FE000D7-9700-1F7A-FE0D-F4234C57D75C}"/>
              </a:ext>
            </a:extLst>
          </p:cNvPr>
          <p:cNvSpPr txBox="1"/>
          <p:nvPr/>
        </p:nvSpPr>
        <p:spPr>
          <a:xfrm>
            <a:off x="972569" y="1230979"/>
            <a:ext cx="877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 err="1">
                <a:solidFill>
                  <a:srgbClr val="071D49"/>
                </a:solidFill>
              </a:rPr>
              <a:t>Excluded</a:t>
            </a:r>
            <a:r>
              <a:rPr lang="es-ES" sz="2000" b="1" dirty="0">
                <a:solidFill>
                  <a:srgbClr val="071D49"/>
                </a:solidFill>
              </a:rPr>
              <a:t> </a:t>
            </a:r>
            <a:r>
              <a:rPr lang="es-ES" sz="2000" b="1" dirty="0" err="1">
                <a:solidFill>
                  <a:srgbClr val="071D49"/>
                </a:solidFill>
              </a:rPr>
              <a:t>Accounts</a:t>
            </a:r>
            <a:endParaRPr lang="es-ES" sz="2000" b="1" dirty="0">
              <a:solidFill>
                <a:srgbClr val="071D49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F8BE67-D393-8C4A-4F59-83BDDFFE5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12"/>
          <a:stretch/>
        </p:blipFill>
        <p:spPr>
          <a:xfrm>
            <a:off x="6368205" y="2188305"/>
            <a:ext cx="4006582" cy="165146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6197C1-D325-CBB5-74E6-4BACC03FADCE}"/>
              </a:ext>
            </a:extLst>
          </p:cNvPr>
          <p:cNvSpPr txBox="1"/>
          <p:nvPr/>
        </p:nvSpPr>
        <p:spPr>
          <a:xfrm>
            <a:off x="6368206" y="4005925"/>
            <a:ext cx="4580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21C4D"/>
                </a:solidFill>
              </a:rPr>
              <a:t>Applies to all accounts of: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rgbClr val="121C4D"/>
                </a:solidFill>
              </a:rPr>
              <a:t>Production</a:t>
            </a:r>
            <a:r>
              <a:rPr lang="en-US" sz="1600" dirty="0">
                <a:solidFill>
                  <a:srgbClr val="121C4D"/>
                </a:solidFill>
              </a:rPr>
              <a:t> (Starts with </a:t>
            </a:r>
            <a:r>
              <a:rPr lang="en-US" sz="1600" b="1" dirty="0">
                <a:solidFill>
                  <a:srgbClr val="121C4D"/>
                </a:solidFill>
              </a:rPr>
              <a:t>510203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rgbClr val="121C4D"/>
                </a:solidFill>
              </a:rPr>
              <a:t>Distribution</a:t>
            </a:r>
            <a:r>
              <a:rPr lang="en-US" sz="1600" dirty="0">
                <a:solidFill>
                  <a:srgbClr val="121C4D"/>
                </a:solidFill>
              </a:rPr>
              <a:t> (Begin with </a:t>
            </a:r>
            <a:r>
              <a:rPr lang="en-US" sz="1600" b="1" dirty="0">
                <a:solidFill>
                  <a:srgbClr val="121C4D"/>
                </a:solidFill>
              </a:rPr>
              <a:t>510112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rgbClr val="121C4D"/>
                </a:solidFill>
              </a:rPr>
              <a:t>Administration</a:t>
            </a:r>
            <a:r>
              <a:rPr lang="en-US" sz="1600" dirty="0">
                <a:solidFill>
                  <a:srgbClr val="121C4D"/>
                </a:solidFill>
              </a:rPr>
              <a:t> (Begin with </a:t>
            </a:r>
            <a:r>
              <a:rPr lang="en-US" sz="1600" b="1" dirty="0">
                <a:solidFill>
                  <a:srgbClr val="121C4D"/>
                </a:solidFill>
              </a:rPr>
              <a:t>520101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US" sz="1600" b="1" dirty="0">
                <a:solidFill>
                  <a:srgbClr val="121C4D"/>
                </a:solidFill>
              </a:rPr>
              <a:t>Sales</a:t>
            </a:r>
            <a:r>
              <a:rPr lang="en-US" sz="1600" dirty="0">
                <a:solidFill>
                  <a:srgbClr val="121C4D"/>
                </a:solidFill>
              </a:rPr>
              <a:t> (Starts with </a:t>
            </a:r>
            <a:r>
              <a:rPr lang="en-US" sz="1600" b="1" dirty="0">
                <a:solidFill>
                  <a:srgbClr val="121C4D"/>
                </a:solidFill>
              </a:rPr>
              <a:t>520201</a:t>
            </a:r>
            <a:r>
              <a:rPr lang="en-US" sz="1600" dirty="0">
                <a:solidFill>
                  <a:srgbClr val="121C4D"/>
                </a:solidFill>
              </a:rPr>
              <a:t>)</a:t>
            </a:r>
            <a:endParaRPr lang="es-CO" sz="1600" dirty="0">
              <a:solidFill>
                <a:srgbClr val="121C4D"/>
              </a:solidFill>
            </a:endParaRPr>
          </a:p>
        </p:txBody>
      </p:sp>
      <p:pic>
        <p:nvPicPr>
          <p:cNvPr id="12" name="Gráfico 11" descr="Advertencia con relleno sólido">
            <a:extLst>
              <a:ext uri="{FF2B5EF4-FFF2-40B4-BE49-F238E27FC236}">
                <a16:creationId xmlns:a16="http://schemas.microsoft.com/office/drawing/2014/main" id="{3F9B0891-2153-FF0B-7E84-51A21D33E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569" y="1143034"/>
            <a:ext cx="576000" cy="576000"/>
          </a:xfrm>
          <a:prstGeom prst="rect">
            <a:avLst/>
          </a:prstGeom>
        </p:spPr>
      </p:pic>
      <p:sp>
        <p:nvSpPr>
          <p:cNvPr id="13" name="object 4">
            <a:extLst>
              <a:ext uri="{FF2B5EF4-FFF2-40B4-BE49-F238E27FC236}">
                <a16:creationId xmlns:a16="http://schemas.microsoft.com/office/drawing/2014/main" id="{D0BC54F9-FF72-DBAC-0E9D-944EAF2EC9B2}"/>
              </a:ext>
            </a:extLst>
          </p:cNvPr>
          <p:cNvSpPr/>
          <p:nvPr/>
        </p:nvSpPr>
        <p:spPr>
          <a:xfrm>
            <a:off x="1475541" y="2596169"/>
            <a:ext cx="3885828" cy="24520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CuadroTexto 13">
            <a:hlinkClick r:id="rId6"/>
            <a:extLst>
              <a:ext uri="{FF2B5EF4-FFF2-40B4-BE49-F238E27FC236}">
                <a16:creationId xmlns:a16="http://schemas.microsoft.com/office/drawing/2014/main" id="{3CAF02B9-7032-ABF2-E81B-EF2BB5E5015A}"/>
              </a:ext>
            </a:extLst>
          </p:cNvPr>
          <p:cNvSpPr txBox="1"/>
          <p:nvPr/>
        </p:nvSpPr>
        <p:spPr>
          <a:xfrm>
            <a:off x="1134494" y="5983310"/>
            <a:ext cx="3142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21C4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File with excluded accounts.</a:t>
            </a:r>
            <a:endParaRPr lang="en-US" sz="1400" dirty="0">
              <a:solidFill>
                <a:srgbClr val="121C4D"/>
              </a:solidFill>
            </a:endParaRPr>
          </a:p>
        </p:txBody>
      </p:sp>
      <p:pic>
        <p:nvPicPr>
          <p:cNvPr id="19" name="Gráfico 18" descr="Pantalla táctil con relleno sólido">
            <a:extLst>
              <a:ext uri="{FF2B5EF4-FFF2-40B4-BE49-F238E27FC236}">
                <a16:creationId xmlns:a16="http://schemas.microsoft.com/office/drawing/2014/main" id="{C7CDB53D-2295-A87E-DBDA-6981647FCD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4569" y="5982505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4. Non ZBB </a:t>
            </a:r>
            <a:r>
              <a:rPr lang="es-CO" altLang="es-CO" sz="2400" b="1" dirty="0" err="1">
                <a:solidFill>
                  <a:srgbClr val="071D49"/>
                </a:solidFill>
                <a:latin typeface="Trebuchet MS" panose="020B0603020202020204" pitchFamily="34" charset="0"/>
              </a:rPr>
              <a:t>Accounts</a:t>
            </a:r>
            <a:endParaRPr lang="es-CO" altLang="es-CO" sz="24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3A21F6-1C58-5FBA-F226-68D828645DCD}"/>
              </a:ext>
            </a:extLst>
          </p:cNvPr>
          <p:cNvSpPr txBox="1"/>
          <p:nvPr/>
        </p:nvSpPr>
        <p:spPr>
          <a:xfrm>
            <a:off x="850471" y="1395281"/>
            <a:ext cx="86013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121C4D"/>
                </a:solidFill>
                <a:latin typeface="Trebuchet MS" panose="020B0603020202020204" pitchFamily="34" charset="0"/>
              </a:rPr>
              <a:t>The following group of expenses are out of the ZBB scope for </a:t>
            </a:r>
            <a:r>
              <a:rPr lang="es-ES" sz="2000" b="1" dirty="0">
                <a:solidFill>
                  <a:srgbClr val="121C4D"/>
                </a:solidFill>
                <a:latin typeface="Trebuchet MS" panose="020B0603020202020204" pitchFamily="34" charset="0"/>
              </a:rPr>
              <a:t>2023</a:t>
            </a:r>
          </a:p>
        </p:txBody>
      </p:sp>
      <p:pic>
        <p:nvPicPr>
          <p:cNvPr id="4" name="Gráfico 3" descr="Portapapeles con todas las cruces con relleno sólido">
            <a:extLst>
              <a:ext uri="{FF2B5EF4-FFF2-40B4-BE49-F238E27FC236}">
                <a16:creationId xmlns:a16="http://schemas.microsoft.com/office/drawing/2014/main" id="{7B31D8E6-3CA5-64F1-BD9D-D40D6A652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236" y="1293468"/>
            <a:ext cx="603739" cy="603739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1A341CBC-0C92-EE15-0C78-659727FD892C}"/>
              </a:ext>
            </a:extLst>
          </p:cNvPr>
          <p:cNvSpPr/>
          <p:nvPr/>
        </p:nvSpPr>
        <p:spPr>
          <a:xfrm>
            <a:off x="3181960" y="2489916"/>
            <a:ext cx="1187865" cy="2545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black"/>
              </a:solidFill>
              <a:latin typeface="Trebuchet MS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CE4AFD5-E31F-2AB2-0366-AE46EF257645}"/>
              </a:ext>
            </a:extLst>
          </p:cNvPr>
          <p:cNvGrpSpPr/>
          <p:nvPr/>
        </p:nvGrpSpPr>
        <p:grpSpPr>
          <a:xfrm>
            <a:off x="5307081" y="2550970"/>
            <a:ext cx="2968488" cy="2484553"/>
            <a:chOff x="4611756" y="2063723"/>
            <a:chExt cx="2968488" cy="2484553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A880142-7079-EF0F-888E-C46176885F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8960"/>
            <a:stretch/>
          </p:blipFill>
          <p:spPr>
            <a:xfrm>
              <a:off x="4611756" y="2063723"/>
              <a:ext cx="2968488" cy="2212855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81DA313C-384C-D926-4151-28B435FF0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0050"/>
            <a:stretch/>
          </p:blipFill>
          <p:spPr>
            <a:xfrm>
              <a:off x="4611756" y="4276578"/>
              <a:ext cx="2968488" cy="271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51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E26BB175-1B24-8CC2-818D-05ECCEAB7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570" y="215872"/>
            <a:ext cx="10475913" cy="48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r>
              <a:rPr lang="es-CO" altLang="es-CO" sz="2400" b="1" dirty="0" err="1">
                <a:solidFill>
                  <a:srgbClr val="071D49"/>
                </a:solidFill>
                <a:latin typeface="Trebuchet MS" panose="020B0603020202020204" pitchFamily="34" charset="0"/>
              </a:rPr>
              <a:t>Any</a:t>
            </a: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 </a:t>
            </a:r>
            <a:r>
              <a:rPr lang="es-CO" altLang="es-CO" sz="2400" b="1" dirty="0" err="1">
                <a:solidFill>
                  <a:srgbClr val="071D49"/>
                </a:solidFill>
                <a:latin typeface="Trebuchet MS" panose="020B0603020202020204" pitchFamily="34" charset="0"/>
              </a:rPr>
              <a:t>questions</a:t>
            </a:r>
            <a:r>
              <a:rPr lang="es-CO" altLang="es-CO" sz="2400" b="1" dirty="0">
                <a:solidFill>
                  <a:srgbClr val="071D49"/>
                </a:solidFill>
                <a:latin typeface="Trebuchet MS" panose="020B0603020202020204" pitchFamily="34" charset="0"/>
              </a:rPr>
              <a:t>?</a:t>
            </a:r>
          </a:p>
          <a:p>
            <a:pPr defTabSz="1228725" fontAlgn="base">
              <a:spcBef>
                <a:spcPct val="0"/>
              </a:spcBef>
              <a:spcAft>
                <a:spcPct val="0"/>
              </a:spcAft>
            </a:pPr>
            <a:endParaRPr lang="es-CO" altLang="es-CO" sz="2400" b="1" dirty="0">
              <a:solidFill>
                <a:srgbClr val="071D4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3A21F6-1C58-5FBA-F226-68D828645DCD}"/>
              </a:ext>
            </a:extLst>
          </p:cNvPr>
          <p:cNvSpPr txBox="1"/>
          <p:nvPr/>
        </p:nvSpPr>
        <p:spPr>
          <a:xfrm>
            <a:off x="1795329" y="1348356"/>
            <a:ext cx="88201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71D49"/>
                </a:solidFill>
                <a:latin typeface="Trebuchet MS" panose="020B0603020202020204" pitchFamily="34" charset="0"/>
              </a:rPr>
              <a:t>If you have any questions, you can contact us in the Teams channel that we have created exclusively for budget just by accessing the following link:</a:t>
            </a:r>
          </a:p>
          <a:p>
            <a:pPr algn="ctr" defTabSz="1228725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sz="1600" dirty="0">
              <a:solidFill>
                <a:srgbClr val="071D49"/>
              </a:solidFill>
              <a:latin typeface="Trebuchet MS" panose="020B0603020202020204" pitchFamily="34" charset="0"/>
            </a:endParaRPr>
          </a:p>
          <a:p>
            <a:pPr algn="ctr" defTabSz="12287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121C4D"/>
                </a:solidFill>
                <a:latin typeface="Trebuchet MS" panose="020B0603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2023 Budget Channel on Teams </a:t>
            </a:r>
            <a:endParaRPr lang="es-CO" sz="1600" b="1" dirty="0">
              <a:solidFill>
                <a:srgbClr val="121C4D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3E424E4E-3E08-DF20-13BD-3234C6DFC18E}"/>
              </a:ext>
            </a:extLst>
          </p:cNvPr>
          <p:cNvSpPr txBox="1">
            <a:spLocks/>
          </p:cNvSpPr>
          <p:nvPr/>
        </p:nvSpPr>
        <p:spPr>
          <a:xfrm>
            <a:off x="841290" y="3606842"/>
            <a:ext cx="10512596" cy="2871331"/>
          </a:xfrm>
          <a:prstGeom prst="rect">
            <a:avLst/>
          </a:prstGeom>
        </p:spPr>
        <p:txBody>
          <a:bodyPr/>
          <a:lstStyle>
            <a:lvl1pPr marL="342186" indent="-342186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402" indent="-285156" algn="l" defTabSz="91249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0620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6869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3116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09368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5612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1859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108" indent="-228125" algn="l" defTabSz="91249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Aft>
                <a:spcPct val="0"/>
              </a:spcAft>
              <a:buNone/>
            </a:pPr>
            <a:r>
              <a:rPr lang="en-US" sz="6000" b="1" dirty="0">
                <a:solidFill>
                  <a:srgbClr val="121C4D"/>
                </a:solidFill>
                <a:latin typeface="Trebuchet MS"/>
              </a:rPr>
              <a:t>Thank you!</a:t>
            </a:r>
          </a:p>
        </p:txBody>
      </p:sp>
      <p:pic>
        <p:nvPicPr>
          <p:cNvPr id="10" name="Gráfico 9" descr="Preguntas con relleno sólido">
            <a:extLst>
              <a:ext uri="{FF2B5EF4-FFF2-40B4-BE49-F238E27FC236}">
                <a16:creationId xmlns:a16="http://schemas.microsoft.com/office/drawing/2014/main" id="{E375B9FB-6E7D-D726-17AA-F773FD3B6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2079" y="1230407"/>
            <a:ext cx="651617" cy="651617"/>
          </a:xfrm>
          <a:prstGeom prst="rect">
            <a:avLst/>
          </a:prstGeom>
        </p:spPr>
      </p:pic>
      <p:pic>
        <p:nvPicPr>
          <p:cNvPr id="12" name="Gráfico 11" descr="Internet con relleno sólido">
            <a:extLst>
              <a:ext uri="{FF2B5EF4-FFF2-40B4-BE49-F238E27FC236}">
                <a16:creationId xmlns:a16="http://schemas.microsoft.com/office/drawing/2014/main" id="{3C35F886-B178-5ECC-5D6C-49B8457B6B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5986" y="2078033"/>
            <a:ext cx="394467" cy="39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7958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PALETA ARGOS">
      <a:dk1>
        <a:srgbClr val="000000"/>
      </a:dk1>
      <a:lt1>
        <a:srgbClr val="FFFFFF"/>
      </a:lt1>
      <a:dk2>
        <a:srgbClr val="C0D72F"/>
      </a:dk2>
      <a:lt2>
        <a:srgbClr val="002C69"/>
      </a:lt2>
      <a:accent1>
        <a:srgbClr val="EF9000"/>
      </a:accent1>
      <a:accent2>
        <a:srgbClr val="FEE147"/>
      </a:accent2>
      <a:accent3>
        <a:srgbClr val="163C46"/>
      </a:accent3>
      <a:accent4>
        <a:srgbClr val="5D86A1"/>
      </a:accent4>
      <a:accent5>
        <a:srgbClr val="0191CF"/>
      </a:accent5>
      <a:accent6>
        <a:srgbClr val="00A386"/>
      </a:accent6>
      <a:hlink>
        <a:srgbClr val="858202"/>
      </a:hlink>
      <a:folHlink>
        <a:srgbClr val="63706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ECC2A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genda">
  <a:themeElements>
    <a:clrScheme name="ARGOS">
      <a:dk1>
        <a:sysClr val="windowText" lastClr="000000"/>
      </a:dk1>
      <a:lt1>
        <a:sysClr val="window" lastClr="FFFFFF"/>
      </a:lt1>
      <a:dk2>
        <a:srgbClr val="071D49"/>
      </a:dk2>
      <a:lt2>
        <a:srgbClr val="EEECE1"/>
      </a:lt2>
      <a:accent1>
        <a:srgbClr val="C4D600"/>
      </a:accent1>
      <a:accent2>
        <a:srgbClr val="00C389"/>
      </a:accent2>
      <a:accent3>
        <a:srgbClr val="00A3E0"/>
      </a:accent3>
      <a:accent4>
        <a:srgbClr val="753BBD"/>
      </a:accent4>
      <a:accent5>
        <a:srgbClr val="FF6A13"/>
      </a:accent5>
      <a:accent6>
        <a:srgbClr val="F0B323"/>
      </a:accent6>
      <a:hlink>
        <a:srgbClr val="6CC24A"/>
      </a:hlink>
      <a:folHlink>
        <a:srgbClr val="ACA39A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visión A">
  <a:themeElements>
    <a:clrScheme name="ARGOS">
      <a:dk1>
        <a:sysClr val="windowText" lastClr="000000"/>
      </a:dk1>
      <a:lt1>
        <a:sysClr val="window" lastClr="FFFFFF"/>
      </a:lt1>
      <a:dk2>
        <a:srgbClr val="071D49"/>
      </a:dk2>
      <a:lt2>
        <a:srgbClr val="EEECE1"/>
      </a:lt2>
      <a:accent1>
        <a:srgbClr val="C4D600"/>
      </a:accent1>
      <a:accent2>
        <a:srgbClr val="00C389"/>
      </a:accent2>
      <a:accent3>
        <a:srgbClr val="00A3E0"/>
      </a:accent3>
      <a:accent4>
        <a:srgbClr val="753BBD"/>
      </a:accent4>
      <a:accent5>
        <a:srgbClr val="FF6A13"/>
      </a:accent5>
      <a:accent6>
        <a:srgbClr val="F0B323"/>
      </a:accent6>
      <a:hlink>
        <a:srgbClr val="6CC24A"/>
      </a:hlink>
      <a:folHlink>
        <a:srgbClr val="ACA39A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rgos">
  <a:themeElements>
    <a:clrScheme name="PALETA ARGOS">
      <a:dk1>
        <a:srgbClr val="000000"/>
      </a:dk1>
      <a:lt1>
        <a:srgbClr val="FFFFFF"/>
      </a:lt1>
      <a:dk2>
        <a:srgbClr val="C0D72F"/>
      </a:dk2>
      <a:lt2>
        <a:srgbClr val="002C69"/>
      </a:lt2>
      <a:accent1>
        <a:srgbClr val="EF9000"/>
      </a:accent1>
      <a:accent2>
        <a:srgbClr val="FEE147"/>
      </a:accent2>
      <a:accent3>
        <a:srgbClr val="163C46"/>
      </a:accent3>
      <a:accent4>
        <a:srgbClr val="5D86A1"/>
      </a:accent4>
      <a:accent5>
        <a:srgbClr val="0191CF"/>
      </a:accent5>
      <a:accent6>
        <a:srgbClr val="00A386"/>
      </a:accent6>
      <a:hlink>
        <a:srgbClr val="858202"/>
      </a:hlink>
      <a:folHlink>
        <a:srgbClr val="6370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gos" id="{5303B336-59AE-4782-B409-AC1E6540BAFC}" vid="{264D7557-718B-4A4A-B920-FAC7D16BC2EF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Interior blanco">
  <a:themeElements>
    <a:clrScheme name="ARGOS">
      <a:dk1>
        <a:sysClr val="windowText" lastClr="000000"/>
      </a:dk1>
      <a:lt1>
        <a:sysClr val="window" lastClr="FFFFFF"/>
      </a:lt1>
      <a:dk2>
        <a:srgbClr val="071D49"/>
      </a:dk2>
      <a:lt2>
        <a:srgbClr val="EEECE1"/>
      </a:lt2>
      <a:accent1>
        <a:srgbClr val="C4D600"/>
      </a:accent1>
      <a:accent2>
        <a:srgbClr val="00C389"/>
      </a:accent2>
      <a:accent3>
        <a:srgbClr val="00A3E0"/>
      </a:accent3>
      <a:accent4>
        <a:srgbClr val="753BBD"/>
      </a:accent4>
      <a:accent5>
        <a:srgbClr val="FF6A13"/>
      </a:accent5>
      <a:accent6>
        <a:srgbClr val="F0B323"/>
      </a:accent6>
      <a:hlink>
        <a:srgbClr val="6CC24A"/>
      </a:hlink>
      <a:folHlink>
        <a:srgbClr val="ACA39A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GOS_ejemplos_diapositivas_051821" id="{C47B9B18-25AB-444C-AABE-1A85AE2C74B3}" vid="{77B384F4-5A90-414C-A372-BA020C380775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5334D67955B44CAA61C06E2B045CE8" ma:contentTypeVersion="6" ma:contentTypeDescription="Crear nuevo documento." ma:contentTypeScope="" ma:versionID="3b88bd11a10a99dc7ce9eccdd8c0e453">
  <xsd:schema xmlns:xsd="http://www.w3.org/2001/XMLSchema" xmlns:xs="http://www.w3.org/2001/XMLSchema" xmlns:p="http://schemas.microsoft.com/office/2006/metadata/properties" xmlns:ns2="d5d44c87-ff30-43e1-83af-32b8ffdd62bb" xmlns:ns3="a9d8ff8e-2676-48e3-acec-74fa4bc5598a" targetNamespace="http://schemas.microsoft.com/office/2006/metadata/properties" ma:root="true" ma:fieldsID="48165d230ef596a346c1831fda7d398c" ns2:_="" ns3:_="">
    <xsd:import namespace="d5d44c87-ff30-43e1-83af-32b8ffdd62bb"/>
    <xsd:import namespace="a9d8ff8e-2676-48e3-acec-74fa4bc559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d44c87-ff30-43e1-83af-32b8ffdd62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8ff8e-2676-48e3-acec-74fa4bc5598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40587B-ED5A-4C93-B28D-D65DFAAA7F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7DF250-9DAF-4BC6-995F-CBB6DB3E85CC}">
  <ds:schemaRefs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d5d44c87-ff30-43e1-83af-32b8ffdd62bb"/>
  </ds:schemaRefs>
</ds:datastoreItem>
</file>

<file path=customXml/itemProps3.xml><?xml version="1.0" encoding="utf-8"?>
<ds:datastoreItem xmlns:ds="http://schemas.openxmlformats.org/officeDocument/2006/customXml" ds:itemID="{2E6B7A5B-B511-4E40-9BC0-CE148D6ECC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d44c87-ff30-43e1-83af-32b8ffdd62bb"/>
    <ds:schemaRef ds:uri="a9d8ff8e-2676-48e3-acec-74fa4bc559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554</Words>
  <Application>Microsoft Office PowerPoint</Application>
  <PresentationFormat>Panorámica</PresentationFormat>
  <Paragraphs>88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Trebuchet MS</vt:lpstr>
      <vt:lpstr>Trebuchet MS (Títulos)</vt:lpstr>
      <vt:lpstr>Wingdings</vt:lpstr>
      <vt:lpstr>1_Tema de Office</vt:lpstr>
      <vt:lpstr>Agenda</vt:lpstr>
      <vt:lpstr>División A</vt:lpstr>
      <vt:lpstr>Argos</vt:lpstr>
      <vt:lpstr>Tema de Office</vt:lpstr>
      <vt:lpstr>Interior blanco</vt:lpstr>
      <vt:lpstr>ZBB Budget 2023 Services, Fees, Various &amp; Maintenance</vt:lpstr>
      <vt:lpstr>Agenda</vt:lpstr>
      <vt:lpstr>Agenda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Gomez Chavarriaga</dc:creator>
  <cp:lastModifiedBy>Manuela Rendon Aguirre</cp:lastModifiedBy>
  <cp:revision>1</cp:revision>
  <dcterms:created xsi:type="dcterms:W3CDTF">2018-11-13T21:51:10Z</dcterms:created>
  <dcterms:modified xsi:type="dcterms:W3CDTF">2022-09-02T15:51:21Z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0x010100545334D67955B44CAA61C06E2B045CE8</vt:lpwstr>
  </property>
</Properties>
</file>