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3859213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85"/>
    <p:restoredTop sz="94719"/>
  </p:normalViewPr>
  <p:slideViewPr>
    <p:cSldViewPr snapToGrid="0">
      <p:cViewPr varScale="1">
        <p:scale>
          <a:sx n="148" d="100"/>
          <a:sy n="148" d="100"/>
        </p:scale>
        <p:origin x="40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441" y="1122363"/>
            <a:ext cx="3280331" cy="2387600"/>
          </a:xfrm>
        </p:spPr>
        <p:txBody>
          <a:bodyPr anchor="b"/>
          <a:lstStyle>
            <a:lvl1pPr algn="ctr">
              <a:defRPr sz="2532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2402" y="3602038"/>
            <a:ext cx="2894410" cy="1655762"/>
          </a:xfrm>
        </p:spPr>
        <p:txBody>
          <a:bodyPr/>
          <a:lstStyle>
            <a:lvl1pPr marL="0" indent="0" algn="ctr">
              <a:buNone/>
              <a:defRPr sz="1013"/>
            </a:lvl1pPr>
            <a:lvl2pPr marL="192938" indent="0" algn="ctr">
              <a:buNone/>
              <a:defRPr sz="844"/>
            </a:lvl2pPr>
            <a:lvl3pPr marL="385877" indent="0" algn="ctr">
              <a:buNone/>
              <a:defRPr sz="760"/>
            </a:lvl3pPr>
            <a:lvl4pPr marL="578815" indent="0" algn="ctr">
              <a:buNone/>
              <a:defRPr sz="675"/>
            </a:lvl4pPr>
            <a:lvl5pPr marL="771754" indent="0" algn="ctr">
              <a:buNone/>
              <a:defRPr sz="675"/>
            </a:lvl5pPr>
            <a:lvl6pPr marL="964692" indent="0" algn="ctr">
              <a:buNone/>
              <a:defRPr sz="675"/>
            </a:lvl6pPr>
            <a:lvl7pPr marL="1157630" indent="0" algn="ctr">
              <a:buNone/>
              <a:defRPr sz="675"/>
            </a:lvl7pPr>
            <a:lvl8pPr marL="1350569" indent="0" algn="ctr">
              <a:buNone/>
              <a:defRPr sz="675"/>
            </a:lvl8pPr>
            <a:lvl9pPr marL="1543507" indent="0" algn="ctr">
              <a:buNone/>
              <a:defRPr sz="675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C5B0-751F-6D45-A81A-380F795326EC}" type="datetimeFigureOut">
              <a:rPr lang="es-CO" smtClean="0"/>
              <a:t>24/11/22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C6847-2EFA-EE49-B4F7-D3D850FF66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5703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C5B0-751F-6D45-A81A-380F795326EC}" type="datetimeFigureOut">
              <a:rPr lang="es-CO" smtClean="0"/>
              <a:t>24/11/22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C6847-2EFA-EE49-B4F7-D3D850FF66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3705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61749" y="365125"/>
            <a:ext cx="832143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5321" y="365125"/>
            <a:ext cx="2448188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C5B0-751F-6D45-A81A-380F795326EC}" type="datetimeFigureOut">
              <a:rPr lang="es-CO" smtClean="0"/>
              <a:t>24/11/22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C6847-2EFA-EE49-B4F7-D3D850FF66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42854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C5B0-751F-6D45-A81A-380F795326EC}" type="datetimeFigureOut">
              <a:rPr lang="es-CO" smtClean="0"/>
              <a:t>24/11/22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C6847-2EFA-EE49-B4F7-D3D850FF66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94608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311" y="1709740"/>
            <a:ext cx="3328571" cy="2852737"/>
          </a:xfrm>
        </p:spPr>
        <p:txBody>
          <a:bodyPr anchor="b"/>
          <a:lstStyle>
            <a:lvl1pPr>
              <a:defRPr sz="2532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3311" y="4589465"/>
            <a:ext cx="3328571" cy="1500187"/>
          </a:xfrm>
        </p:spPr>
        <p:txBody>
          <a:bodyPr/>
          <a:lstStyle>
            <a:lvl1pPr marL="0" indent="0">
              <a:buNone/>
              <a:defRPr sz="1013">
                <a:solidFill>
                  <a:schemeClr val="tx1"/>
                </a:solidFill>
              </a:defRPr>
            </a:lvl1pPr>
            <a:lvl2pPr marL="192938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2pPr>
            <a:lvl3pPr marL="385877" indent="0">
              <a:buNone/>
              <a:defRPr sz="760">
                <a:solidFill>
                  <a:schemeClr val="tx1">
                    <a:tint val="75000"/>
                  </a:schemeClr>
                </a:solidFill>
              </a:defRPr>
            </a:lvl3pPr>
            <a:lvl4pPr marL="578815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4pPr>
            <a:lvl5pPr marL="771754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5pPr>
            <a:lvl6pPr marL="964692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6pPr>
            <a:lvl7pPr marL="1157630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7pPr>
            <a:lvl8pPr marL="1350569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8pPr>
            <a:lvl9pPr marL="1543507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C5B0-751F-6D45-A81A-380F795326EC}" type="datetimeFigureOut">
              <a:rPr lang="es-CO" smtClean="0"/>
              <a:t>24/11/22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C6847-2EFA-EE49-B4F7-D3D850FF66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1316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5321" y="1825625"/>
            <a:ext cx="1640166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53726" y="1825625"/>
            <a:ext cx="1640166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C5B0-751F-6D45-A81A-380F795326EC}" type="datetimeFigureOut">
              <a:rPr lang="es-CO" smtClean="0"/>
              <a:t>24/11/22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C6847-2EFA-EE49-B4F7-D3D850FF66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8088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824" y="365127"/>
            <a:ext cx="3328571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5824" y="1681163"/>
            <a:ext cx="1632628" cy="823912"/>
          </a:xfrm>
        </p:spPr>
        <p:txBody>
          <a:bodyPr anchor="b"/>
          <a:lstStyle>
            <a:lvl1pPr marL="0" indent="0">
              <a:buNone/>
              <a:defRPr sz="1013" b="1"/>
            </a:lvl1pPr>
            <a:lvl2pPr marL="192938" indent="0">
              <a:buNone/>
              <a:defRPr sz="844" b="1"/>
            </a:lvl2pPr>
            <a:lvl3pPr marL="385877" indent="0">
              <a:buNone/>
              <a:defRPr sz="760" b="1"/>
            </a:lvl3pPr>
            <a:lvl4pPr marL="578815" indent="0">
              <a:buNone/>
              <a:defRPr sz="675" b="1"/>
            </a:lvl4pPr>
            <a:lvl5pPr marL="771754" indent="0">
              <a:buNone/>
              <a:defRPr sz="675" b="1"/>
            </a:lvl5pPr>
            <a:lvl6pPr marL="964692" indent="0">
              <a:buNone/>
              <a:defRPr sz="675" b="1"/>
            </a:lvl6pPr>
            <a:lvl7pPr marL="1157630" indent="0">
              <a:buNone/>
              <a:defRPr sz="675" b="1"/>
            </a:lvl7pPr>
            <a:lvl8pPr marL="1350569" indent="0">
              <a:buNone/>
              <a:defRPr sz="675" b="1"/>
            </a:lvl8pPr>
            <a:lvl9pPr marL="1543507" indent="0">
              <a:buNone/>
              <a:defRPr sz="675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5824" y="2505075"/>
            <a:ext cx="163262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53727" y="1681163"/>
            <a:ext cx="1640668" cy="823912"/>
          </a:xfrm>
        </p:spPr>
        <p:txBody>
          <a:bodyPr anchor="b"/>
          <a:lstStyle>
            <a:lvl1pPr marL="0" indent="0">
              <a:buNone/>
              <a:defRPr sz="1013" b="1"/>
            </a:lvl1pPr>
            <a:lvl2pPr marL="192938" indent="0">
              <a:buNone/>
              <a:defRPr sz="844" b="1"/>
            </a:lvl2pPr>
            <a:lvl3pPr marL="385877" indent="0">
              <a:buNone/>
              <a:defRPr sz="760" b="1"/>
            </a:lvl3pPr>
            <a:lvl4pPr marL="578815" indent="0">
              <a:buNone/>
              <a:defRPr sz="675" b="1"/>
            </a:lvl4pPr>
            <a:lvl5pPr marL="771754" indent="0">
              <a:buNone/>
              <a:defRPr sz="675" b="1"/>
            </a:lvl5pPr>
            <a:lvl6pPr marL="964692" indent="0">
              <a:buNone/>
              <a:defRPr sz="675" b="1"/>
            </a:lvl6pPr>
            <a:lvl7pPr marL="1157630" indent="0">
              <a:buNone/>
              <a:defRPr sz="675" b="1"/>
            </a:lvl7pPr>
            <a:lvl8pPr marL="1350569" indent="0">
              <a:buNone/>
              <a:defRPr sz="675" b="1"/>
            </a:lvl8pPr>
            <a:lvl9pPr marL="1543507" indent="0">
              <a:buNone/>
              <a:defRPr sz="675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53727" y="2505075"/>
            <a:ext cx="164066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C5B0-751F-6D45-A81A-380F795326EC}" type="datetimeFigureOut">
              <a:rPr lang="es-CO" smtClean="0"/>
              <a:t>24/11/22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C6847-2EFA-EE49-B4F7-D3D850FF66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93860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C5B0-751F-6D45-A81A-380F795326EC}" type="datetimeFigureOut">
              <a:rPr lang="es-CO" smtClean="0"/>
              <a:t>24/11/22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C6847-2EFA-EE49-B4F7-D3D850FF66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45211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C5B0-751F-6D45-A81A-380F795326EC}" type="datetimeFigureOut">
              <a:rPr lang="es-CO" smtClean="0"/>
              <a:t>24/11/22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C6847-2EFA-EE49-B4F7-D3D850FF66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94571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823" y="457200"/>
            <a:ext cx="1244697" cy="1600200"/>
          </a:xfrm>
        </p:spPr>
        <p:txBody>
          <a:bodyPr anchor="b"/>
          <a:lstStyle>
            <a:lvl1pPr>
              <a:defRPr sz="135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0668" y="987427"/>
            <a:ext cx="1953727" cy="4873625"/>
          </a:xfrm>
        </p:spPr>
        <p:txBody>
          <a:bodyPr/>
          <a:lstStyle>
            <a:lvl1pPr>
              <a:defRPr sz="1350"/>
            </a:lvl1pPr>
            <a:lvl2pPr>
              <a:defRPr sz="1182"/>
            </a:lvl2pPr>
            <a:lvl3pPr>
              <a:defRPr sz="1013"/>
            </a:lvl3pPr>
            <a:lvl4pPr>
              <a:defRPr sz="844"/>
            </a:lvl4pPr>
            <a:lvl5pPr>
              <a:defRPr sz="844"/>
            </a:lvl5pPr>
            <a:lvl6pPr>
              <a:defRPr sz="844"/>
            </a:lvl6pPr>
            <a:lvl7pPr>
              <a:defRPr sz="844"/>
            </a:lvl7pPr>
            <a:lvl8pPr>
              <a:defRPr sz="844"/>
            </a:lvl8pPr>
            <a:lvl9pPr>
              <a:defRPr sz="844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5823" y="2057400"/>
            <a:ext cx="1244697" cy="3811588"/>
          </a:xfrm>
        </p:spPr>
        <p:txBody>
          <a:bodyPr/>
          <a:lstStyle>
            <a:lvl1pPr marL="0" indent="0">
              <a:buNone/>
              <a:defRPr sz="675"/>
            </a:lvl1pPr>
            <a:lvl2pPr marL="192938" indent="0">
              <a:buNone/>
              <a:defRPr sz="591"/>
            </a:lvl2pPr>
            <a:lvl3pPr marL="385877" indent="0">
              <a:buNone/>
              <a:defRPr sz="506"/>
            </a:lvl3pPr>
            <a:lvl4pPr marL="578815" indent="0">
              <a:buNone/>
              <a:defRPr sz="422"/>
            </a:lvl4pPr>
            <a:lvl5pPr marL="771754" indent="0">
              <a:buNone/>
              <a:defRPr sz="422"/>
            </a:lvl5pPr>
            <a:lvl6pPr marL="964692" indent="0">
              <a:buNone/>
              <a:defRPr sz="422"/>
            </a:lvl6pPr>
            <a:lvl7pPr marL="1157630" indent="0">
              <a:buNone/>
              <a:defRPr sz="422"/>
            </a:lvl7pPr>
            <a:lvl8pPr marL="1350569" indent="0">
              <a:buNone/>
              <a:defRPr sz="422"/>
            </a:lvl8pPr>
            <a:lvl9pPr marL="1543507" indent="0">
              <a:buNone/>
              <a:defRPr sz="422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C5B0-751F-6D45-A81A-380F795326EC}" type="datetimeFigureOut">
              <a:rPr lang="es-CO" smtClean="0"/>
              <a:t>24/11/22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C6847-2EFA-EE49-B4F7-D3D850FF66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3503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823" y="457200"/>
            <a:ext cx="1244697" cy="1600200"/>
          </a:xfrm>
        </p:spPr>
        <p:txBody>
          <a:bodyPr anchor="b"/>
          <a:lstStyle>
            <a:lvl1pPr>
              <a:defRPr sz="135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40668" y="987427"/>
            <a:ext cx="1953727" cy="4873625"/>
          </a:xfrm>
        </p:spPr>
        <p:txBody>
          <a:bodyPr anchor="t"/>
          <a:lstStyle>
            <a:lvl1pPr marL="0" indent="0">
              <a:buNone/>
              <a:defRPr sz="1350"/>
            </a:lvl1pPr>
            <a:lvl2pPr marL="192938" indent="0">
              <a:buNone/>
              <a:defRPr sz="1182"/>
            </a:lvl2pPr>
            <a:lvl3pPr marL="385877" indent="0">
              <a:buNone/>
              <a:defRPr sz="1013"/>
            </a:lvl3pPr>
            <a:lvl4pPr marL="578815" indent="0">
              <a:buNone/>
              <a:defRPr sz="844"/>
            </a:lvl4pPr>
            <a:lvl5pPr marL="771754" indent="0">
              <a:buNone/>
              <a:defRPr sz="844"/>
            </a:lvl5pPr>
            <a:lvl6pPr marL="964692" indent="0">
              <a:buNone/>
              <a:defRPr sz="844"/>
            </a:lvl6pPr>
            <a:lvl7pPr marL="1157630" indent="0">
              <a:buNone/>
              <a:defRPr sz="844"/>
            </a:lvl7pPr>
            <a:lvl8pPr marL="1350569" indent="0">
              <a:buNone/>
              <a:defRPr sz="844"/>
            </a:lvl8pPr>
            <a:lvl9pPr marL="1543507" indent="0">
              <a:buNone/>
              <a:defRPr sz="844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5823" y="2057400"/>
            <a:ext cx="1244697" cy="3811588"/>
          </a:xfrm>
        </p:spPr>
        <p:txBody>
          <a:bodyPr/>
          <a:lstStyle>
            <a:lvl1pPr marL="0" indent="0">
              <a:buNone/>
              <a:defRPr sz="675"/>
            </a:lvl1pPr>
            <a:lvl2pPr marL="192938" indent="0">
              <a:buNone/>
              <a:defRPr sz="591"/>
            </a:lvl2pPr>
            <a:lvl3pPr marL="385877" indent="0">
              <a:buNone/>
              <a:defRPr sz="506"/>
            </a:lvl3pPr>
            <a:lvl4pPr marL="578815" indent="0">
              <a:buNone/>
              <a:defRPr sz="422"/>
            </a:lvl4pPr>
            <a:lvl5pPr marL="771754" indent="0">
              <a:buNone/>
              <a:defRPr sz="422"/>
            </a:lvl5pPr>
            <a:lvl6pPr marL="964692" indent="0">
              <a:buNone/>
              <a:defRPr sz="422"/>
            </a:lvl6pPr>
            <a:lvl7pPr marL="1157630" indent="0">
              <a:buNone/>
              <a:defRPr sz="422"/>
            </a:lvl7pPr>
            <a:lvl8pPr marL="1350569" indent="0">
              <a:buNone/>
              <a:defRPr sz="422"/>
            </a:lvl8pPr>
            <a:lvl9pPr marL="1543507" indent="0">
              <a:buNone/>
              <a:defRPr sz="422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C5B0-751F-6D45-A81A-380F795326EC}" type="datetimeFigureOut">
              <a:rPr lang="es-CO" smtClean="0"/>
              <a:t>24/11/22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C6847-2EFA-EE49-B4F7-D3D850FF66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26010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5321" y="365127"/>
            <a:ext cx="332857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5321" y="1825625"/>
            <a:ext cx="332857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5321" y="6356352"/>
            <a:ext cx="8683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EC5B0-751F-6D45-A81A-380F795326EC}" type="datetimeFigureOut">
              <a:rPr lang="es-CO" smtClean="0"/>
              <a:t>24/11/22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78365" y="6356352"/>
            <a:ext cx="13024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25569" y="6356352"/>
            <a:ext cx="8683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C6847-2EFA-EE49-B4F7-D3D850FF66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04630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85877" rtl="0" eaLnBrk="1" latinLnBrk="0" hangingPunct="1">
        <a:lnSpc>
          <a:spcPct val="90000"/>
        </a:lnSpc>
        <a:spcBef>
          <a:spcPct val="0"/>
        </a:spcBef>
        <a:buNone/>
        <a:defRPr sz="185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469" indent="-96469" algn="l" defTabSz="385877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182" kern="1200">
          <a:solidFill>
            <a:schemeClr val="tx1"/>
          </a:solidFill>
          <a:latin typeface="+mn-lt"/>
          <a:ea typeface="+mn-ea"/>
          <a:cs typeface="+mn-cs"/>
        </a:defRPr>
      </a:lvl1pPr>
      <a:lvl2pPr marL="289408" indent="-96469" algn="l" defTabSz="385877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482346" indent="-96469" algn="l" defTabSz="385877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75284" indent="-96469" algn="l" defTabSz="385877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4pPr>
      <a:lvl5pPr marL="868223" indent="-96469" algn="l" defTabSz="385877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5pPr>
      <a:lvl6pPr marL="1061161" indent="-96469" algn="l" defTabSz="385877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254100" indent="-96469" algn="l" defTabSz="385877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447038" indent="-96469" algn="l" defTabSz="385877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639976" indent="-96469" algn="l" defTabSz="385877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5877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1pPr>
      <a:lvl2pPr marL="192938" algn="l" defTabSz="385877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2pPr>
      <a:lvl3pPr marL="385877" algn="l" defTabSz="385877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3pPr>
      <a:lvl4pPr marL="578815" algn="l" defTabSz="385877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4pPr>
      <a:lvl5pPr marL="771754" algn="l" defTabSz="385877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5pPr>
      <a:lvl6pPr marL="964692" algn="l" defTabSz="385877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157630" algn="l" defTabSz="385877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350569" algn="l" defTabSz="385877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543507" algn="l" defTabSz="385877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4AE56620-74B0-A2B0-EE11-8ED8E26E02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" y="0"/>
            <a:ext cx="38576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2882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Macintosh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1</cp:revision>
  <dcterms:created xsi:type="dcterms:W3CDTF">2022-11-24T14:15:37Z</dcterms:created>
  <dcterms:modified xsi:type="dcterms:W3CDTF">2022-11-24T14:19:36Z</dcterms:modified>
</cp:coreProperties>
</file>