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2192000" cy="12193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>
      <p:cViewPr varScale="1">
        <p:scale>
          <a:sx n="69" d="100"/>
          <a:sy n="69" d="100"/>
        </p:scale>
        <p:origin x="2776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95572"/>
            <a:ext cx="10363200" cy="4245175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404457"/>
            <a:ext cx="9144000" cy="2943960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A46A0-C797-C043-A1B2-40BF6C5FAD7E}" type="datetimeFigureOut">
              <a:rPr lang="es-CO" smtClean="0"/>
              <a:t>24/11/22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69E20-AC9B-A04F-8531-65166A0C196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8797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A46A0-C797-C043-A1B2-40BF6C5FAD7E}" type="datetimeFigureOut">
              <a:rPr lang="es-CO" smtClean="0"/>
              <a:t>24/11/22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69E20-AC9B-A04F-8531-65166A0C196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70779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649196"/>
            <a:ext cx="2628900" cy="10333502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649196"/>
            <a:ext cx="7734300" cy="10333502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A46A0-C797-C043-A1B2-40BF6C5FAD7E}" type="datetimeFigureOut">
              <a:rPr lang="es-CO" smtClean="0"/>
              <a:t>24/11/22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69E20-AC9B-A04F-8531-65166A0C196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59250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A46A0-C797-C043-A1B2-40BF6C5FAD7E}" type="datetimeFigureOut">
              <a:rPr lang="es-CO" smtClean="0"/>
              <a:t>24/11/22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69E20-AC9B-A04F-8531-65166A0C196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06328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3039933"/>
            <a:ext cx="10515600" cy="507219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8160111"/>
            <a:ext cx="10515600" cy="2667346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A46A0-C797-C043-A1B2-40BF6C5FAD7E}" type="datetimeFigureOut">
              <a:rPr lang="es-CO" smtClean="0"/>
              <a:t>24/11/22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69E20-AC9B-A04F-8531-65166A0C196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97878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3245978"/>
            <a:ext cx="5181600" cy="7736720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3245978"/>
            <a:ext cx="5181600" cy="7736720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A46A0-C797-C043-A1B2-40BF6C5FAD7E}" type="datetimeFigureOut">
              <a:rPr lang="es-CO" smtClean="0"/>
              <a:t>24/11/22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69E20-AC9B-A04F-8531-65166A0C196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6083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49199"/>
            <a:ext cx="10515600" cy="23568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989124"/>
            <a:ext cx="5157787" cy="146492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4454047"/>
            <a:ext cx="5157787" cy="6551232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989124"/>
            <a:ext cx="5183188" cy="146492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4454047"/>
            <a:ext cx="5183188" cy="6551232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A46A0-C797-C043-A1B2-40BF6C5FAD7E}" type="datetimeFigureOut">
              <a:rPr lang="es-CO" smtClean="0"/>
              <a:t>24/11/22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69E20-AC9B-A04F-8531-65166A0C196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08889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A46A0-C797-C043-A1B2-40BF6C5FAD7E}" type="datetimeFigureOut">
              <a:rPr lang="es-CO" smtClean="0"/>
              <a:t>24/11/22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69E20-AC9B-A04F-8531-65166A0C196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2438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A46A0-C797-C043-A1B2-40BF6C5FAD7E}" type="datetimeFigureOut">
              <a:rPr lang="es-CO" smtClean="0"/>
              <a:t>24/11/22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69E20-AC9B-A04F-8531-65166A0C196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97227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12906"/>
            <a:ext cx="3932237" cy="2845171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755653"/>
            <a:ext cx="6172200" cy="8665351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3658076"/>
            <a:ext cx="3932237" cy="6777039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A46A0-C797-C043-A1B2-40BF6C5FAD7E}" type="datetimeFigureOut">
              <a:rPr lang="es-CO" smtClean="0"/>
              <a:t>24/11/22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69E20-AC9B-A04F-8531-65166A0C196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1164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12906"/>
            <a:ext cx="3932237" cy="2845171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755653"/>
            <a:ext cx="6172200" cy="8665351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3658076"/>
            <a:ext cx="3932237" cy="6777039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A46A0-C797-C043-A1B2-40BF6C5FAD7E}" type="datetimeFigureOut">
              <a:rPr lang="es-CO" smtClean="0"/>
              <a:t>24/11/22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69E20-AC9B-A04F-8531-65166A0C196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48164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649199"/>
            <a:ext cx="10515600" cy="23568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3245978"/>
            <a:ext cx="10515600" cy="7736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1301652"/>
            <a:ext cx="2743200" cy="6491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A46A0-C797-C043-A1B2-40BF6C5FAD7E}" type="datetimeFigureOut">
              <a:rPr lang="es-CO" smtClean="0"/>
              <a:t>24/11/22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1301652"/>
            <a:ext cx="4114800" cy="6491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1301652"/>
            <a:ext cx="2743200" cy="6491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69E20-AC9B-A04F-8531-65166A0C196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23984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998323A1-6265-7407-1D71-00E942A90E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21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1113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Macintosh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Microsoft Office User</cp:lastModifiedBy>
  <cp:revision>1</cp:revision>
  <dcterms:created xsi:type="dcterms:W3CDTF">2022-11-24T15:18:14Z</dcterms:created>
  <dcterms:modified xsi:type="dcterms:W3CDTF">2022-11-24T15:19:14Z</dcterms:modified>
</cp:coreProperties>
</file>