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700000" cy="5467350"/>
  <p:notesSz cx="12700000" cy="54673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B1B688-51F2-5963-1775-94D0FA4A3364}" name="Katherine Simson" initials="KS" userId="S::ksimson@argos.com.co::37bc0d68-2f15-4db5-8a51-a097bf3565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47"/>
    <p:restoredTop sz="50063"/>
  </p:normalViewPr>
  <p:slideViewPr>
    <p:cSldViewPr>
      <p:cViewPr varScale="1">
        <p:scale>
          <a:sx n="69" d="100"/>
          <a:sy n="69" d="100"/>
        </p:scale>
        <p:origin x="84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2500" y="1694878"/>
            <a:ext cx="10795000" cy="11481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05000" y="3061716"/>
            <a:ext cx="8890000" cy="1366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18000" y="5084635"/>
            <a:ext cx="4064000" cy="2733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5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44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007" y="1455127"/>
            <a:ext cx="10663984" cy="622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 u="sng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000" y="1257490"/>
            <a:ext cx="11430000" cy="360845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18000" y="5084635"/>
            <a:ext cx="4064000" cy="2733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5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44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007" y="1455127"/>
            <a:ext cx="10663984" cy="622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 u="sng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5000" y="1257490"/>
            <a:ext cx="5524500" cy="36084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40500" y="1257490"/>
            <a:ext cx="5524500" cy="36084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18000" y="5084635"/>
            <a:ext cx="4064000" cy="2733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5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144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007" y="1455127"/>
            <a:ext cx="10663984" cy="622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 u="sng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18000" y="5084635"/>
            <a:ext cx="4064000" cy="2733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5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144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18000" y="5084635"/>
            <a:ext cx="4064000" cy="2733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5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144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6F1FA5CE-9A21-0C4B-9EFE-4DF03402F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700000" cy="546100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8407399" y="3810048"/>
            <a:ext cx="3104185" cy="649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ángulo 21"/>
          <p:cNvSpPr/>
          <p:nvPr/>
        </p:nvSpPr>
        <p:spPr>
          <a:xfrm>
            <a:off x="2006600" y="1114006"/>
            <a:ext cx="10175798" cy="2033905"/>
          </a:xfrm>
          <a:prstGeom prst="rect">
            <a:avLst/>
          </a:prstGeom>
          <a:solidFill>
            <a:srgbClr val="DFE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k object 18">
            <a:extLst>
              <a:ext uri="{FF2B5EF4-FFF2-40B4-BE49-F238E27FC236}">
                <a16:creationId xmlns:a16="http://schemas.microsoft.com/office/drawing/2014/main" id="{74D4B660-972B-DF48-AFDB-7F9EDDF4A203}"/>
              </a:ext>
            </a:extLst>
          </p:cNvPr>
          <p:cNvSpPr/>
          <p:nvPr/>
        </p:nvSpPr>
        <p:spPr>
          <a:xfrm>
            <a:off x="1536966" y="451869"/>
            <a:ext cx="6421951" cy="4328795"/>
          </a:xfrm>
          <a:custGeom>
            <a:avLst/>
            <a:gdLst>
              <a:gd name="connsiteX0" fmla="*/ 2314790 w 6416128"/>
              <a:gd name="connsiteY0" fmla="*/ 3020021 h 4328795"/>
              <a:gd name="connsiteX1" fmla="*/ 6128512 w 6416128"/>
              <a:gd name="connsiteY1" fmla="*/ 3020021 h 4328795"/>
              <a:gd name="connsiteX2" fmla="*/ 6175166 w 6416128"/>
              <a:gd name="connsiteY2" fmla="*/ 3016257 h 4328795"/>
              <a:gd name="connsiteX3" fmla="*/ 6219423 w 6416128"/>
              <a:gd name="connsiteY3" fmla="*/ 3005359 h 4328795"/>
              <a:gd name="connsiteX4" fmla="*/ 6260690 w 6416128"/>
              <a:gd name="connsiteY4" fmla="*/ 2987919 h 4328795"/>
              <a:gd name="connsiteX5" fmla="*/ 6298377 w 6416128"/>
              <a:gd name="connsiteY5" fmla="*/ 2964530 h 4328795"/>
              <a:gd name="connsiteX6" fmla="*/ 6360637 w 6416128"/>
              <a:gd name="connsiteY6" fmla="*/ 2902272 h 4328795"/>
              <a:gd name="connsiteX7" fmla="*/ 6384026 w 6416128"/>
              <a:gd name="connsiteY7" fmla="*/ 2864588 h 4328795"/>
              <a:gd name="connsiteX8" fmla="*/ 6401466 w 6416128"/>
              <a:gd name="connsiteY8" fmla="*/ 2823322 h 4328795"/>
              <a:gd name="connsiteX9" fmla="*/ 6412364 w 6416128"/>
              <a:gd name="connsiteY9" fmla="*/ 2779068 h 4328795"/>
              <a:gd name="connsiteX10" fmla="*/ 6416128 w 6416128"/>
              <a:gd name="connsiteY10" fmla="*/ 2732417 h 4328795"/>
              <a:gd name="connsiteX11" fmla="*/ 6416128 w 6416128"/>
              <a:gd name="connsiteY11" fmla="*/ 287591 h 4328795"/>
              <a:gd name="connsiteX12" fmla="*/ 6412364 w 6416128"/>
              <a:gd name="connsiteY12" fmla="*/ 240941 h 4328795"/>
              <a:gd name="connsiteX13" fmla="*/ 6401466 w 6416128"/>
              <a:gd name="connsiteY13" fmla="*/ 196687 h 4328795"/>
              <a:gd name="connsiteX14" fmla="*/ 6384026 w 6416128"/>
              <a:gd name="connsiteY14" fmla="*/ 155423 h 4328795"/>
              <a:gd name="connsiteX15" fmla="*/ 6360637 w 6416128"/>
              <a:gd name="connsiteY15" fmla="*/ 117740 h 4328795"/>
              <a:gd name="connsiteX16" fmla="*/ 6331889 w 6416128"/>
              <a:gd name="connsiteY16" fmla="*/ 84231 h 4328795"/>
              <a:gd name="connsiteX17" fmla="*/ 6298377 w 6416128"/>
              <a:gd name="connsiteY17" fmla="*/ 55486 h 4328795"/>
              <a:gd name="connsiteX18" fmla="*/ 6260690 w 6416128"/>
              <a:gd name="connsiteY18" fmla="*/ 32099 h 4328795"/>
              <a:gd name="connsiteX19" fmla="*/ 6219423 w 6416128"/>
              <a:gd name="connsiteY19" fmla="*/ 14660 h 4328795"/>
              <a:gd name="connsiteX20" fmla="*/ 6175166 w 6416128"/>
              <a:gd name="connsiteY20" fmla="*/ 3763 h 4328795"/>
              <a:gd name="connsiteX21" fmla="*/ 6128512 w 6416128"/>
              <a:gd name="connsiteY21" fmla="*/ 0 h 4328795"/>
              <a:gd name="connsiteX22" fmla="*/ 287604 w 6416128"/>
              <a:gd name="connsiteY22" fmla="*/ 0 h 4328795"/>
              <a:gd name="connsiteX23" fmla="*/ 240953 w 6416128"/>
              <a:gd name="connsiteY23" fmla="*/ 3763 h 4328795"/>
              <a:gd name="connsiteX24" fmla="*/ 196699 w 6416128"/>
              <a:gd name="connsiteY24" fmla="*/ 14660 h 4328795"/>
              <a:gd name="connsiteX25" fmla="*/ 155433 w 6416128"/>
              <a:gd name="connsiteY25" fmla="*/ 32099 h 4328795"/>
              <a:gd name="connsiteX26" fmla="*/ 117749 w 6416128"/>
              <a:gd name="connsiteY26" fmla="*/ 55486 h 4328795"/>
              <a:gd name="connsiteX27" fmla="*/ 84237 w 6416128"/>
              <a:gd name="connsiteY27" fmla="*/ 84231 h 4328795"/>
              <a:gd name="connsiteX28" fmla="*/ 55491 w 6416128"/>
              <a:gd name="connsiteY28" fmla="*/ 117740 h 4328795"/>
              <a:gd name="connsiteX29" fmla="*/ 32101 w 6416128"/>
              <a:gd name="connsiteY29" fmla="*/ 155423 h 4328795"/>
              <a:gd name="connsiteX30" fmla="*/ 14662 w 6416128"/>
              <a:gd name="connsiteY30" fmla="*/ 196687 h 4328795"/>
              <a:gd name="connsiteX31" fmla="*/ 3764 w 6416128"/>
              <a:gd name="connsiteY31" fmla="*/ 240941 h 4328795"/>
              <a:gd name="connsiteX32" fmla="*/ 0 w 6416128"/>
              <a:gd name="connsiteY32" fmla="*/ 287591 h 4328795"/>
              <a:gd name="connsiteX33" fmla="*/ 0 w 6416128"/>
              <a:gd name="connsiteY33" fmla="*/ 4045127 h 4328795"/>
              <a:gd name="connsiteX34" fmla="*/ 3042 w 6416128"/>
              <a:gd name="connsiteY34" fmla="*/ 4087108 h 4328795"/>
              <a:gd name="connsiteX35" fmla="*/ 11882 w 6416128"/>
              <a:gd name="connsiteY35" fmla="*/ 4127205 h 4328795"/>
              <a:gd name="connsiteX36" fmla="*/ 26093 w 6416128"/>
              <a:gd name="connsiteY36" fmla="*/ 4164992 h 4328795"/>
              <a:gd name="connsiteX37" fmla="*/ 45245 w 6416128"/>
              <a:gd name="connsiteY37" fmla="*/ 4200040 h 4328795"/>
              <a:gd name="connsiteX38" fmla="*/ 68910 w 6416128"/>
              <a:gd name="connsiteY38" fmla="*/ 4231919 h 4328795"/>
              <a:gd name="connsiteX39" fmla="*/ 96659 w 6416128"/>
              <a:gd name="connsiteY39" fmla="*/ 4260201 h 4328795"/>
              <a:gd name="connsiteX40" fmla="*/ 128064 w 6416128"/>
              <a:gd name="connsiteY40" fmla="*/ 4284459 h 4328795"/>
              <a:gd name="connsiteX41" fmla="*/ 162696 w 6416128"/>
              <a:gd name="connsiteY41" fmla="*/ 4304263 h 4328795"/>
              <a:gd name="connsiteX42" fmla="*/ 200127 w 6416128"/>
              <a:gd name="connsiteY42" fmla="*/ 4319184 h 4328795"/>
              <a:gd name="connsiteX43" fmla="*/ 219758 w 6416128"/>
              <a:gd name="connsiteY43" fmla="*/ 4324680 h 4328795"/>
              <a:gd name="connsiteX44" fmla="*/ 239928 w 6416128"/>
              <a:gd name="connsiteY44" fmla="*/ 4328795 h 4328795"/>
              <a:gd name="connsiteX0" fmla="*/ 2314790 w 6416128"/>
              <a:gd name="connsiteY0" fmla="*/ 3020021 h 4328795"/>
              <a:gd name="connsiteX1" fmla="*/ 6128512 w 6416128"/>
              <a:gd name="connsiteY1" fmla="*/ 3020021 h 4328795"/>
              <a:gd name="connsiteX2" fmla="*/ 6175166 w 6416128"/>
              <a:gd name="connsiteY2" fmla="*/ 3016257 h 4328795"/>
              <a:gd name="connsiteX3" fmla="*/ 6219423 w 6416128"/>
              <a:gd name="connsiteY3" fmla="*/ 3005359 h 4328795"/>
              <a:gd name="connsiteX4" fmla="*/ 6260690 w 6416128"/>
              <a:gd name="connsiteY4" fmla="*/ 2987919 h 4328795"/>
              <a:gd name="connsiteX5" fmla="*/ 6360637 w 6416128"/>
              <a:gd name="connsiteY5" fmla="*/ 2902272 h 4328795"/>
              <a:gd name="connsiteX6" fmla="*/ 6384026 w 6416128"/>
              <a:gd name="connsiteY6" fmla="*/ 2864588 h 4328795"/>
              <a:gd name="connsiteX7" fmla="*/ 6401466 w 6416128"/>
              <a:gd name="connsiteY7" fmla="*/ 2823322 h 4328795"/>
              <a:gd name="connsiteX8" fmla="*/ 6412364 w 6416128"/>
              <a:gd name="connsiteY8" fmla="*/ 2779068 h 4328795"/>
              <a:gd name="connsiteX9" fmla="*/ 6416128 w 6416128"/>
              <a:gd name="connsiteY9" fmla="*/ 2732417 h 4328795"/>
              <a:gd name="connsiteX10" fmla="*/ 6416128 w 6416128"/>
              <a:gd name="connsiteY10" fmla="*/ 287591 h 4328795"/>
              <a:gd name="connsiteX11" fmla="*/ 6412364 w 6416128"/>
              <a:gd name="connsiteY11" fmla="*/ 240941 h 4328795"/>
              <a:gd name="connsiteX12" fmla="*/ 6401466 w 6416128"/>
              <a:gd name="connsiteY12" fmla="*/ 196687 h 4328795"/>
              <a:gd name="connsiteX13" fmla="*/ 6384026 w 6416128"/>
              <a:gd name="connsiteY13" fmla="*/ 155423 h 4328795"/>
              <a:gd name="connsiteX14" fmla="*/ 6360637 w 6416128"/>
              <a:gd name="connsiteY14" fmla="*/ 117740 h 4328795"/>
              <a:gd name="connsiteX15" fmla="*/ 6331889 w 6416128"/>
              <a:gd name="connsiteY15" fmla="*/ 84231 h 4328795"/>
              <a:gd name="connsiteX16" fmla="*/ 6298377 w 6416128"/>
              <a:gd name="connsiteY16" fmla="*/ 55486 h 4328795"/>
              <a:gd name="connsiteX17" fmla="*/ 6260690 w 6416128"/>
              <a:gd name="connsiteY17" fmla="*/ 32099 h 4328795"/>
              <a:gd name="connsiteX18" fmla="*/ 6219423 w 6416128"/>
              <a:gd name="connsiteY18" fmla="*/ 14660 h 4328795"/>
              <a:gd name="connsiteX19" fmla="*/ 6175166 w 6416128"/>
              <a:gd name="connsiteY19" fmla="*/ 3763 h 4328795"/>
              <a:gd name="connsiteX20" fmla="*/ 6128512 w 6416128"/>
              <a:gd name="connsiteY20" fmla="*/ 0 h 4328795"/>
              <a:gd name="connsiteX21" fmla="*/ 287604 w 6416128"/>
              <a:gd name="connsiteY21" fmla="*/ 0 h 4328795"/>
              <a:gd name="connsiteX22" fmla="*/ 240953 w 6416128"/>
              <a:gd name="connsiteY22" fmla="*/ 3763 h 4328795"/>
              <a:gd name="connsiteX23" fmla="*/ 196699 w 6416128"/>
              <a:gd name="connsiteY23" fmla="*/ 14660 h 4328795"/>
              <a:gd name="connsiteX24" fmla="*/ 155433 w 6416128"/>
              <a:gd name="connsiteY24" fmla="*/ 32099 h 4328795"/>
              <a:gd name="connsiteX25" fmla="*/ 117749 w 6416128"/>
              <a:gd name="connsiteY25" fmla="*/ 55486 h 4328795"/>
              <a:gd name="connsiteX26" fmla="*/ 84237 w 6416128"/>
              <a:gd name="connsiteY26" fmla="*/ 84231 h 4328795"/>
              <a:gd name="connsiteX27" fmla="*/ 55491 w 6416128"/>
              <a:gd name="connsiteY27" fmla="*/ 117740 h 4328795"/>
              <a:gd name="connsiteX28" fmla="*/ 32101 w 6416128"/>
              <a:gd name="connsiteY28" fmla="*/ 155423 h 4328795"/>
              <a:gd name="connsiteX29" fmla="*/ 14662 w 6416128"/>
              <a:gd name="connsiteY29" fmla="*/ 196687 h 4328795"/>
              <a:gd name="connsiteX30" fmla="*/ 3764 w 6416128"/>
              <a:gd name="connsiteY30" fmla="*/ 240941 h 4328795"/>
              <a:gd name="connsiteX31" fmla="*/ 0 w 6416128"/>
              <a:gd name="connsiteY31" fmla="*/ 287591 h 4328795"/>
              <a:gd name="connsiteX32" fmla="*/ 0 w 6416128"/>
              <a:gd name="connsiteY32" fmla="*/ 4045127 h 4328795"/>
              <a:gd name="connsiteX33" fmla="*/ 3042 w 6416128"/>
              <a:gd name="connsiteY33" fmla="*/ 4087108 h 4328795"/>
              <a:gd name="connsiteX34" fmla="*/ 11882 w 6416128"/>
              <a:gd name="connsiteY34" fmla="*/ 4127205 h 4328795"/>
              <a:gd name="connsiteX35" fmla="*/ 26093 w 6416128"/>
              <a:gd name="connsiteY35" fmla="*/ 4164992 h 4328795"/>
              <a:gd name="connsiteX36" fmla="*/ 45245 w 6416128"/>
              <a:gd name="connsiteY36" fmla="*/ 4200040 h 4328795"/>
              <a:gd name="connsiteX37" fmla="*/ 68910 w 6416128"/>
              <a:gd name="connsiteY37" fmla="*/ 4231919 h 4328795"/>
              <a:gd name="connsiteX38" fmla="*/ 96659 w 6416128"/>
              <a:gd name="connsiteY38" fmla="*/ 4260201 h 4328795"/>
              <a:gd name="connsiteX39" fmla="*/ 128064 w 6416128"/>
              <a:gd name="connsiteY39" fmla="*/ 4284459 h 4328795"/>
              <a:gd name="connsiteX40" fmla="*/ 162696 w 6416128"/>
              <a:gd name="connsiteY40" fmla="*/ 4304263 h 4328795"/>
              <a:gd name="connsiteX41" fmla="*/ 200127 w 6416128"/>
              <a:gd name="connsiteY41" fmla="*/ 4319184 h 4328795"/>
              <a:gd name="connsiteX42" fmla="*/ 219758 w 6416128"/>
              <a:gd name="connsiteY42" fmla="*/ 4324680 h 4328795"/>
              <a:gd name="connsiteX43" fmla="*/ 239928 w 6416128"/>
              <a:gd name="connsiteY43" fmla="*/ 4328795 h 4328795"/>
              <a:gd name="connsiteX0" fmla="*/ 2314790 w 6416128"/>
              <a:gd name="connsiteY0" fmla="*/ 3020021 h 4328795"/>
              <a:gd name="connsiteX1" fmla="*/ 6128512 w 6416128"/>
              <a:gd name="connsiteY1" fmla="*/ 3020021 h 4328795"/>
              <a:gd name="connsiteX2" fmla="*/ 6175166 w 6416128"/>
              <a:gd name="connsiteY2" fmla="*/ 3016257 h 4328795"/>
              <a:gd name="connsiteX3" fmla="*/ 6219423 w 6416128"/>
              <a:gd name="connsiteY3" fmla="*/ 3005359 h 4328795"/>
              <a:gd name="connsiteX4" fmla="*/ 6260690 w 6416128"/>
              <a:gd name="connsiteY4" fmla="*/ 2987919 h 4328795"/>
              <a:gd name="connsiteX5" fmla="*/ 6384026 w 6416128"/>
              <a:gd name="connsiteY5" fmla="*/ 2864588 h 4328795"/>
              <a:gd name="connsiteX6" fmla="*/ 6401466 w 6416128"/>
              <a:gd name="connsiteY6" fmla="*/ 2823322 h 4328795"/>
              <a:gd name="connsiteX7" fmla="*/ 6412364 w 6416128"/>
              <a:gd name="connsiteY7" fmla="*/ 2779068 h 4328795"/>
              <a:gd name="connsiteX8" fmla="*/ 6416128 w 6416128"/>
              <a:gd name="connsiteY8" fmla="*/ 2732417 h 4328795"/>
              <a:gd name="connsiteX9" fmla="*/ 6416128 w 6416128"/>
              <a:gd name="connsiteY9" fmla="*/ 287591 h 4328795"/>
              <a:gd name="connsiteX10" fmla="*/ 6412364 w 6416128"/>
              <a:gd name="connsiteY10" fmla="*/ 240941 h 4328795"/>
              <a:gd name="connsiteX11" fmla="*/ 6401466 w 6416128"/>
              <a:gd name="connsiteY11" fmla="*/ 196687 h 4328795"/>
              <a:gd name="connsiteX12" fmla="*/ 6384026 w 6416128"/>
              <a:gd name="connsiteY12" fmla="*/ 155423 h 4328795"/>
              <a:gd name="connsiteX13" fmla="*/ 6360637 w 6416128"/>
              <a:gd name="connsiteY13" fmla="*/ 117740 h 4328795"/>
              <a:gd name="connsiteX14" fmla="*/ 6331889 w 6416128"/>
              <a:gd name="connsiteY14" fmla="*/ 84231 h 4328795"/>
              <a:gd name="connsiteX15" fmla="*/ 6298377 w 6416128"/>
              <a:gd name="connsiteY15" fmla="*/ 55486 h 4328795"/>
              <a:gd name="connsiteX16" fmla="*/ 6260690 w 6416128"/>
              <a:gd name="connsiteY16" fmla="*/ 32099 h 4328795"/>
              <a:gd name="connsiteX17" fmla="*/ 6219423 w 6416128"/>
              <a:gd name="connsiteY17" fmla="*/ 14660 h 4328795"/>
              <a:gd name="connsiteX18" fmla="*/ 6175166 w 6416128"/>
              <a:gd name="connsiteY18" fmla="*/ 3763 h 4328795"/>
              <a:gd name="connsiteX19" fmla="*/ 6128512 w 6416128"/>
              <a:gd name="connsiteY19" fmla="*/ 0 h 4328795"/>
              <a:gd name="connsiteX20" fmla="*/ 287604 w 6416128"/>
              <a:gd name="connsiteY20" fmla="*/ 0 h 4328795"/>
              <a:gd name="connsiteX21" fmla="*/ 240953 w 6416128"/>
              <a:gd name="connsiteY21" fmla="*/ 3763 h 4328795"/>
              <a:gd name="connsiteX22" fmla="*/ 196699 w 6416128"/>
              <a:gd name="connsiteY22" fmla="*/ 14660 h 4328795"/>
              <a:gd name="connsiteX23" fmla="*/ 155433 w 6416128"/>
              <a:gd name="connsiteY23" fmla="*/ 32099 h 4328795"/>
              <a:gd name="connsiteX24" fmla="*/ 117749 w 6416128"/>
              <a:gd name="connsiteY24" fmla="*/ 55486 h 4328795"/>
              <a:gd name="connsiteX25" fmla="*/ 84237 w 6416128"/>
              <a:gd name="connsiteY25" fmla="*/ 84231 h 4328795"/>
              <a:gd name="connsiteX26" fmla="*/ 55491 w 6416128"/>
              <a:gd name="connsiteY26" fmla="*/ 117740 h 4328795"/>
              <a:gd name="connsiteX27" fmla="*/ 32101 w 6416128"/>
              <a:gd name="connsiteY27" fmla="*/ 155423 h 4328795"/>
              <a:gd name="connsiteX28" fmla="*/ 14662 w 6416128"/>
              <a:gd name="connsiteY28" fmla="*/ 196687 h 4328795"/>
              <a:gd name="connsiteX29" fmla="*/ 3764 w 6416128"/>
              <a:gd name="connsiteY29" fmla="*/ 240941 h 4328795"/>
              <a:gd name="connsiteX30" fmla="*/ 0 w 6416128"/>
              <a:gd name="connsiteY30" fmla="*/ 287591 h 4328795"/>
              <a:gd name="connsiteX31" fmla="*/ 0 w 6416128"/>
              <a:gd name="connsiteY31" fmla="*/ 4045127 h 4328795"/>
              <a:gd name="connsiteX32" fmla="*/ 3042 w 6416128"/>
              <a:gd name="connsiteY32" fmla="*/ 4087108 h 4328795"/>
              <a:gd name="connsiteX33" fmla="*/ 11882 w 6416128"/>
              <a:gd name="connsiteY33" fmla="*/ 4127205 h 4328795"/>
              <a:gd name="connsiteX34" fmla="*/ 26093 w 6416128"/>
              <a:gd name="connsiteY34" fmla="*/ 4164992 h 4328795"/>
              <a:gd name="connsiteX35" fmla="*/ 45245 w 6416128"/>
              <a:gd name="connsiteY35" fmla="*/ 4200040 h 4328795"/>
              <a:gd name="connsiteX36" fmla="*/ 68910 w 6416128"/>
              <a:gd name="connsiteY36" fmla="*/ 4231919 h 4328795"/>
              <a:gd name="connsiteX37" fmla="*/ 96659 w 6416128"/>
              <a:gd name="connsiteY37" fmla="*/ 4260201 h 4328795"/>
              <a:gd name="connsiteX38" fmla="*/ 128064 w 6416128"/>
              <a:gd name="connsiteY38" fmla="*/ 4284459 h 4328795"/>
              <a:gd name="connsiteX39" fmla="*/ 162696 w 6416128"/>
              <a:gd name="connsiteY39" fmla="*/ 4304263 h 4328795"/>
              <a:gd name="connsiteX40" fmla="*/ 200127 w 6416128"/>
              <a:gd name="connsiteY40" fmla="*/ 4319184 h 4328795"/>
              <a:gd name="connsiteX41" fmla="*/ 219758 w 6416128"/>
              <a:gd name="connsiteY41" fmla="*/ 4324680 h 4328795"/>
              <a:gd name="connsiteX42" fmla="*/ 239928 w 6416128"/>
              <a:gd name="connsiteY42" fmla="*/ 4328795 h 4328795"/>
              <a:gd name="connsiteX0" fmla="*/ 2314790 w 6416128"/>
              <a:gd name="connsiteY0" fmla="*/ 3020021 h 4328795"/>
              <a:gd name="connsiteX1" fmla="*/ 6128512 w 6416128"/>
              <a:gd name="connsiteY1" fmla="*/ 3020021 h 4328795"/>
              <a:gd name="connsiteX2" fmla="*/ 6175166 w 6416128"/>
              <a:gd name="connsiteY2" fmla="*/ 3016257 h 4328795"/>
              <a:gd name="connsiteX3" fmla="*/ 6219423 w 6416128"/>
              <a:gd name="connsiteY3" fmla="*/ 3005359 h 4328795"/>
              <a:gd name="connsiteX4" fmla="*/ 6260690 w 6416128"/>
              <a:gd name="connsiteY4" fmla="*/ 2987919 h 4328795"/>
              <a:gd name="connsiteX5" fmla="*/ 6401466 w 6416128"/>
              <a:gd name="connsiteY5" fmla="*/ 2823322 h 4328795"/>
              <a:gd name="connsiteX6" fmla="*/ 6412364 w 6416128"/>
              <a:gd name="connsiteY6" fmla="*/ 2779068 h 4328795"/>
              <a:gd name="connsiteX7" fmla="*/ 6416128 w 6416128"/>
              <a:gd name="connsiteY7" fmla="*/ 2732417 h 4328795"/>
              <a:gd name="connsiteX8" fmla="*/ 6416128 w 6416128"/>
              <a:gd name="connsiteY8" fmla="*/ 287591 h 4328795"/>
              <a:gd name="connsiteX9" fmla="*/ 6412364 w 6416128"/>
              <a:gd name="connsiteY9" fmla="*/ 240941 h 4328795"/>
              <a:gd name="connsiteX10" fmla="*/ 6401466 w 6416128"/>
              <a:gd name="connsiteY10" fmla="*/ 196687 h 4328795"/>
              <a:gd name="connsiteX11" fmla="*/ 6384026 w 6416128"/>
              <a:gd name="connsiteY11" fmla="*/ 155423 h 4328795"/>
              <a:gd name="connsiteX12" fmla="*/ 6360637 w 6416128"/>
              <a:gd name="connsiteY12" fmla="*/ 117740 h 4328795"/>
              <a:gd name="connsiteX13" fmla="*/ 6331889 w 6416128"/>
              <a:gd name="connsiteY13" fmla="*/ 84231 h 4328795"/>
              <a:gd name="connsiteX14" fmla="*/ 6298377 w 6416128"/>
              <a:gd name="connsiteY14" fmla="*/ 55486 h 4328795"/>
              <a:gd name="connsiteX15" fmla="*/ 6260690 w 6416128"/>
              <a:gd name="connsiteY15" fmla="*/ 32099 h 4328795"/>
              <a:gd name="connsiteX16" fmla="*/ 6219423 w 6416128"/>
              <a:gd name="connsiteY16" fmla="*/ 14660 h 4328795"/>
              <a:gd name="connsiteX17" fmla="*/ 6175166 w 6416128"/>
              <a:gd name="connsiteY17" fmla="*/ 3763 h 4328795"/>
              <a:gd name="connsiteX18" fmla="*/ 6128512 w 6416128"/>
              <a:gd name="connsiteY18" fmla="*/ 0 h 4328795"/>
              <a:gd name="connsiteX19" fmla="*/ 287604 w 6416128"/>
              <a:gd name="connsiteY19" fmla="*/ 0 h 4328795"/>
              <a:gd name="connsiteX20" fmla="*/ 240953 w 6416128"/>
              <a:gd name="connsiteY20" fmla="*/ 3763 h 4328795"/>
              <a:gd name="connsiteX21" fmla="*/ 196699 w 6416128"/>
              <a:gd name="connsiteY21" fmla="*/ 14660 h 4328795"/>
              <a:gd name="connsiteX22" fmla="*/ 155433 w 6416128"/>
              <a:gd name="connsiteY22" fmla="*/ 32099 h 4328795"/>
              <a:gd name="connsiteX23" fmla="*/ 117749 w 6416128"/>
              <a:gd name="connsiteY23" fmla="*/ 55486 h 4328795"/>
              <a:gd name="connsiteX24" fmla="*/ 84237 w 6416128"/>
              <a:gd name="connsiteY24" fmla="*/ 84231 h 4328795"/>
              <a:gd name="connsiteX25" fmla="*/ 55491 w 6416128"/>
              <a:gd name="connsiteY25" fmla="*/ 117740 h 4328795"/>
              <a:gd name="connsiteX26" fmla="*/ 32101 w 6416128"/>
              <a:gd name="connsiteY26" fmla="*/ 155423 h 4328795"/>
              <a:gd name="connsiteX27" fmla="*/ 14662 w 6416128"/>
              <a:gd name="connsiteY27" fmla="*/ 196687 h 4328795"/>
              <a:gd name="connsiteX28" fmla="*/ 3764 w 6416128"/>
              <a:gd name="connsiteY28" fmla="*/ 240941 h 4328795"/>
              <a:gd name="connsiteX29" fmla="*/ 0 w 6416128"/>
              <a:gd name="connsiteY29" fmla="*/ 287591 h 4328795"/>
              <a:gd name="connsiteX30" fmla="*/ 0 w 6416128"/>
              <a:gd name="connsiteY30" fmla="*/ 4045127 h 4328795"/>
              <a:gd name="connsiteX31" fmla="*/ 3042 w 6416128"/>
              <a:gd name="connsiteY31" fmla="*/ 4087108 h 4328795"/>
              <a:gd name="connsiteX32" fmla="*/ 11882 w 6416128"/>
              <a:gd name="connsiteY32" fmla="*/ 4127205 h 4328795"/>
              <a:gd name="connsiteX33" fmla="*/ 26093 w 6416128"/>
              <a:gd name="connsiteY33" fmla="*/ 4164992 h 4328795"/>
              <a:gd name="connsiteX34" fmla="*/ 45245 w 6416128"/>
              <a:gd name="connsiteY34" fmla="*/ 4200040 h 4328795"/>
              <a:gd name="connsiteX35" fmla="*/ 68910 w 6416128"/>
              <a:gd name="connsiteY35" fmla="*/ 4231919 h 4328795"/>
              <a:gd name="connsiteX36" fmla="*/ 96659 w 6416128"/>
              <a:gd name="connsiteY36" fmla="*/ 4260201 h 4328795"/>
              <a:gd name="connsiteX37" fmla="*/ 128064 w 6416128"/>
              <a:gd name="connsiteY37" fmla="*/ 4284459 h 4328795"/>
              <a:gd name="connsiteX38" fmla="*/ 162696 w 6416128"/>
              <a:gd name="connsiteY38" fmla="*/ 4304263 h 4328795"/>
              <a:gd name="connsiteX39" fmla="*/ 200127 w 6416128"/>
              <a:gd name="connsiteY39" fmla="*/ 4319184 h 4328795"/>
              <a:gd name="connsiteX40" fmla="*/ 219758 w 6416128"/>
              <a:gd name="connsiteY40" fmla="*/ 4324680 h 4328795"/>
              <a:gd name="connsiteX41" fmla="*/ 239928 w 6416128"/>
              <a:gd name="connsiteY41" fmla="*/ 4328795 h 4328795"/>
              <a:gd name="connsiteX0" fmla="*/ 2314790 w 6416128"/>
              <a:gd name="connsiteY0" fmla="*/ 3020021 h 4328795"/>
              <a:gd name="connsiteX1" fmla="*/ 6128512 w 6416128"/>
              <a:gd name="connsiteY1" fmla="*/ 3020021 h 4328795"/>
              <a:gd name="connsiteX2" fmla="*/ 6175166 w 6416128"/>
              <a:gd name="connsiteY2" fmla="*/ 3016257 h 4328795"/>
              <a:gd name="connsiteX3" fmla="*/ 6219423 w 6416128"/>
              <a:gd name="connsiteY3" fmla="*/ 3005359 h 4328795"/>
              <a:gd name="connsiteX4" fmla="*/ 6260690 w 6416128"/>
              <a:gd name="connsiteY4" fmla="*/ 2987919 h 4328795"/>
              <a:gd name="connsiteX5" fmla="*/ 6412364 w 6416128"/>
              <a:gd name="connsiteY5" fmla="*/ 2779068 h 4328795"/>
              <a:gd name="connsiteX6" fmla="*/ 6416128 w 6416128"/>
              <a:gd name="connsiteY6" fmla="*/ 2732417 h 4328795"/>
              <a:gd name="connsiteX7" fmla="*/ 6416128 w 6416128"/>
              <a:gd name="connsiteY7" fmla="*/ 287591 h 4328795"/>
              <a:gd name="connsiteX8" fmla="*/ 6412364 w 6416128"/>
              <a:gd name="connsiteY8" fmla="*/ 240941 h 4328795"/>
              <a:gd name="connsiteX9" fmla="*/ 6401466 w 6416128"/>
              <a:gd name="connsiteY9" fmla="*/ 196687 h 4328795"/>
              <a:gd name="connsiteX10" fmla="*/ 6384026 w 6416128"/>
              <a:gd name="connsiteY10" fmla="*/ 155423 h 4328795"/>
              <a:gd name="connsiteX11" fmla="*/ 6360637 w 6416128"/>
              <a:gd name="connsiteY11" fmla="*/ 117740 h 4328795"/>
              <a:gd name="connsiteX12" fmla="*/ 6331889 w 6416128"/>
              <a:gd name="connsiteY12" fmla="*/ 84231 h 4328795"/>
              <a:gd name="connsiteX13" fmla="*/ 6298377 w 6416128"/>
              <a:gd name="connsiteY13" fmla="*/ 55486 h 4328795"/>
              <a:gd name="connsiteX14" fmla="*/ 6260690 w 6416128"/>
              <a:gd name="connsiteY14" fmla="*/ 32099 h 4328795"/>
              <a:gd name="connsiteX15" fmla="*/ 6219423 w 6416128"/>
              <a:gd name="connsiteY15" fmla="*/ 14660 h 4328795"/>
              <a:gd name="connsiteX16" fmla="*/ 6175166 w 6416128"/>
              <a:gd name="connsiteY16" fmla="*/ 3763 h 4328795"/>
              <a:gd name="connsiteX17" fmla="*/ 6128512 w 6416128"/>
              <a:gd name="connsiteY17" fmla="*/ 0 h 4328795"/>
              <a:gd name="connsiteX18" fmla="*/ 287604 w 6416128"/>
              <a:gd name="connsiteY18" fmla="*/ 0 h 4328795"/>
              <a:gd name="connsiteX19" fmla="*/ 240953 w 6416128"/>
              <a:gd name="connsiteY19" fmla="*/ 3763 h 4328795"/>
              <a:gd name="connsiteX20" fmla="*/ 196699 w 6416128"/>
              <a:gd name="connsiteY20" fmla="*/ 14660 h 4328795"/>
              <a:gd name="connsiteX21" fmla="*/ 155433 w 6416128"/>
              <a:gd name="connsiteY21" fmla="*/ 32099 h 4328795"/>
              <a:gd name="connsiteX22" fmla="*/ 117749 w 6416128"/>
              <a:gd name="connsiteY22" fmla="*/ 55486 h 4328795"/>
              <a:gd name="connsiteX23" fmla="*/ 84237 w 6416128"/>
              <a:gd name="connsiteY23" fmla="*/ 84231 h 4328795"/>
              <a:gd name="connsiteX24" fmla="*/ 55491 w 6416128"/>
              <a:gd name="connsiteY24" fmla="*/ 117740 h 4328795"/>
              <a:gd name="connsiteX25" fmla="*/ 32101 w 6416128"/>
              <a:gd name="connsiteY25" fmla="*/ 155423 h 4328795"/>
              <a:gd name="connsiteX26" fmla="*/ 14662 w 6416128"/>
              <a:gd name="connsiteY26" fmla="*/ 196687 h 4328795"/>
              <a:gd name="connsiteX27" fmla="*/ 3764 w 6416128"/>
              <a:gd name="connsiteY27" fmla="*/ 240941 h 4328795"/>
              <a:gd name="connsiteX28" fmla="*/ 0 w 6416128"/>
              <a:gd name="connsiteY28" fmla="*/ 287591 h 4328795"/>
              <a:gd name="connsiteX29" fmla="*/ 0 w 6416128"/>
              <a:gd name="connsiteY29" fmla="*/ 4045127 h 4328795"/>
              <a:gd name="connsiteX30" fmla="*/ 3042 w 6416128"/>
              <a:gd name="connsiteY30" fmla="*/ 4087108 h 4328795"/>
              <a:gd name="connsiteX31" fmla="*/ 11882 w 6416128"/>
              <a:gd name="connsiteY31" fmla="*/ 4127205 h 4328795"/>
              <a:gd name="connsiteX32" fmla="*/ 26093 w 6416128"/>
              <a:gd name="connsiteY32" fmla="*/ 4164992 h 4328795"/>
              <a:gd name="connsiteX33" fmla="*/ 45245 w 6416128"/>
              <a:gd name="connsiteY33" fmla="*/ 4200040 h 4328795"/>
              <a:gd name="connsiteX34" fmla="*/ 68910 w 6416128"/>
              <a:gd name="connsiteY34" fmla="*/ 4231919 h 4328795"/>
              <a:gd name="connsiteX35" fmla="*/ 96659 w 6416128"/>
              <a:gd name="connsiteY35" fmla="*/ 4260201 h 4328795"/>
              <a:gd name="connsiteX36" fmla="*/ 128064 w 6416128"/>
              <a:gd name="connsiteY36" fmla="*/ 4284459 h 4328795"/>
              <a:gd name="connsiteX37" fmla="*/ 162696 w 6416128"/>
              <a:gd name="connsiteY37" fmla="*/ 4304263 h 4328795"/>
              <a:gd name="connsiteX38" fmla="*/ 200127 w 6416128"/>
              <a:gd name="connsiteY38" fmla="*/ 4319184 h 4328795"/>
              <a:gd name="connsiteX39" fmla="*/ 219758 w 6416128"/>
              <a:gd name="connsiteY39" fmla="*/ 4324680 h 4328795"/>
              <a:gd name="connsiteX40" fmla="*/ 239928 w 6416128"/>
              <a:gd name="connsiteY40" fmla="*/ 4328795 h 4328795"/>
              <a:gd name="connsiteX0" fmla="*/ 2314790 w 6416128"/>
              <a:gd name="connsiteY0" fmla="*/ 3020021 h 4328795"/>
              <a:gd name="connsiteX1" fmla="*/ 6128512 w 6416128"/>
              <a:gd name="connsiteY1" fmla="*/ 3020021 h 4328795"/>
              <a:gd name="connsiteX2" fmla="*/ 6175166 w 6416128"/>
              <a:gd name="connsiteY2" fmla="*/ 3016257 h 4328795"/>
              <a:gd name="connsiteX3" fmla="*/ 6219423 w 6416128"/>
              <a:gd name="connsiteY3" fmla="*/ 3005359 h 4328795"/>
              <a:gd name="connsiteX4" fmla="*/ 6412364 w 6416128"/>
              <a:gd name="connsiteY4" fmla="*/ 2779068 h 4328795"/>
              <a:gd name="connsiteX5" fmla="*/ 6416128 w 6416128"/>
              <a:gd name="connsiteY5" fmla="*/ 2732417 h 4328795"/>
              <a:gd name="connsiteX6" fmla="*/ 6416128 w 6416128"/>
              <a:gd name="connsiteY6" fmla="*/ 287591 h 4328795"/>
              <a:gd name="connsiteX7" fmla="*/ 6412364 w 6416128"/>
              <a:gd name="connsiteY7" fmla="*/ 240941 h 4328795"/>
              <a:gd name="connsiteX8" fmla="*/ 6401466 w 6416128"/>
              <a:gd name="connsiteY8" fmla="*/ 196687 h 4328795"/>
              <a:gd name="connsiteX9" fmla="*/ 6384026 w 6416128"/>
              <a:gd name="connsiteY9" fmla="*/ 155423 h 4328795"/>
              <a:gd name="connsiteX10" fmla="*/ 6360637 w 6416128"/>
              <a:gd name="connsiteY10" fmla="*/ 117740 h 4328795"/>
              <a:gd name="connsiteX11" fmla="*/ 6331889 w 6416128"/>
              <a:gd name="connsiteY11" fmla="*/ 84231 h 4328795"/>
              <a:gd name="connsiteX12" fmla="*/ 6298377 w 6416128"/>
              <a:gd name="connsiteY12" fmla="*/ 55486 h 4328795"/>
              <a:gd name="connsiteX13" fmla="*/ 6260690 w 6416128"/>
              <a:gd name="connsiteY13" fmla="*/ 32099 h 4328795"/>
              <a:gd name="connsiteX14" fmla="*/ 6219423 w 6416128"/>
              <a:gd name="connsiteY14" fmla="*/ 14660 h 4328795"/>
              <a:gd name="connsiteX15" fmla="*/ 6175166 w 6416128"/>
              <a:gd name="connsiteY15" fmla="*/ 3763 h 4328795"/>
              <a:gd name="connsiteX16" fmla="*/ 6128512 w 6416128"/>
              <a:gd name="connsiteY16" fmla="*/ 0 h 4328795"/>
              <a:gd name="connsiteX17" fmla="*/ 287604 w 6416128"/>
              <a:gd name="connsiteY17" fmla="*/ 0 h 4328795"/>
              <a:gd name="connsiteX18" fmla="*/ 240953 w 6416128"/>
              <a:gd name="connsiteY18" fmla="*/ 3763 h 4328795"/>
              <a:gd name="connsiteX19" fmla="*/ 196699 w 6416128"/>
              <a:gd name="connsiteY19" fmla="*/ 14660 h 4328795"/>
              <a:gd name="connsiteX20" fmla="*/ 155433 w 6416128"/>
              <a:gd name="connsiteY20" fmla="*/ 32099 h 4328795"/>
              <a:gd name="connsiteX21" fmla="*/ 117749 w 6416128"/>
              <a:gd name="connsiteY21" fmla="*/ 55486 h 4328795"/>
              <a:gd name="connsiteX22" fmla="*/ 84237 w 6416128"/>
              <a:gd name="connsiteY22" fmla="*/ 84231 h 4328795"/>
              <a:gd name="connsiteX23" fmla="*/ 55491 w 6416128"/>
              <a:gd name="connsiteY23" fmla="*/ 117740 h 4328795"/>
              <a:gd name="connsiteX24" fmla="*/ 32101 w 6416128"/>
              <a:gd name="connsiteY24" fmla="*/ 155423 h 4328795"/>
              <a:gd name="connsiteX25" fmla="*/ 14662 w 6416128"/>
              <a:gd name="connsiteY25" fmla="*/ 196687 h 4328795"/>
              <a:gd name="connsiteX26" fmla="*/ 3764 w 6416128"/>
              <a:gd name="connsiteY26" fmla="*/ 240941 h 4328795"/>
              <a:gd name="connsiteX27" fmla="*/ 0 w 6416128"/>
              <a:gd name="connsiteY27" fmla="*/ 287591 h 4328795"/>
              <a:gd name="connsiteX28" fmla="*/ 0 w 6416128"/>
              <a:gd name="connsiteY28" fmla="*/ 4045127 h 4328795"/>
              <a:gd name="connsiteX29" fmla="*/ 3042 w 6416128"/>
              <a:gd name="connsiteY29" fmla="*/ 4087108 h 4328795"/>
              <a:gd name="connsiteX30" fmla="*/ 11882 w 6416128"/>
              <a:gd name="connsiteY30" fmla="*/ 4127205 h 4328795"/>
              <a:gd name="connsiteX31" fmla="*/ 26093 w 6416128"/>
              <a:gd name="connsiteY31" fmla="*/ 4164992 h 4328795"/>
              <a:gd name="connsiteX32" fmla="*/ 45245 w 6416128"/>
              <a:gd name="connsiteY32" fmla="*/ 4200040 h 4328795"/>
              <a:gd name="connsiteX33" fmla="*/ 68910 w 6416128"/>
              <a:gd name="connsiteY33" fmla="*/ 4231919 h 4328795"/>
              <a:gd name="connsiteX34" fmla="*/ 96659 w 6416128"/>
              <a:gd name="connsiteY34" fmla="*/ 4260201 h 4328795"/>
              <a:gd name="connsiteX35" fmla="*/ 128064 w 6416128"/>
              <a:gd name="connsiteY35" fmla="*/ 4284459 h 4328795"/>
              <a:gd name="connsiteX36" fmla="*/ 162696 w 6416128"/>
              <a:gd name="connsiteY36" fmla="*/ 4304263 h 4328795"/>
              <a:gd name="connsiteX37" fmla="*/ 200127 w 6416128"/>
              <a:gd name="connsiteY37" fmla="*/ 4319184 h 4328795"/>
              <a:gd name="connsiteX38" fmla="*/ 219758 w 6416128"/>
              <a:gd name="connsiteY38" fmla="*/ 4324680 h 4328795"/>
              <a:gd name="connsiteX39" fmla="*/ 239928 w 6416128"/>
              <a:gd name="connsiteY39" fmla="*/ 4328795 h 4328795"/>
              <a:gd name="connsiteX0" fmla="*/ 2314790 w 6416128"/>
              <a:gd name="connsiteY0" fmla="*/ 3020021 h 4328795"/>
              <a:gd name="connsiteX1" fmla="*/ 6128512 w 6416128"/>
              <a:gd name="connsiteY1" fmla="*/ 3020021 h 4328795"/>
              <a:gd name="connsiteX2" fmla="*/ 6175166 w 6416128"/>
              <a:gd name="connsiteY2" fmla="*/ 3016257 h 4328795"/>
              <a:gd name="connsiteX3" fmla="*/ 6412364 w 6416128"/>
              <a:gd name="connsiteY3" fmla="*/ 2779068 h 4328795"/>
              <a:gd name="connsiteX4" fmla="*/ 6416128 w 6416128"/>
              <a:gd name="connsiteY4" fmla="*/ 2732417 h 4328795"/>
              <a:gd name="connsiteX5" fmla="*/ 6416128 w 6416128"/>
              <a:gd name="connsiteY5" fmla="*/ 287591 h 4328795"/>
              <a:gd name="connsiteX6" fmla="*/ 6412364 w 6416128"/>
              <a:gd name="connsiteY6" fmla="*/ 240941 h 4328795"/>
              <a:gd name="connsiteX7" fmla="*/ 6401466 w 6416128"/>
              <a:gd name="connsiteY7" fmla="*/ 196687 h 4328795"/>
              <a:gd name="connsiteX8" fmla="*/ 6384026 w 6416128"/>
              <a:gd name="connsiteY8" fmla="*/ 155423 h 4328795"/>
              <a:gd name="connsiteX9" fmla="*/ 6360637 w 6416128"/>
              <a:gd name="connsiteY9" fmla="*/ 117740 h 4328795"/>
              <a:gd name="connsiteX10" fmla="*/ 6331889 w 6416128"/>
              <a:gd name="connsiteY10" fmla="*/ 84231 h 4328795"/>
              <a:gd name="connsiteX11" fmla="*/ 6298377 w 6416128"/>
              <a:gd name="connsiteY11" fmla="*/ 55486 h 4328795"/>
              <a:gd name="connsiteX12" fmla="*/ 6260690 w 6416128"/>
              <a:gd name="connsiteY12" fmla="*/ 32099 h 4328795"/>
              <a:gd name="connsiteX13" fmla="*/ 6219423 w 6416128"/>
              <a:gd name="connsiteY13" fmla="*/ 14660 h 4328795"/>
              <a:gd name="connsiteX14" fmla="*/ 6175166 w 6416128"/>
              <a:gd name="connsiteY14" fmla="*/ 3763 h 4328795"/>
              <a:gd name="connsiteX15" fmla="*/ 6128512 w 6416128"/>
              <a:gd name="connsiteY15" fmla="*/ 0 h 4328795"/>
              <a:gd name="connsiteX16" fmla="*/ 287604 w 6416128"/>
              <a:gd name="connsiteY16" fmla="*/ 0 h 4328795"/>
              <a:gd name="connsiteX17" fmla="*/ 240953 w 6416128"/>
              <a:gd name="connsiteY17" fmla="*/ 3763 h 4328795"/>
              <a:gd name="connsiteX18" fmla="*/ 196699 w 6416128"/>
              <a:gd name="connsiteY18" fmla="*/ 14660 h 4328795"/>
              <a:gd name="connsiteX19" fmla="*/ 155433 w 6416128"/>
              <a:gd name="connsiteY19" fmla="*/ 32099 h 4328795"/>
              <a:gd name="connsiteX20" fmla="*/ 117749 w 6416128"/>
              <a:gd name="connsiteY20" fmla="*/ 55486 h 4328795"/>
              <a:gd name="connsiteX21" fmla="*/ 84237 w 6416128"/>
              <a:gd name="connsiteY21" fmla="*/ 84231 h 4328795"/>
              <a:gd name="connsiteX22" fmla="*/ 55491 w 6416128"/>
              <a:gd name="connsiteY22" fmla="*/ 117740 h 4328795"/>
              <a:gd name="connsiteX23" fmla="*/ 32101 w 6416128"/>
              <a:gd name="connsiteY23" fmla="*/ 155423 h 4328795"/>
              <a:gd name="connsiteX24" fmla="*/ 14662 w 6416128"/>
              <a:gd name="connsiteY24" fmla="*/ 196687 h 4328795"/>
              <a:gd name="connsiteX25" fmla="*/ 3764 w 6416128"/>
              <a:gd name="connsiteY25" fmla="*/ 240941 h 4328795"/>
              <a:gd name="connsiteX26" fmla="*/ 0 w 6416128"/>
              <a:gd name="connsiteY26" fmla="*/ 287591 h 4328795"/>
              <a:gd name="connsiteX27" fmla="*/ 0 w 6416128"/>
              <a:gd name="connsiteY27" fmla="*/ 4045127 h 4328795"/>
              <a:gd name="connsiteX28" fmla="*/ 3042 w 6416128"/>
              <a:gd name="connsiteY28" fmla="*/ 4087108 h 4328795"/>
              <a:gd name="connsiteX29" fmla="*/ 11882 w 6416128"/>
              <a:gd name="connsiteY29" fmla="*/ 4127205 h 4328795"/>
              <a:gd name="connsiteX30" fmla="*/ 26093 w 6416128"/>
              <a:gd name="connsiteY30" fmla="*/ 4164992 h 4328795"/>
              <a:gd name="connsiteX31" fmla="*/ 45245 w 6416128"/>
              <a:gd name="connsiteY31" fmla="*/ 4200040 h 4328795"/>
              <a:gd name="connsiteX32" fmla="*/ 68910 w 6416128"/>
              <a:gd name="connsiteY32" fmla="*/ 4231919 h 4328795"/>
              <a:gd name="connsiteX33" fmla="*/ 96659 w 6416128"/>
              <a:gd name="connsiteY33" fmla="*/ 4260201 h 4328795"/>
              <a:gd name="connsiteX34" fmla="*/ 128064 w 6416128"/>
              <a:gd name="connsiteY34" fmla="*/ 4284459 h 4328795"/>
              <a:gd name="connsiteX35" fmla="*/ 162696 w 6416128"/>
              <a:gd name="connsiteY35" fmla="*/ 4304263 h 4328795"/>
              <a:gd name="connsiteX36" fmla="*/ 200127 w 6416128"/>
              <a:gd name="connsiteY36" fmla="*/ 4319184 h 4328795"/>
              <a:gd name="connsiteX37" fmla="*/ 219758 w 6416128"/>
              <a:gd name="connsiteY37" fmla="*/ 4324680 h 4328795"/>
              <a:gd name="connsiteX38" fmla="*/ 239928 w 6416128"/>
              <a:gd name="connsiteY38" fmla="*/ 4328795 h 4328795"/>
              <a:gd name="connsiteX0" fmla="*/ 2314790 w 6416128"/>
              <a:gd name="connsiteY0" fmla="*/ 3020021 h 4328795"/>
              <a:gd name="connsiteX1" fmla="*/ 6128512 w 6416128"/>
              <a:gd name="connsiteY1" fmla="*/ 3020021 h 4328795"/>
              <a:gd name="connsiteX2" fmla="*/ 6412364 w 6416128"/>
              <a:gd name="connsiteY2" fmla="*/ 2779068 h 4328795"/>
              <a:gd name="connsiteX3" fmla="*/ 6416128 w 6416128"/>
              <a:gd name="connsiteY3" fmla="*/ 2732417 h 4328795"/>
              <a:gd name="connsiteX4" fmla="*/ 6416128 w 6416128"/>
              <a:gd name="connsiteY4" fmla="*/ 287591 h 4328795"/>
              <a:gd name="connsiteX5" fmla="*/ 6412364 w 6416128"/>
              <a:gd name="connsiteY5" fmla="*/ 240941 h 4328795"/>
              <a:gd name="connsiteX6" fmla="*/ 6401466 w 6416128"/>
              <a:gd name="connsiteY6" fmla="*/ 196687 h 4328795"/>
              <a:gd name="connsiteX7" fmla="*/ 6384026 w 6416128"/>
              <a:gd name="connsiteY7" fmla="*/ 155423 h 4328795"/>
              <a:gd name="connsiteX8" fmla="*/ 6360637 w 6416128"/>
              <a:gd name="connsiteY8" fmla="*/ 117740 h 4328795"/>
              <a:gd name="connsiteX9" fmla="*/ 6331889 w 6416128"/>
              <a:gd name="connsiteY9" fmla="*/ 84231 h 4328795"/>
              <a:gd name="connsiteX10" fmla="*/ 6298377 w 6416128"/>
              <a:gd name="connsiteY10" fmla="*/ 55486 h 4328795"/>
              <a:gd name="connsiteX11" fmla="*/ 6260690 w 6416128"/>
              <a:gd name="connsiteY11" fmla="*/ 32099 h 4328795"/>
              <a:gd name="connsiteX12" fmla="*/ 6219423 w 6416128"/>
              <a:gd name="connsiteY12" fmla="*/ 14660 h 4328795"/>
              <a:gd name="connsiteX13" fmla="*/ 6175166 w 6416128"/>
              <a:gd name="connsiteY13" fmla="*/ 3763 h 4328795"/>
              <a:gd name="connsiteX14" fmla="*/ 6128512 w 6416128"/>
              <a:gd name="connsiteY14" fmla="*/ 0 h 4328795"/>
              <a:gd name="connsiteX15" fmla="*/ 287604 w 6416128"/>
              <a:gd name="connsiteY15" fmla="*/ 0 h 4328795"/>
              <a:gd name="connsiteX16" fmla="*/ 240953 w 6416128"/>
              <a:gd name="connsiteY16" fmla="*/ 3763 h 4328795"/>
              <a:gd name="connsiteX17" fmla="*/ 196699 w 6416128"/>
              <a:gd name="connsiteY17" fmla="*/ 14660 h 4328795"/>
              <a:gd name="connsiteX18" fmla="*/ 155433 w 6416128"/>
              <a:gd name="connsiteY18" fmla="*/ 32099 h 4328795"/>
              <a:gd name="connsiteX19" fmla="*/ 117749 w 6416128"/>
              <a:gd name="connsiteY19" fmla="*/ 55486 h 4328795"/>
              <a:gd name="connsiteX20" fmla="*/ 84237 w 6416128"/>
              <a:gd name="connsiteY20" fmla="*/ 84231 h 4328795"/>
              <a:gd name="connsiteX21" fmla="*/ 55491 w 6416128"/>
              <a:gd name="connsiteY21" fmla="*/ 117740 h 4328795"/>
              <a:gd name="connsiteX22" fmla="*/ 32101 w 6416128"/>
              <a:gd name="connsiteY22" fmla="*/ 155423 h 4328795"/>
              <a:gd name="connsiteX23" fmla="*/ 14662 w 6416128"/>
              <a:gd name="connsiteY23" fmla="*/ 196687 h 4328795"/>
              <a:gd name="connsiteX24" fmla="*/ 3764 w 6416128"/>
              <a:gd name="connsiteY24" fmla="*/ 240941 h 4328795"/>
              <a:gd name="connsiteX25" fmla="*/ 0 w 6416128"/>
              <a:gd name="connsiteY25" fmla="*/ 287591 h 4328795"/>
              <a:gd name="connsiteX26" fmla="*/ 0 w 6416128"/>
              <a:gd name="connsiteY26" fmla="*/ 4045127 h 4328795"/>
              <a:gd name="connsiteX27" fmla="*/ 3042 w 6416128"/>
              <a:gd name="connsiteY27" fmla="*/ 4087108 h 4328795"/>
              <a:gd name="connsiteX28" fmla="*/ 11882 w 6416128"/>
              <a:gd name="connsiteY28" fmla="*/ 4127205 h 4328795"/>
              <a:gd name="connsiteX29" fmla="*/ 26093 w 6416128"/>
              <a:gd name="connsiteY29" fmla="*/ 4164992 h 4328795"/>
              <a:gd name="connsiteX30" fmla="*/ 45245 w 6416128"/>
              <a:gd name="connsiteY30" fmla="*/ 4200040 h 4328795"/>
              <a:gd name="connsiteX31" fmla="*/ 68910 w 6416128"/>
              <a:gd name="connsiteY31" fmla="*/ 4231919 h 4328795"/>
              <a:gd name="connsiteX32" fmla="*/ 96659 w 6416128"/>
              <a:gd name="connsiteY32" fmla="*/ 4260201 h 4328795"/>
              <a:gd name="connsiteX33" fmla="*/ 128064 w 6416128"/>
              <a:gd name="connsiteY33" fmla="*/ 4284459 h 4328795"/>
              <a:gd name="connsiteX34" fmla="*/ 162696 w 6416128"/>
              <a:gd name="connsiteY34" fmla="*/ 4304263 h 4328795"/>
              <a:gd name="connsiteX35" fmla="*/ 200127 w 6416128"/>
              <a:gd name="connsiteY35" fmla="*/ 4319184 h 4328795"/>
              <a:gd name="connsiteX36" fmla="*/ 219758 w 6416128"/>
              <a:gd name="connsiteY36" fmla="*/ 4324680 h 4328795"/>
              <a:gd name="connsiteX37" fmla="*/ 239928 w 6416128"/>
              <a:gd name="connsiteY37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2364 w 6416128"/>
              <a:gd name="connsiteY2" fmla="*/ 2779068 h 4328795"/>
              <a:gd name="connsiteX3" fmla="*/ 6416128 w 6416128"/>
              <a:gd name="connsiteY3" fmla="*/ 2732417 h 4328795"/>
              <a:gd name="connsiteX4" fmla="*/ 6416128 w 6416128"/>
              <a:gd name="connsiteY4" fmla="*/ 287591 h 4328795"/>
              <a:gd name="connsiteX5" fmla="*/ 6412364 w 6416128"/>
              <a:gd name="connsiteY5" fmla="*/ 240941 h 4328795"/>
              <a:gd name="connsiteX6" fmla="*/ 6401466 w 6416128"/>
              <a:gd name="connsiteY6" fmla="*/ 196687 h 4328795"/>
              <a:gd name="connsiteX7" fmla="*/ 6384026 w 6416128"/>
              <a:gd name="connsiteY7" fmla="*/ 155423 h 4328795"/>
              <a:gd name="connsiteX8" fmla="*/ 6360637 w 6416128"/>
              <a:gd name="connsiteY8" fmla="*/ 117740 h 4328795"/>
              <a:gd name="connsiteX9" fmla="*/ 6331889 w 6416128"/>
              <a:gd name="connsiteY9" fmla="*/ 84231 h 4328795"/>
              <a:gd name="connsiteX10" fmla="*/ 6298377 w 6416128"/>
              <a:gd name="connsiteY10" fmla="*/ 55486 h 4328795"/>
              <a:gd name="connsiteX11" fmla="*/ 6260690 w 6416128"/>
              <a:gd name="connsiteY11" fmla="*/ 32099 h 4328795"/>
              <a:gd name="connsiteX12" fmla="*/ 6219423 w 6416128"/>
              <a:gd name="connsiteY12" fmla="*/ 14660 h 4328795"/>
              <a:gd name="connsiteX13" fmla="*/ 6175166 w 6416128"/>
              <a:gd name="connsiteY13" fmla="*/ 3763 h 4328795"/>
              <a:gd name="connsiteX14" fmla="*/ 6128512 w 6416128"/>
              <a:gd name="connsiteY14" fmla="*/ 0 h 4328795"/>
              <a:gd name="connsiteX15" fmla="*/ 287604 w 6416128"/>
              <a:gd name="connsiteY15" fmla="*/ 0 h 4328795"/>
              <a:gd name="connsiteX16" fmla="*/ 240953 w 6416128"/>
              <a:gd name="connsiteY16" fmla="*/ 3763 h 4328795"/>
              <a:gd name="connsiteX17" fmla="*/ 196699 w 6416128"/>
              <a:gd name="connsiteY17" fmla="*/ 14660 h 4328795"/>
              <a:gd name="connsiteX18" fmla="*/ 155433 w 6416128"/>
              <a:gd name="connsiteY18" fmla="*/ 32099 h 4328795"/>
              <a:gd name="connsiteX19" fmla="*/ 117749 w 6416128"/>
              <a:gd name="connsiteY19" fmla="*/ 55486 h 4328795"/>
              <a:gd name="connsiteX20" fmla="*/ 84237 w 6416128"/>
              <a:gd name="connsiteY20" fmla="*/ 84231 h 4328795"/>
              <a:gd name="connsiteX21" fmla="*/ 55491 w 6416128"/>
              <a:gd name="connsiteY21" fmla="*/ 117740 h 4328795"/>
              <a:gd name="connsiteX22" fmla="*/ 32101 w 6416128"/>
              <a:gd name="connsiteY22" fmla="*/ 155423 h 4328795"/>
              <a:gd name="connsiteX23" fmla="*/ 14662 w 6416128"/>
              <a:gd name="connsiteY23" fmla="*/ 196687 h 4328795"/>
              <a:gd name="connsiteX24" fmla="*/ 3764 w 6416128"/>
              <a:gd name="connsiteY24" fmla="*/ 240941 h 4328795"/>
              <a:gd name="connsiteX25" fmla="*/ 0 w 6416128"/>
              <a:gd name="connsiteY25" fmla="*/ 287591 h 4328795"/>
              <a:gd name="connsiteX26" fmla="*/ 0 w 6416128"/>
              <a:gd name="connsiteY26" fmla="*/ 4045127 h 4328795"/>
              <a:gd name="connsiteX27" fmla="*/ 3042 w 6416128"/>
              <a:gd name="connsiteY27" fmla="*/ 4087108 h 4328795"/>
              <a:gd name="connsiteX28" fmla="*/ 11882 w 6416128"/>
              <a:gd name="connsiteY28" fmla="*/ 4127205 h 4328795"/>
              <a:gd name="connsiteX29" fmla="*/ 26093 w 6416128"/>
              <a:gd name="connsiteY29" fmla="*/ 4164992 h 4328795"/>
              <a:gd name="connsiteX30" fmla="*/ 45245 w 6416128"/>
              <a:gd name="connsiteY30" fmla="*/ 4200040 h 4328795"/>
              <a:gd name="connsiteX31" fmla="*/ 68910 w 6416128"/>
              <a:gd name="connsiteY31" fmla="*/ 4231919 h 4328795"/>
              <a:gd name="connsiteX32" fmla="*/ 96659 w 6416128"/>
              <a:gd name="connsiteY32" fmla="*/ 4260201 h 4328795"/>
              <a:gd name="connsiteX33" fmla="*/ 128064 w 6416128"/>
              <a:gd name="connsiteY33" fmla="*/ 4284459 h 4328795"/>
              <a:gd name="connsiteX34" fmla="*/ 162696 w 6416128"/>
              <a:gd name="connsiteY34" fmla="*/ 4304263 h 4328795"/>
              <a:gd name="connsiteX35" fmla="*/ 200127 w 6416128"/>
              <a:gd name="connsiteY35" fmla="*/ 4319184 h 4328795"/>
              <a:gd name="connsiteX36" fmla="*/ 219758 w 6416128"/>
              <a:gd name="connsiteY36" fmla="*/ 4324680 h 4328795"/>
              <a:gd name="connsiteX37" fmla="*/ 239928 w 6416128"/>
              <a:gd name="connsiteY37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6128 w 6416128"/>
              <a:gd name="connsiteY3" fmla="*/ 287591 h 4328795"/>
              <a:gd name="connsiteX4" fmla="*/ 6412364 w 6416128"/>
              <a:gd name="connsiteY4" fmla="*/ 240941 h 4328795"/>
              <a:gd name="connsiteX5" fmla="*/ 6401466 w 6416128"/>
              <a:gd name="connsiteY5" fmla="*/ 196687 h 4328795"/>
              <a:gd name="connsiteX6" fmla="*/ 6384026 w 6416128"/>
              <a:gd name="connsiteY6" fmla="*/ 155423 h 4328795"/>
              <a:gd name="connsiteX7" fmla="*/ 6360637 w 6416128"/>
              <a:gd name="connsiteY7" fmla="*/ 117740 h 4328795"/>
              <a:gd name="connsiteX8" fmla="*/ 6331889 w 6416128"/>
              <a:gd name="connsiteY8" fmla="*/ 84231 h 4328795"/>
              <a:gd name="connsiteX9" fmla="*/ 6298377 w 6416128"/>
              <a:gd name="connsiteY9" fmla="*/ 55486 h 4328795"/>
              <a:gd name="connsiteX10" fmla="*/ 6260690 w 6416128"/>
              <a:gd name="connsiteY10" fmla="*/ 32099 h 4328795"/>
              <a:gd name="connsiteX11" fmla="*/ 6219423 w 6416128"/>
              <a:gd name="connsiteY11" fmla="*/ 14660 h 4328795"/>
              <a:gd name="connsiteX12" fmla="*/ 6175166 w 6416128"/>
              <a:gd name="connsiteY12" fmla="*/ 3763 h 4328795"/>
              <a:gd name="connsiteX13" fmla="*/ 6128512 w 6416128"/>
              <a:gd name="connsiteY13" fmla="*/ 0 h 4328795"/>
              <a:gd name="connsiteX14" fmla="*/ 287604 w 6416128"/>
              <a:gd name="connsiteY14" fmla="*/ 0 h 4328795"/>
              <a:gd name="connsiteX15" fmla="*/ 240953 w 6416128"/>
              <a:gd name="connsiteY15" fmla="*/ 3763 h 4328795"/>
              <a:gd name="connsiteX16" fmla="*/ 196699 w 6416128"/>
              <a:gd name="connsiteY16" fmla="*/ 14660 h 4328795"/>
              <a:gd name="connsiteX17" fmla="*/ 155433 w 6416128"/>
              <a:gd name="connsiteY17" fmla="*/ 32099 h 4328795"/>
              <a:gd name="connsiteX18" fmla="*/ 117749 w 6416128"/>
              <a:gd name="connsiteY18" fmla="*/ 55486 h 4328795"/>
              <a:gd name="connsiteX19" fmla="*/ 84237 w 6416128"/>
              <a:gd name="connsiteY19" fmla="*/ 84231 h 4328795"/>
              <a:gd name="connsiteX20" fmla="*/ 55491 w 6416128"/>
              <a:gd name="connsiteY20" fmla="*/ 117740 h 4328795"/>
              <a:gd name="connsiteX21" fmla="*/ 32101 w 6416128"/>
              <a:gd name="connsiteY21" fmla="*/ 155423 h 4328795"/>
              <a:gd name="connsiteX22" fmla="*/ 14662 w 6416128"/>
              <a:gd name="connsiteY22" fmla="*/ 196687 h 4328795"/>
              <a:gd name="connsiteX23" fmla="*/ 3764 w 6416128"/>
              <a:gd name="connsiteY23" fmla="*/ 240941 h 4328795"/>
              <a:gd name="connsiteX24" fmla="*/ 0 w 6416128"/>
              <a:gd name="connsiteY24" fmla="*/ 287591 h 4328795"/>
              <a:gd name="connsiteX25" fmla="*/ 0 w 6416128"/>
              <a:gd name="connsiteY25" fmla="*/ 4045127 h 4328795"/>
              <a:gd name="connsiteX26" fmla="*/ 3042 w 6416128"/>
              <a:gd name="connsiteY26" fmla="*/ 4087108 h 4328795"/>
              <a:gd name="connsiteX27" fmla="*/ 11882 w 6416128"/>
              <a:gd name="connsiteY27" fmla="*/ 4127205 h 4328795"/>
              <a:gd name="connsiteX28" fmla="*/ 26093 w 6416128"/>
              <a:gd name="connsiteY28" fmla="*/ 4164992 h 4328795"/>
              <a:gd name="connsiteX29" fmla="*/ 45245 w 6416128"/>
              <a:gd name="connsiteY29" fmla="*/ 4200040 h 4328795"/>
              <a:gd name="connsiteX30" fmla="*/ 68910 w 6416128"/>
              <a:gd name="connsiteY30" fmla="*/ 4231919 h 4328795"/>
              <a:gd name="connsiteX31" fmla="*/ 96659 w 6416128"/>
              <a:gd name="connsiteY31" fmla="*/ 4260201 h 4328795"/>
              <a:gd name="connsiteX32" fmla="*/ 128064 w 6416128"/>
              <a:gd name="connsiteY32" fmla="*/ 4284459 h 4328795"/>
              <a:gd name="connsiteX33" fmla="*/ 162696 w 6416128"/>
              <a:gd name="connsiteY33" fmla="*/ 4304263 h 4328795"/>
              <a:gd name="connsiteX34" fmla="*/ 200127 w 6416128"/>
              <a:gd name="connsiteY34" fmla="*/ 4319184 h 4328795"/>
              <a:gd name="connsiteX35" fmla="*/ 219758 w 6416128"/>
              <a:gd name="connsiteY35" fmla="*/ 4324680 h 4328795"/>
              <a:gd name="connsiteX36" fmla="*/ 239928 w 6416128"/>
              <a:gd name="connsiteY36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6128 w 6416128"/>
              <a:gd name="connsiteY3" fmla="*/ 287591 h 4328795"/>
              <a:gd name="connsiteX4" fmla="*/ 6412364 w 6416128"/>
              <a:gd name="connsiteY4" fmla="*/ 240941 h 4328795"/>
              <a:gd name="connsiteX5" fmla="*/ 6401466 w 6416128"/>
              <a:gd name="connsiteY5" fmla="*/ 196687 h 4328795"/>
              <a:gd name="connsiteX6" fmla="*/ 6384026 w 6416128"/>
              <a:gd name="connsiteY6" fmla="*/ 155423 h 4328795"/>
              <a:gd name="connsiteX7" fmla="*/ 6360637 w 6416128"/>
              <a:gd name="connsiteY7" fmla="*/ 117740 h 4328795"/>
              <a:gd name="connsiteX8" fmla="*/ 6331889 w 6416128"/>
              <a:gd name="connsiteY8" fmla="*/ 84231 h 4328795"/>
              <a:gd name="connsiteX9" fmla="*/ 6298377 w 6416128"/>
              <a:gd name="connsiteY9" fmla="*/ 55486 h 4328795"/>
              <a:gd name="connsiteX10" fmla="*/ 6219423 w 6416128"/>
              <a:gd name="connsiteY10" fmla="*/ 14660 h 4328795"/>
              <a:gd name="connsiteX11" fmla="*/ 6175166 w 6416128"/>
              <a:gd name="connsiteY11" fmla="*/ 3763 h 4328795"/>
              <a:gd name="connsiteX12" fmla="*/ 6128512 w 6416128"/>
              <a:gd name="connsiteY12" fmla="*/ 0 h 4328795"/>
              <a:gd name="connsiteX13" fmla="*/ 287604 w 6416128"/>
              <a:gd name="connsiteY13" fmla="*/ 0 h 4328795"/>
              <a:gd name="connsiteX14" fmla="*/ 240953 w 6416128"/>
              <a:gd name="connsiteY14" fmla="*/ 3763 h 4328795"/>
              <a:gd name="connsiteX15" fmla="*/ 196699 w 6416128"/>
              <a:gd name="connsiteY15" fmla="*/ 14660 h 4328795"/>
              <a:gd name="connsiteX16" fmla="*/ 155433 w 6416128"/>
              <a:gd name="connsiteY16" fmla="*/ 32099 h 4328795"/>
              <a:gd name="connsiteX17" fmla="*/ 117749 w 6416128"/>
              <a:gd name="connsiteY17" fmla="*/ 55486 h 4328795"/>
              <a:gd name="connsiteX18" fmla="*/ 84237 w 6416128"/>
              <a:gd name="connsiteY18" fmla="*/ 84231 h 4328795"/>
              <a:gd name="connsiteX19" fmla="*/ 55491 w 6416128"/>
              <a:gd name="connsiteY19" fmla="*/ 117740 h 4328795"/>
              <a:gd name="connsiteX20" fmla="*/ 32101 w 6416128"/>
              <a:gd name="connsiteY20" fmla="*/ 155423 h 4328795"/>
              <a:gd name="connsiteX21" fmla="*/ 14662 w 6416128"/>
              <a:gd name="connsiteY21" fmla="*/ 196687 h 4328795"/>
              <a:gd name="connsiteX22" fmla="*/ 3764 w 6416128"/>
              <a:gd name="connsiteY22" fmla="*/ 240941 h 4328795"/>
              <a:gd name="connsiteX23" fmla="*/ 0 w 6416128"/>
              <a:gd name="connsiteY23" fmla="*/ 287591 h 4328795"/>
              <a:gd name="connsiteX24" fmla="*/ 0 w 6416128"/>
              <a:gd name="connsiteY24" fmla="*/ 4045127 h 4328795"/>
              <a:gd name="connsiteX25" fmla="*/ 3042 w 6416128"/>
              <a:gd name="connsiteY25" fmla="*/ 4087108 h 4328795"/>
              <a:gd name="connsiteX26" fmla="*/ 11882 w 6416128"/>
              <a:gd name="connsiteY26" fmla="*/ 4127205 h 4328795"/>
              <a:gd name="connsiteX27" fmla="*/ 26093 w 6416128"/>
              <a:gd name="connsiteY27" fmla="*/ 4164992 h 4328795"/>
              <a:gd name="connsiteX28" fmla="*/ 45245 w 6416128"/>
              <a:gd name="connsiteY28" fmla="*/ 4200040 h 4328795"/>
              <a:gd name="connsiteX29" fmla="*/ 68910 w 6416128"/>
              <a:gd name="connsiteY29" fmla="*/ 4231919 h 4328795"/>
              <a:gd name="connsiteX30" fmla="*/ 96659 w 6416128"/>
              <a:gd name="connsiteY30" fmla="*/ 4260201 h 4328795"/>
              <a:gd name="connsiteX31" fmla="*/ 128064 w 6416128"/>
              <a:gd name="connsiteY31" fmla="*/ 4284459 h 4328795"/>
              <a:gd name="connsiteX32" fmla="*/ 162696 w 6416128"/>
              <a:gd name="connsiteY32" fmla="*/ 4304263 h 4328795"/>
              <a:gd name="connsiteX33" fmla="*/ 200127 w 6416128"/>
              <a:gd name="connsiteY33" fmla="*/ 4319184 h 4328795"/>
              <a:gd name="connsiteX34" fmla="*/ 219758 w 6416128"/>
              <a:gd name="connsiteY34" fmla="*/ 4324680 h 4328795"/>
              <a:gd name="connsiteX35" fmla="*/ 239928 w 6416128"/>
              <a:gd name="connsiteY35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6128 w 6416128"/>
              <a:gd name="connsiteY3" fmla="*/ 287591 h 4328795"/>
              <a:gd name="connsiteX4" fmla="*/ 6412364 w 6416128"/>
              <a:gd name="connsiteY4" fmla="*/ 240941 h 4328795"/>
              <a:gd name="connsiteX5" fmla="*/ 6401466 w 6416128"/>
              <a:gd name="connsiteY5" fmla="*/ 196687 h 4328795"/>
              <a:gd name="connsiteX6" fmla="*/ 6384026 w 6416128"/>
              <a:gd name="connsiteY6" fmla="*/ 155423 h 4328795"/>
              <a:gd name="connsiteX7" fmla="*/ 6360637 w 6416128"/>
              <a:gd name="connsiteY7" fmla="*/ 117740 h 4328795"/>
              <a:gd name="connsiteX8" fmla="*/ 6331889 w 6416128"/>
              <a:gd name="connsiteY8" fmla="*/ 84231 h 4328795"/>
              <a:gd name="connsiteX9" fmla="*/ 6219423 w 6416128"/>
              <a:gd name="connsiteY9" fmla="*/ 14660 h 4328795"/>
              <a:gd name="connsiteX10" fmla="*/ 6175166 w 6416128"/>
              <a:gd name="connsiteY10" fmla="*/ 3763 h 4328795"/>
              <a:gd name="connsiteX11" fmla="*/ 6128512 w 6416128"/>
              <a:gd name="connsiteY11" fmla="*/ 0 h 4328795"/>
              <a:gd name="connsiteX12" fmla="*/ 287604 w 6416128"/>
              <a:gd name="connsiteY12" fmla="*/ 0 h 4328795"/>
              <a:gd name="connsiteX13" fmla="*/ 240953 w 6416128"/>
              <a:gd name="connsiteY13" fmla="*/ 3763 h 4328795"/>
              <a:gd name="connsiteX14" fmla="*/ 196699 w 6416128"/>
              <a:gd name="connsiteY14" fmla="*/ 14660 h 4328795"/>
              <a:gd name="connsiteX15" fmla="*/ 155433 w 6416128"/>
              <a:gd name="connsiteY15" fmla="*/ 32099 h 4328795"/>
              <a:gd name="connsiteX16" fmla="*/ 117749 w 6416128"/>
              <a:gd name="connsiteY16" fmla="*/ 55486 h 4328795"/>
              <a:gd name="connsiteX17" fmla="*/ 84237 w 6416128"/>
              <a:gd name="connsiteY17" fmla="*/ 84231 h 4328795"/>
              <a:gd name="connsiteX18" fmla="*/ 55491 w 6416128"/>
              <a:gd name="connsiteY18" fmla="*/ 117740 h 4328795"/>
              <a:gd name="connsiteX19" fmla="*/ 32101 w 6416128"/>
              <a:gd name="connsiteY19" fmla="*/ 155423 h 4328795"/>
              <a:gd name="connsiteX20" fmla="*/ 14662 w 6416128"/>
              <a:gd name="connsiteY20" fmla="*/ 196687 h 4328795"/>
              <a:gd name="connsiteX21" fmla="*/ 3764 w 6416128"/>
              <a:gd name="connsiteY21" fmla="*/ 240941 h 4328795"/>
              <a:gd name="connsiteX22" fmla="*/ 0 w 6416128"/>
              <a:gd name="connsiteY22" fmla="*/ 287591 h 4328795"/>
              <a:gd name="connsiteX23" fmla="*/ 0 w 6416128"/>
              <a:gd name="connsiteY23" fmla="*/ 4045127 h 4328795"/>
              <a:gd name="connsiteX24" fmla="*/ 3042 w 6416128"/>
              <a:gd name="connsiteY24" fmla="*/ 4087108 h 4328795"/>
              <a:gd name="connsiteX25" fmla="*/ 11882 w 6416128"/>
              <a:gd name="connsiteY25" fmla="*/ 4127205 h 4328795"/>
              <a:gd name="connsiteX26" fmla="*/ 26093 w 6416128"/>
              <a:gd name="connsiteY26" fmla="*/ 4164992 h 4328795"/>
              <a:gd name="connsiteX27" fmla="*/ 45245 w 6416128"/>
              <a:gd name="connsiteY27" fmla="*/ 4200040 h 4328795"/>
              <a:gd name="connsiteX28" fmla="*/ 68910 w 6416128"/>
              <a:gd name="connsiteY28" fmla="*/ 4231919 h 4328795"/>
              <a:gd name="connsiteX29" fmla="*/ 96659 w 6416128"/>
              <a:gd name="connsiteY29" fmla="*/ 4260201 h 4328795"/>
              <a:gd name="connsiteX30" fmla="*/ 128064 w 6416128"/>
              <a:gd name="connsiteY30" fmla="*/ 4284459 h 4328795"/>
              <a:gd name="connsiteX31" fmla="*/ 162696 w 6416128"/>
              <a:gd name="connsiteY31" fmla="*/ 4304263 h 4328795"/>
              <a:gd name="connsiteX32" fmla="*/ 200127 w 6416128"/>
              <a:gd name="connsiteY32" fmla="*/ 4319184 h 4328795"/>
              <a:gd name="connsiteX33" fmla="*/ 219758 w 6416128"/>
              <a:gd name="connsiteY33" fmla="*/ 4324680 h 4328795"/>
              <a:gd name="connsiteX34" fmla="*/ 239928 w 6416128"/>
              <a:gd name="connsiteY34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6128 w 6416128"/>
              <a:gd name="connsiteY3" fmla="*/ 287591 h 4328795"/>
              <a:gd name="connsiteX4" fmla="*/ 6412364 w 6416128"/>
              <a:gd name="connsiteY4" fmla="*/ 240941 h 4328795"/>
              <a:gd name="connsiteX5" fmla="*/ 6401466 w 6416128"/>
              <a:gd name="connsiteY5" fmla="*/ 196687 h 4328795"/>
              <a:gd name="connsiteX6" fmla="*/ 6384026 w 6416128"/>
              <a:gd name="connsiteY6" fmla="*/ 155423 h 4328795"/>
              <a:gd name="connsiteX7" fmla="*/ 6360637 w 6416128"/>
              <a:gd name="connsiteY7" fmla="*/ 117740 h 4328795"/>
              <a:gd name="connsiteX8" fmla="*/ 6219423 w 6416128"/>
              <a:gd name="connsiteY8" fmla="*/ 14660 h 4328795"/>
              <a:gd name="connsiteX9" fmla="*/ 6175166 w 6416128"/>
              <a:gd name="connsiteY9" fmla="*/ 3763 h 4328795"/>
              <a:gd name="connsiteX10" fmla="*/ 6128512 w 6416128"/>
              <a:gd name="connsiteY10" fmla="*/ 0 h 4328795"/>
              <a:gd name="connsiteX11" fmla="*/ 287604 w 6416128"/>
              <a:gd name="connsiteY11" fmla="*/ 0 h 4328795"/>
              <a:gd name="connsiteX12" fmla="*/ 240953 w 6416128"/>
              <a:gd name="connsiteY12" fmla="*/ 3763 h 4328795"/>
              <a:gd name="connsiteX13" fmla="*/ 196699 w 6416128"/>
              <a:gd name="connsiteY13" fmla="*/ 14660 h 4328795"/>
              <a:gd name="connsiteX14" fmla="*/ 155433 w 6416128"/>
              <a:gd name="connsiteY14" fmla="*/ 32099 h 4328795"/>
              <a:gd name="connsiteX15" fmla="*/ 117749 w 6416128"/>
              <a:gd name="connsiteY15" fmla="*/ 55486 h 4328795"/>
              <a:gd name="connsiteX16" fmla="*/ 84237 w 6416128"/>
              <a:gd name="connsiteY16" fmla="*/ 84231 h 4328795"/>
              <a:gd name="connsiteX17" fmla="*/ 55491 w 6416128"/>
              <a:gd name="connsiteY17" fmla="*/ 117740 h 4328795"/>
              <a:gd name="connsiteX18" fmla="*/ 32101 w 6416128"/>
              <a:gd name="connsiteY18" fmla="*/ 155423 h 4328795"/>
              <a:gd name="connsiteX19" fmla="*/ 14662 w 6416128"/>
              <a:gd name="connsiteY19" fmla="*/ 196687 h 4328795"/>
              <a:gd name="connsiteX20" fmla="*/ 3764 w 6416128"/>
              <a:gd name="connsiteY20" fmla="*/ 240941 h 4328795"/>
              <a:gd name="connsiteX21" fmla="*/ 0 w 6416128"/>
              <a:gd name="connsiteY21" fmla="*/ 287591 h 4328795"/>
              <a:gd name="connsiteX22" fmla="*/ 0 w 6416128"/>
              <a:gd name="connsiteY22" fmla="*/ 4045127 h 4328795"/>
              <a:gd name="connsiteX23" fmla="*/ 3042 w 6416128"/>
              <a:gd name="connsiteY23" fmla="*/ 4087108 h 4328795"/>
              <a:gd name="connsiteX24" fmla="*/ 11882 w 6416128"/>
              <a:gd name="connsiteY24" fmla="*/ 4127205 h 4328795"/>
              <a:gd name="connsiteX25" fmla="*/ 26093 w 6416128"/>
              <a:gd name="connsiteY25" fmla="*/ 4164992 h 4328795"/>
              <a:gd name="connsiteX26" fmla="*/ 45245 w 6416128"/>
              <a:gd name="connsiteY26" fmla="*/ 4200040 h 4328795"/>
              <a:gd name="connsiteX27" fmla="*/ 68910 w 6416128"/>
              <a:gd name="connsiteY27" fmla="*/ 4231919 h 4328795"/>
              <a:gd name="connsiteX28" fmla="*/ 96659 w 6416128"/>
              <a:gd name="connsiteY28" fmla="*/ 4260201 h 4328795"/>
              <a:gd name="connsiteX29" fmla="*/ 128064 w 6416128"/>
              <a:gd name="connsiteY29" fmla="*/ 4284459 h 4328795"/>
              <a:gd name="connsiteX30" fmla="*/ 162696 w 6416128"/>
              <a:gd name="connsiteY30" fmla="*/ 4304263 h 4328795"/>
              <a:gd name="connsiteX31" fmla="*/ 200127 w 6416128"/>
              <a:gd name="connsiteY31" fmla="*/ 4319184 h 4328795"/>
              <a:gd name="connsiteX32" fmla="*/ 219758 w 6416128"/>
              <a:gd name="connsiteY32" fmla="*/ 4324680 h 4328795"/>
              <a:gd name="connsiteX33" fmla="*/ 239928 w 6416128"/>
              <a:gd name="connsiteY33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6128 w 6416128"/>
              <a:gd name="connsiteY3" fmla="*/ 287591 h 4328795"/>
              <a:gd name="connsiteX4" fmla="*/ 6412364 w 6416128"/>
              <a:gd name="connsiteY4" fmla="*/ 240941 h 4328795"/>
              <a:gd name="connsiteX5" fmla="*/ 6401466 w 6416128"/>
              <a:gd name="connsiteY5" fmla="*/ 196687 h 4328795"/>
              <a:gd name="connsiteX6" fmla="*/ 6384026 w 6416128"/>
              <a:gd name="connsiteY6" fmla="*/ 155423 h 4328795"/>
              <a:gd name="connsiteX7" fmla="*/ 6219423 w 6416128"/>
              <a:gd name="connsiteY7" fmla="*/ 14660 h 4328795"/>
              <a:gd name="connsiteX8" fmla="*/ 6175166 w 6416128"/>
              <a:gd name="connsiteY8" fmla="*/ 3763 h 4328795"/>
              <a:gd name="connsiteX9" fmla="*/ 6128512 w 6416128"/>
              <a:gd name="connsiteY9" fmla="*/ 0 h 4328795"/>
              <a:gd name="connsiteX10" fmla="*/ 287604 w 6416128"/>
              <a:gd name="connsiteY10" fmla="*/ 0 h 4328795"/>
              <a:gd name="connsiteX11" fmla="*/ 240953 w 6416128"/>
              <a:gd name="connsiteY11" fmla="*/ 3763 h 4328795"/>
              <a:gd name="connsiteX12" fmla="*/ 196699 w 6416128"/>
              <a:gd name="connsiteY12" fmla="*/ 14660 h 4328795"/>
              <a:gd name="connsiteX13" fmla="*/ 155433 w 6416128"/>
              <a:gd name="connsiteY13" fmla="*/ 32099 h 4328795"/>
              <a:gd name="connsiteX14" fmla="*/ 117749 w 6416128"/>
              <a:gd name="connsiteY14" fmla="*/ 55486 h 4328795"/>
              <a:gd name="connsiteX15" fmla="*/ 84237 w 6416128"/>
              <a:gd name="connsiteY15" fmla="*/ 84231 h 4328795"/>
              <a:gd name="connsiteX16" fmla="*/ 55491 w 6416128"/>
              <a:gd name="connsiteY16" fmla="*/ 117740 h 4328795"/>
              <a:gd name="connsiteX17" fmla="*/ 32101 w 6416128"/>
              <a:gd name="connsiteY17" fmla="*/ 155423 h 4328795"/>
              <a:gd name="connsiteX18" fmla="*/ 14662 w 6416128"/>
              <a:gd name="connsiteY18" fmla="*/ 196687 h 4328795"/>
              <a:gd name="connsiteX19" fmla="*/ 3764 w 6416128"/>
              <a:gd name="connsiteY19" fmla="*/ 240941 h 4328795"/>
              <a:gd name="connsiteX20" fmla="*/ 0 w 6416128"/>
              <a:gd name="connsiteY20" fmla="*/ 287591 h 4328795"/>
              <a:gd name="connsiteX21" fmla="*/ 0 w 6416128"/>
              <a:gd name="connsiteY21" fmla="*/ 4045127 h 4328795"/>
              <a:gd name="connsiteX22" fmla="*/ 3042 w 6416128"/>
              <a:gd name="connsiteY22" fmla="*/ 4087108 h 4328795"/>
              <a:gd name="connsiteX23" fmla="*/ 11882 w 6416128"/>
              <a:gd name="connsiteY23" fmla="*/ 4127205 h 4328795"/>
              <a:gd name="connsiteX24" fmla="*/ 26093 w 6416128"/>
              <a:gd name="connsiteY24" fmla="*/ 4164992 h 4328795"/>
              <a:gd name="connsiteX25" fmla="*/ 45245 w 6416128"/>
              <a:gd name="connsiteY25" fmla="*/ 4200040 h 4328795"/>
              <a:gd name="connsiteX26" fmla="*/ 68910 w 6416128"/>
              <a:gd name="connsiteY26" fmla="*/ 4231919 h 4328795"/>
              <a:gd name="connsiteX27" fmla="*/ 96659 w 6416128"/>
              <a:gd name="connsiteY27" fmla="*/ 4260201 h 4328795"/>
              <a:gd name="connsiteX28" fmla="*/ 128064 w 6416128"/>
              <a:gd name="connsiteY28" fmla="*/ 4284459 h 4328795"/>
              <a:gd name="connsiteX29" fmla="*/ 162696 w 6416128"/>
              <a:gd name="connsiteY29" fmla="*/ 4304263 h 4328795"/>
              <a:gd name="connsiteX30" fmla="*/ 200127 w 6416128"/>
              <a:gd name="connsiteY30" fmla="*/ 4319184 h 4328795"/>
              <a:gd name="connsiteX31" fmla="*/ 219758 w 6416128"/>
              <a:gd name="connsiteY31" fmla="*/ 4324680 h 4328795"/>
              <a:gd name="connsiteX32" fmla="*/ 239928 w 6416128"/>
              <a:gd name="connsiteY32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6128 w 6416128"/>
              <a:gd name="connsiteY3" fmla="*/ 287591 h 4328795"/>
              <a:gd name="connsiteX4" fmla="*/ 6412364 w 6416128"/>
              <a:gd name="connsiteY4" fmla="*/ 240941 h 4328795"/>
              <a:gd name="connsiteX5" fmla="*/ 6401466 w 6416128"/>
              <a:gd name="connsiteY5" fmla="*/ 196687 h 4328795"/>
              <a:gd name="connsiteX6" fmla="*/ 6219423 w 6416128"/>
              <a:gd name="connsiteY6" fmla="*/ 14660 h 4328795"/>
              <a:gd name="connsiteX7" fmla="*/ 6175166 w 6416128"/>
              <a:gd name="connsiteY7" fmla="*/ 3763 h 4328795"/>
              <a:gd name="connsiteX8" fmla="*/ 6128512 w 6416128"/>
              <a:gd name="connsiteY8" fmla="*/ 0 h 4328795"/>
              <a:gd name="connsiteX9" fmla="*/ 287604 w 6416128"/>
              <a:gd name="connsiteY9" fmla="*/ 0 h 4328795"/>
              <a:gd name="connsiteX10" fmla="*/ 240953 w 6416128"/>
              <a:gd name="connsiteY10" fmla="*/ 3763 h 4328795"/>
              <a:gd name="connsiteX11" fmla="*/ 196699 w 6416128"/>
              <a:gd name="connsiteY11" fmla="*/ 14660 h 4328795"/>
              <a:gd name="connsiteX12" fmla="*/ 155433 w 6416128"/>
              <a:gd name="connsiteY12" fmla="*/ 32099 h 4328795"/>
              <a:gd name="connsiteX13" fmla="*/ 117749 w 6416128"/>
              <a:gd name="connsiteY13" fmla="*/ 55486 h 4328795"/>
              <a:gd name="connsiteX14" fmla="*/ 84237 w 6416128"/>
              <a:gd name="connsiteY14" fmla="*/ 84231 h 4328795"/>
              <a:gd name="connsiteX15" fmla="*/ 55491 w 6416128"/>
              <a:gd name="connsiteY15" fmla="*/ 117740 h 4328795"/>
              <a:gd name="connsiteX16" fmla="*/ 32101 w 6416128"/>
              <a:gd name="connsiteY16" fmla="*/ 155423 h 4328795"/>
              <a:gd name="connsiteX17" fmla="*/ 14662 w 6416128"/>
              <a:gd name="connsiteY17" fmla="*/ 196687 h 4328795"/>
              <a:gd name="connsiteX18" fmla="*/ 3764 w 6416128"/>
              <a:gd name="connsiteY18" fmla="*/ 240941 h 4328795"/>
              <a:gd name="connsiteX19" fmla="*/ 0 w 6416128"/>
              <a:gd name="connsiteY19" fmla="*/ 287591 h 4328795"/>
              <a:gd name="connsiteX20" fmla="*/ 0 w 6416128"/>
              <a:gd name="connsiteY20" fmla="*/ 4045127 h 4328795"/>
              <a:gd name="connsiteX21" fmla="*/ 3042 w 6416128"/>
              <a:gd name="connsiteY21" fmla="*/ 4087108 h 4328795"/>
              <a:gd name="connsiteX22" fmla="*/ 11882 w 6416128"/>
              <a:gd name="connsiteY22" fmla="*/ 4127205 h 4328795"/>
              <a:gd name="connsiteX23" fmla="*/ 26093 w 6416128"/>
              <a:gd name="connsiteY23" fmla="*/ 4164992 h 4328795"/>
              <a:gd name="connsiteX24" fmla="*/ 45245 w 6416128"/>
              <a:gd name="connsiteY24" fmla="*/ 4200040 h 4328795"/>
              <a:gd name="connsiteX25" fmla="*/ 68910 w 6416128"/>
              <a:gd name="connsiteY25" fmla="*/ 4231919 h 4328795"/>
              <a:gd name="connsiteX26" fmla="*/ 96659 w 6416128"/>
              <a:gd name="connsiteY26" fmla="*/ 4260201 h 4328795"/>
              <a:gd name="connsiteX27" fmla="*/ 128064 w 6416128"/>
              <a:gd name="connsiteY27" fmla="*/ 4284459 h 4328795"/>
              <a:gd name="connsiteX28" fmla="*/ 162696 w 6416128"/>
              <a:gd name="connsiteY28" fmla="*/ 4304263 h 4328795"/>
              <a:gd name="connsiteX29" fmla="*/ 200127 w 6416128"/>
              <a:gd name="connsiteY29" fmla="*/ 4319184 h 4328795"/>
              <a:gd name="connsiteX30" fmla="*/ 219758 w 6416128"/>
              <a:gd name="connsiteY30" fmla="*/ 4324680 h 4328795"/>
              <a:gd name="connsiteX31" fmla="*/ 239928 w 6416128"/>
              <a:gd name="connsiteY31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6128 w 6416128"/>
              <a:gd name="connsiteY3" fmla="*/ 287591 h 4328795"/>
              <a:gd name="connsiteX4" fmla="*/ 6412364 w 6416128"/>
              <a:gd name="connsiteY4" fmla="*/ 240941 h 4328795"/>
              <a:gd name="connsiteX5" fmla="*/ 6219423 w 6416128"/>
              <a:gd name="connsiteY5" fmla="*/ 14660 h 4328795"/>
              <a:gd name="connsiteX6" fmla="*/ 6175166 w 6416128"/>
              <a:gd name="connsiteY6" fmla="*/ 3763 h 4328795"/>
              <a:gd name="connsiteX7" fmla="*/ 6128512 w 6416128"/>
              <a:gd name="connsiteY7" fmla="*/ 0 h 4328795"/>
              <a:gd name="connsiteX8" fmla="*/ 287604 w 6416128"/>
              <a:gd name="connsiteY8" fmla="*/ 0 h 4328795"/>
              <a:gd name="connsiteX9" fmla="*/ 240953 w 6416128"/>
              <a:gd name="connsiteY9" fmla="*/ 3763 h 4328795"/>
              <a:gd name="connsiteX10" fmla="*/ 196699 w 6416128"/>
              <a:gd name="connsiteY10" fmla="*/ 14660 h 4328795"/>
              <a:gd name="connsiteX11" fmla="*/ 155433 w 6416128"/>
              <a:gd name="connsiteY11" fmla="*/ 32099 h 4328795"/>
              <a:gd name="connsiteX12" fmla="*/ 117749 w 6416128"/>
              <a:gd name="connsiteY12" fmla="*/ 55486 h 4328795"/>
              <a:gd name="connsiteX13" fmla="*/ 84237 w 6416128"/>
              <a:gd name="connsiteY13" fmla="*/ 84231 h 4328795"/>
              <a:gd name="connsiteX14" fmla="*/ 55491 w 6416128"/>
              <a:gd name="connsiteY14" fmla="*/ 117740 h 4328795"/>
              <a:gd name="connsiteX15" fmla="*/ 32101 w 6416128"/>
              <a:gd name="connsiteY15" fmla="*/ 155423 h 4328795"/>
              <a:gd name="connsiteX16" fmla="*/ 14662 w 6416128"/>
              <a:gd name="connsiteY16" fmla="*/ 196687 h 4328795"/>
              <a:gd name="connsiteX17" fmla="*/ 3764 w 6416128"/>
              <a:gd name="connsiteY17" fmla="*/ 240941 h 4328795"/>
              <a:gd name="connsiteX18" fmla="*/ 0 w 6416128"/>
              <a:gd name="connsiteY18" fmla="*/ 287591 h 4328795"/>
              <a:gd name="connsiteX19" fmla="*/ 0 w 6416128"/>
              <a:gd name="connsiteY19" fmla="*/ 4045127 h 4328795"/>
              <a:gd name="connsiteX20" fmla="*/ 3042 w 6416128"/>
              <a:gd name="connsiteY20" fmla="*/ 4087108 h 4328795"/>
              <a:gd name="connsiteX21" fmla="*/ 11882 w 6416128"/>
              <a:gd name="connsiteY21" fmla="*/ 4127205 h 4328795"/>
              <a:gd name="connsiteX22" fmla="*/ 26093 w 6416128"/>
              <a:gd name="connsiteY22" fmla="*/ 4164992 h 4328795"/>
              <a:gd name="connsiteX23" fmla="*/ 45245 w 6416128"/>
              <a:gd name="connsiteY23" fmla="*/ 4200040 h 4328795"/>
              <a:gd name="connsiteX24" fmla="*/ 68910 w 6416128"/>
              <a:gd name="connsiteY24" fmla="*/ 4231919 h 4328795"/>
              <a:gd name="connsiteX25" fmla="*/ 96659 w 6416128"/>
              <a:gd name="connsiteY25" fmla="*/ 4260201 h 4328795"/>
              <a:gd name="connsiteX26" fmla="*/ 128064 w 6416128"/>
              <a:gd name="connsiteY26" fmla="*/ 4284459 h 4328795"/>
              <a:gd name="connsiteX27" fmla="*/ 162696 w 6416128"/>
              <a:gd name="connsiteY27" fmla="*/ 4304263 h 4328795"/>
              <a:gd name="connsiteX28" fmla="*/ 200127 w 6416128"/>
              <a:gd name="connsiteY28" fmla="*/ 4319184 h 4328795"/>
              <a:gd name="connsiteX29" fmla="*/ 219758 w 6416128"/>
              <a:gd name="connsiteY29" fmla="*/ 4324680 h 4328795"/>
              <a:gd name="connsiteX30" fmla="*/ 239928 w 6416128"/>
              <a:gd name="connsiteY30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6128 w 6416128"/>
              <a:gd name="connsiteY3" fmla="*/ 287591 h 4328795"/>
              <a:gd name="connsiteX4" fmla="*/ 6219423 w 6416128"/>
              <a:gd name="connsiteY4" fmla="*/ 14660 h 4328795"/>
              <a:gd name="connsiteX5" fmla="*/ 6175166 w 6416128"/>
              <a:gd name="connsiteY5" fmla="*/ 3763 h 4328795"/>
              <a:gd name="connsiteX6" fmla="*/ 6128512 w 6416128"/>
              <a:gd name="connsiteY6" fmla="*/ 0 h 4328795"/>
              <a:gd name="connsiteX7" fmla="*/ 287604 w 6416128"/>
              <a:gd name="connsiteY7" fmla="*/ 0 h 4328795"/>
              <a:gd name="connsiteX8" fmla="*/ 240953 w 6416128"/>
              <a:gd name="connsiteY8" fmla="*/ 3763 h 4328795"/>
              <a:gd name="connsiteX9" fmla="*/ 196699 w 6416128"/>
              <a:gd name="connsiteY9" fmla="*/ 14660 h 4328795"/>
              <a:gd name="connsiteX10" fmla="*/ 155433 w 6416128"/>
              <a:gd name="connsiteY10" fmla="*/ 32099 h 4328795"/>
              <a:gd name="connsiteX11" fmla="*/ 117749 w 6416128"/>
              <a:gd name="connsiteY11" fmla="*/ 55486 h 4328795"/>
              <a:gd name="connsiteX12" fmla="*/ 84237 w 6416128"/>
              <a:gd name="connsiteY12" fmla="*/ 84231 h 4328795"/>
              <a:gd name="connsiteX13" fmla="*/ 55491 w 6416128"/>
              <a:gd name="connsiteY13" fmla="*/ 117740 h 4328795"/>
              <a:gd name="connsiteX14" fmla="*/ 32101 w 6416128"/>
              <a:gd name="connsiteY14" fmla="*/ 155423 h 4328795"/>
              <a:gd name="connsiteX15" fmla="*/ 14662 w 6416128"/>
              <a:gd name="connsiteY15" fmla="*/ 196687 h 4328795"/>
              <a:gd name="connsiteX16" fmla="*/ 3764 w 6416128"/>
              <a:gd name="connsiteY16" fmla="*/ 240941 h 4328795"/>
              <a:gd name="connsiteX17" fmla="*/ 0 w 6416128"/>
              <a:gd name="connsiteY17" fmla="*/ 287591 h 4328795"/>
              <a:gd name="connsiteX18" fmla="*/ 0 w 6416128"/>
              <a:gd name="connsiteY18" fmla="*/ 4045127 h 4328795"/>
              <a:gd name="connsiteX19" fmla="*/ 3042 w 6416128"/>
              <a:gd name="connsiteY19" fmla="*/ 4087108 h 4328795"/>
              <a:gd name="connsiteX20" fmla="*/ 11882 w 6416128"/>
              <a:gd name="connsiteY20" fmla="*/ 4127205 h 4328795"/>
              <a:gd name="connsiteX21" fmla="*/ 26093 w 6416128"/>
              <a:gd name="connsiteY21" fmla="*/ 4164992 h 4328795"/>
              <a:gd name="connsiteX22" fmla="*/ 45245 w 6416128"/>
              <a:gd name="connsiteY22" fmla="*/ 4200040 h 4328795"/>
              <a:gd name="connsiteX23" fmla="*/ 68910 w 6416128"/>
              <a:gd name="connsiteY23" fmla="*/ 4231919 h 4328795"/>
              <a:gd name="connsiteX24" fmla="*/ 96659 w 6416128"/>
              <a:gd name="connsiteY24" fmla="*/ 4260201 h 4328795"/>
              <a:gd name="connsiteX25" fmla="*/ 128064 w 6416128"/>
              <a:gd name="connsiteY25" fmla="*/ 4284459 h 4328795"/>
              <a:gd name="connsiteX26" fmla="*/ 162696 w 6416128"/>
              <a:gd name="connsiteY26" fmla="*/ 4304263 h 4328795"/>
              <a:gd name="connsiteX27" fmla="*/ 200127 w 6416128"/>
              <a:gd name="connsiteY27" fmla="*/ 4319184 h 4328795"/>
              <a:gd name="connsiteX28" fmla="*/ 219758 w 6416128"/>
              <a:gd name="connsiteY28" fmla="*/ 4324680 h 4328795"/>
              <a:gd name="connsiteX29" fmla="*/ 239928 w 6416128"/>
              <a:gd name="connsiteY29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6128 w 6416128"/>
              <a:gd name="connsiteY3" fmla="*/ 287591 h 4328795"/>
              <a:gd name="connsiteX4" fmla="*/ 6175166 w 6416128"/>
              <a:gd name="connsiteY4" fmla="*/ 3763 h 4328795"/>
              <a:gd name="connsiteX5" fmla="*/ 6128512 w 6416128"/>
              <a:gd name="connsiteY5" fmla="*/ 0 h 4328795"/>
              <a:gd name="connsiteX6" fmla="*/ 287604 w 6416128"/>
              <a:gd name="connsiteY6" fmla="*/ 0 h 4328795"/>
              <a:gd name="connsiteX7" fmla="*/ 240953 w 6416128"/>
              <a:gd name="connsiteY7" fmla="*/ 3763 h 4328795"/>
              <a:gd name="connsiteX8" fmla="*/ 196699 w 6416128"/>
              <a:gd name="connsiteY8" fmla="*/ 14660 h 4328795"/>
              <a:gd name="connsiteX9" fmla="*/ 155433 w 6416128"/>
              <a:gd name="connsiteY9" fmla="*/ 32099 h 4328795"/>
              <a:gd name="connsiteX10" fmla="*/ 117749 w 6416128"/>
              <a:gd name="connsiteY10" fmla="*/ 55486 h 4328795"/>
              <a:gd name="connsiteX11" fmla="*/ 84237 w 6416128"/>
              <a:gd name="connsiteY11" fmla="*/ 84231 h 4328795"/>
              <a:gd name="connsiteX12" fmla="*/ 55491 w 6416128"/>
              <a:gd name="connsiteY12" fmla="*/ 117740 h 4328795"/>
              <a:gd name="connsiteX13" fmla="*/ 32101 w 6416128"/>
              <a:gd name="connsiteY13" fmla="*/ 155423 h 4328795"/>
              <a:gd name="connsiteX14" fmla="*/ 14662 w 6416128"/>
              <a:gd name="connsiteY14" fmla="*/ 196687 h 4328795"/>
              <a:gd name="connsiteX15" fmla="*/ 3764 w 6416128"/>
              <a:gd name="connsiteY15" fmla="*/ 240941 h 4328795"/>
              <a:gd name="connsiteX16" fmla="*/ 0 w 6416128"/>
              <a:gd name="connsiteY16" fmla="*/ 287591 h 4328795"/>
              <a:gd name="connsiteX17" fmla="*/ 0 w 6416128"/>
              <a:gd name="connsiteY17" fmla="*/ 4045127 h 4328795"/>
              <a:gd name="connsiteX18" fmla="*/ 3042 w 6416128"/>
              <a:gd name="connsiteY18" fmla="*/ 4087108 h 4328795"/>
              <a:gd name="connsiteX19" fmla="*/ 11882 w 6416128"/>
              <a:gd name="connsiteY19" fmla="*/ 4127205 h 4328795"/>
              <a:gd name="connsiteX20" fmla="*/ 26093 w 6416128"/>
              <a:gd name="connsiteY20" fmla="*/ 4164992 h 4328795"/>
              <a:gd name="connsiteX21" fmla="*/ 45245 w 6416128"/>
              <a:gd name="connsiteY21" fmla="*/ 4200040 h 4328795"/>
              <a:gd name="connsiteX22" fmla="*/ 68910 w 6416128"/>
              <a:gd name="connsiteY22" fmla="*/ 4231919 h 4328795"/>
              <a:gd name="connsiteX23" fmla="*/ 96659 w 6416128"/>
              <a:gd name="connsiteY23" fmla="*/ 4260201 h 4328795"/>
              <a:gd name="connsiteX24" fmla="*/ 128064 w 6416128"/>
              <a:gd name="connsiteY24" fmla="*/ 4284459 h 4328795"/>
              <a:gd name="connsiteX25" fmla="*/ 162696 w 6416128"/>
              <a:gd name="connsiteY25" fmla="*/ 4304263 h 4328795"/>
              <a:gd name="connsiteX26" fmla="*/ 200127 w 6416128"/>
              <a:gd name="connsiteY26" fmla="*/ 4319184 h 4328795"/>
              <a:gd name="connsiteX27" fmla="*/ 219758 w 6416128"/>
              <a:gd name="connsiteY27" fmla="*/ 4324680 h 4328795"/>
              <a:gd name="connsiteX28" fmla="*/ 239928 w 6416128"/>
              <a:gd name="connsiteY28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6128 w 6416128"/>
              <a:gd name="connsiteY3" fmla="*/ 287591 h 4328795"/>
              <a:gd name="connsiteX4" fmla="*/ 6128512 w 6416128"/>
              <a:gd name="connsiteY4" fmla="*/ 0 h 4328795"/>
              <a:gd name="connsiteX5" fmla="*/ 287604 w 6416128"/>
              <a:gd name="connsiteY5" fmla="*/ 0 h 4328795"/>
              <a:gd name="connsiteX6" fmla="*/ 240953 w 6416128"/>
              <a:gd name="connsiteY6" fmla="*/ 3763 h 4328795"/>
              <a:gd name="connsiteX7" fmla="*/ 196699 w 6416128"/>
              <a:gd name="connsiteY7" fmla="*/ 14660 h 4328795"/>
              <a:gd name="connsiteX8" fmla="*/ 155433 w 6416128"/>
              <a:gd name="connsiteY8" fmla="*/ 32099 h 4328795"/>
              <a:gd name="connsiteX9" fmla="*/ 117749 w 6416128"/>
              <a:gd name="connsiteY9" fmla="*/ 55486 h 4328795"/>
              <a:gd name="connsiteX10" fmla="*/ 84237 w 6416128"/>
              <a:gd name="connsiteY10" fmla="*/ 84231 h 4328795"/>
              <a:gd name="connsiteX11" fmla="*/ 55491 w 6416128"/>
              <a:gd name="connsiteY11" fmla="*/ 117740 h 4328795"/>
              <a:gd name="connsiteX12" fmla="*/ 32101 w 6416128"/>
              <a:gd name="connsiteY12" fmla="*/ 155423 h 4328795"/>
              <a:gd name="connsiteX13" fmla="*/ 14662 w 6416128"/>
              <a:gd name="connsiteY13" fmla="*/ 196687 h 4328795"/>
              <a:gd name="connsiteX14" fmla="*/ 3764 w 6416128"/>
              <a:gd name="connsiteY14" fmla="*/ 240941 h 4328795"/>
              <a:gd name="connsiteX15" fmla="*/ 0 w 6416128"/>
              <a:gd name="connsiteY15" fmla="*/ 287591 h 4328795"/>
              <a:gd name="connsiteX16" fmla="*/ 0 w 6416128"/>
              <a:gd name="connsiteY16" fmla="*/ 4045127 h 4328795"/>
              <a:gd name="connsiteX17" fmla="*/ 3042 w 6416128"/>
              <a:gd name="connsiteY17" fmla="*/ 4087108 h 4328795"/>
              <a:gd name="connsiteX18" fmla="*/ 11882 w 6416128"/>
              <a:gd name="connsiteY18" fmla="*/ 4127205 h 4328795"/>
              <a:gd name="connsiteX19" fmla="*/ 26093 w 6416128"/>
              <a:gd name="connsiteY19" fmla="*/ 4164992 h 4328795"/>
              <a:gd name="connsiteX20" fmla="*/ 45245 w 6416128"/>
              <a:gd name="connsiteY20" fmla="*/ 4200040 h 4328795"/>
              <a:gd name="connsiteX21" fmla="*/ 68910 w 6416128"/>
              <a:gd name="connsiteY21" fmla="*/ 4231919 h 4328795"/>
              <a:gd name="connsiteX22" fmla="*/ 96659 w 6416128"/>
              <a:gd name="connsiteY22" fmla="*/ 4260201 h 4328795"/>
              <a:gd name="connsiteX23" fmla="*/ 128064 w 6416128"/>
              <a:gd name="connsiteY23" fmla="*/ 4284459 h 4328795"/>
              <a:gd name="connsiteX24" fmla="*/ 162696 w 6416128"/>
              <a:gd name="connsiteY24" fmla="*/ 4304263 h 4328795"/>
              <a:gd name="connsiteX25" fmla="*/ 200127 w 6416128"/>
              <a:gd name="connsiteY25" fmla="*/ 4319184 h 4328795"/>
              <a:gd name="connsiteX26" fmla="*/ 219758 w 6416128"/>
              <a:gd name="connsiteY26" fmla="*/ 4324680 h 4328795"/>
              <a:gd name="connsiteX27" fmla="*/ 239928 w 6416128"/>
              <a:gd name="connsiteY27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2716 w 6416128"/>
              <a:gd name="connsiteY3" fmla="*/ 988 h 4328795"/>
              <a:gd name="connsiteX4" fmla="*/ 6128512 w 6416128"/>
              <a:gd name="connsiteY4" fmla="*/ 0 h 4328795"/>
              <a:gd name="connsiteX5" fmla="*/ 287604 w 6416128"/>
              <a:gd name="connsiteY5" fmla="*/ 0 h 4328795"/>
              <a:gd name="connsiteX6" fmla="*/ 240953 w 6416128"/>
              <a:gd name="connsiteY6" fmla="*/ 3763 h 4328795"/>
              <a:gd name="connsiteX7" fmla="*/ 196699 w 6416128"/>
              <a:gd name="connsiteY7" fmla="*/ 14660 h 4328795"/>
              <a:gd name="connsiteX8" fmla="*/ 155433 w 6416128"/>
              <a:gd name="connsiteY8" fmla="*/ 32099 h 4328795"/>
              <a:gd name="connsiteX9" fmla="*/ 117749 w 6416128"/>
              <a:gd name="connsiteY9" fmla="*/ 55486 h 4328795"/>
              <a:gd name="connsiteX10" fmla="*/ 84237 w 6416128"/>
              <a:gd name="connsiteY10" fmla="*/ 84231 h 4328795"/>
              <a:gd name="connsiteX11" fmla="*/ 55491 w 6416128"/>
              <a:gd name="connsiteY11" fmla="*/ 117740 h 4328795"/>
              <a:gd name="connsiteX12" fmla="*/ 32101 w 6416128"/>
              <a:gd name="connsiteY12" fmla="*/ 155423 h 4328795"/>
              <a:gd name="connsiteX13" fmla="*/ 14662 w 6416128"/>
              <a:gd name="connsiteY13" fmla="*/ 196687 h 4328795"/>
              <a:gd name="connsiteX14" fmla="*/ 3764 w 6416128"/>
              <a:gd name="connsiteY14" fmla="*/ 240941 h 4328795"/>
              <a:gd name="connsiteX15" fmla="*/ 0 w 6416128"/>
              <a:gd name="connsiteY15" fmla="*/ 287591 h 4328795"/>
              <a:gd name="connsiteX16" fmla="*/ 0 w 6416128"/>
              <a:gd name="connsiteY16" fmla="*/ 4045127 h 4328795"/>
              <a:gd name="connsiteX17" fmla="*/ 3042 w 6416128"/>
              <a:gd name="connsiteY17" fmla="*/ 4087108 h 4328795"/>
              <a:gd name="connsiteX18" fmla="*/ 11882 w 6416128"/>
              <a:gd name="connsiteY18" fmla="*/ 4127205 h 4328795"/>
              <a:gd name="connsiteX19" fmla="*/ 26093 w 6416128"/>
              <a:gd name="connsiteY19" fmla="*/ 4164992 h 4328795"/>
              <a:gd name="connsiteX20" fmla="*/ 45245 w 6416128"/>
              <a:gd name="connsiteY20" fmla="*/ 4200040 h 4328795"/>
              <a:gd name="connsiteX21" fmla="*/ 68910 w 6416128"/>
              <a:gd name="connsiteY21" fmla="*/ 4231919 h 4328795"/>
              <a:gd name="connsiteX22" fmla="*/ 96659 w 6416128"/>
              <a:gd name="connsiteY22" fmla="*/ 4260201 h 4328795"/>
              <a:gd name="connsiteX23" fmla="*/ 128064 w 6416128"/>
              <a:gd name="connsiteY23" fmla="*/ 4284459 h 4328795"/>
              <a:gd name="connsiteX24" fmla="*/ 162696 w 6416128"/>
              <a:gd name="connsiteY24" fmla="*/ 4304263 h 4328795"/>
              <a:gd name="connsiteX25" fmla="*/ 200127 w 6416128"/>
              <a:gd name="connsiteY25" fmla="*/ 4319184 h 4328795"/>
              <a:gd name="connsiteX26" fmla="*/ 219758 w 6416128"/>
              <a:gd name="connsiteY26" fmla="*/ 4324680 h 4328795"/>
              <a:gd name="connsiteX27" fmla="*/ 239928 w 6416128"/>
              <a:gd name="connsiteY27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2716 w 6416128"/>
              <a:gd name="connsiteY3" fmla="*/ 988 h 4328795"/>
              <a:gd name="connsiteX4" fmla="*/ 6128512 w 6416128"/>
              <a:gd name="connsiteY4" fmla="*/ 0 h 4328795"/>
              <a:gd name="connsiteX5" fmla="*/ 287604 w 6416128"/>
              <a:gd name="connsiteY5" fmla="*/ 0 h 4328795"/>
              <a:gd name="connsiteX6" fmla="*/ 240953 w 6416128"/>
              <a:gd name="connsiteY6" fmla="*/ 3763 h 4328795"/>
              <a:gd name="connsiteX7" fmla="*/ 196699 w 6416128"/>
              <a:gd name="connsiteY7" fmla="*/ 14660 h 4328795"/>
              <a:gd name="connsiteX8" fmla="*/ 155433 w 6416128"/>
              <a:gd name="connsiteY8" fmla="*/ 32099 h 4328795"/>
              <a:gd name="connsiteX9" fmla="*/ 117749 w 6416128"/>
              <a:gd name="connsiteY9" fmla="*/ 55486 h 4328795"/>
              <a:gd name="connsiteX10" fmla="*/ 55491 w 6416128"/>
              <a:gd name="connsiteY10" fmla="*/ 117740 h 4328795"/>
              <a:gd name="connsiteX11" fmla="*/ 32101 w 6416128"/>
              <a:gd name="connsiteY11" fmla="*/ 155423 h 4328795"/>
              <a:gd name="connsiteX12" fmla="*/ 14662 w 6416128"/>
              <a:gd name="connsiteY12" fmla="*/ 196687 h 4328795"/>
              <a:gd name="connsiteX13" fmla="*/ 3764 w 6416128"/>
              <a:gd name="connsiteY13" fmla="*/ 240941 h 4328795"/>
              <a:gd name="connsiteX14" fmla="*/ 0 w 6416128"/>
              <a:gd name="connsiteY14" fmla="*/ 287591 h 4328795"/>
              <a:gd name="connsiteX15" fmla="*/ 0 w 6416128"/>
              <a:gd name="connsiteY15" fmla="*/ 4045127 h 4328795"/>
              <a:gd name="connsiteX16" fmla="*/ 3042 w 6416128"/>
              <a:gd name="connsiteY16" fmla="*/ 4087108 h 4328795"/>
              <a:gd name="connsiteX17" fmla="*/ 11882 w 6416128"/>
              <a:gd name="connsiteY17" fmla="*/ 4127205 h 4328795"/>
              <a:gd name="connsiteX18" fmla="*/ 26093 w 6416128"/>
              <a:gd name="connsiteY18" fmla="*/ 4164992 h 4328795"/>
              <a:gd name="connsiteX19" fmla="*/ 45245 w 6416128"/>
              <a:gd name="connsiteY19" fmla="*/ 4200040 h 4328795"/>
              <a:gd name="connsiteX20" fmla="*/ 68910 w 6416128"/>
              <a:gd name="connsiteY20" fmla="*/ 4231919 h 4328795"/>
              <a:gd name="connsiteX21" fmla="*/ 96659 w 6416128"/>
              <a:gd name="connsiteY21" fmla="*/ 4260201 h 4328795"/>
              <a:gd name="connsiteX22" fmla="*/ 128064 w 6416128"/>
              <a:gd name="connsiteY22" fmla="*/ 4284459 h 4328795"/>
              <a:gd name="connsiteX23" fmla="*/ 162696 w 6416128"/>
              <a:gd name="connsiteY23" fmla="*/ 4304263 h 4328795"/>
              <a:gd name="connsiteX24" fmla="*/ 200127 w 6416128"/>
              <a:gd name="connsiteY24" fmla="*/ 4319184 h 4328795"/>
              <a:gd name="connsiteX25" fmla="*/ 219758 w 6416128"/>
              <a:gd name="connsiteY25" fmla="*/ 4324680 h 4328795"/>
              <a:gd name="connsiteX26" fmla="*/ 239928 w 6416128"/>
              <a:gd name="connsiteY26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2716 w 6416128"/>
              <a:gd name="connsiteY3" fmla="*/ 988 h 4328795"/>
              <a:gd name="connsiteX4" fmla="*/ 6128512 w 6416128"/>
              <a:gd name="connsiteY4" fmla="*/ 0 h 4328795"/>
              <a:gd name="connsiteX5" fmla="*/ 287604 w 6416128"/>
              <a:gd name="connsiteY5" fmla="*/ 0 h 4328795"/>
              <a:gd name="connsiteX6" fmla="*/ 240953 w 6416128"/>
              <a:gd name="connsiteY6" fmla="*/ 3763 h 4328795"/>
              <a:gd name="connsiteX7" fmla="*/ 196699 w 6416128"/>
              <a:gd name="connsiteY7" fmla="*/ 14660 h 4328795"/>
              <a:gd name="connsiteX8" fmla="*/ 155433 w 6416128"/>
              <a:gd name="connsiteY8" fmla="*/ 32099 h 4328795"/>
              <a:gd name="connsiteX9" fmla="*/ 117749 w 6416128"/>
              <a:gd name="connsiteY9" fmla="*/ 55486 h 4328795"/>
              <a:gd name="connsiteX10" fmla="*/ 32101 w 6416128"/>
              <a:gd name="connsiteY10" fmla="*/ 155423 h 4328795"/>
              <a:gd name="connsiteX11" fmla="*/ 14662 w 6416128"/>
              <a:gd name="connsiteY11" fmla="*/ 196687 h 4328795"/>
              <a:gd name="connsiteX12" fmla="*/ 3764 w 6416128"/>
              <a:gd name="connsiteY12" fmla="*/ 240941 h 4328795"/>
              <a:gd name="connsiteX13" fmla="*/ 0 w 6416128"/>
              <a:gd name="connsiteY13" fmla="*/ 287591 h 4328795"/>
              <a:gd name="connsiteX14" fmla="*/ 0 w 6416128"/>
              <a:gd name="connsiteY14" fmla="*/ 4045127 h 4328795"/>
              <a:gd name="connsiteX15" fmla="*/ 3042 w 6416128"/>
              <a:gd name="connsiteY15" fmla="*/ 4087108 h 4328795"/>
              <a:gd name="connsiteX16" fmla="*/ 11882 w 6416128"/>
              <a:gd name="connsiteY16" fmla="*/ 4127205 h 4328795"/>
              <a:gd name="connsiteX17" fmla="*/ 26093 w 6416128"/>
              <a:gd name="connsiteY17" fmla="*/ 4164992 h 4328795"/>
              <a:gd name="connsiteX18" fmla="*/ 45245 w 6416128"/>
              <a:gd name="connsiteY18" fmla="*/ 4200040 h 4328795"/>
              <a:gd name="connsiteX19" fmla="*/ 68910 w 6416128"/>
              <a:gd name="connsiteY19" fmla="*/ 4231919 h 4328795"/>
              <a:gd name="connsiteX20" fmla="*/ 96659 w 6416128"/>
              <a:gd name="connsiteY20" fmla="*/ 4260201 h 4328795"/>
              <a:gd name="connsiteX21" fmla="*/ 128064 w 6416128"/>
              <a:gd name="connsiteY21" fmla="*/ 4284459 h 4328795"/>
              <a:gd name="connsiteX22" fmla="*/ 162696 w 6416128"/>
              <a:gd name="connsiteY22" fmla="*/ 4304263 h 4328795"/>
              <a:gd name="connsiteX23" fmla="*/ 200127 w 6416128"/>
              <a:gd name="connsiteY23" fmla="*/ 4319184 h 4328795"/>
              <a:gd name="connsiteX24" fmla="*/ 219758 w 6416128"/>
              <a:gd name="connsiteY24" fmla="*/ 4324680 h 4328795"/>
              <a:gd name="connsiteX25" fmla="*/ 239928 w 6416128"/>
              <a:gd name="connsiteY25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2716 w 6416128"/>
              <a:gd name="connsiteY3" fmla="*/ 988 h 4328795"/>
              <a:gd name="connsiteX4" fmla="*/ 6128512 w 6416128"/>
              <a:gd name="connsiteY4" fmla="*/ 0 h 4328795"/>
              <a:gd name="connsiteX5" fmla="*/ 287604 w 6416128"/>
              <a:gd name="connsiteY5" fmla="*/ 0 h 4328795"/>
              <a:gd name="connsiteX6" fmla="*/ 240953 w 6416128"/>
              <a:gd name="connsiteY6" fmla="*/ 3763 h 4328795"/>
              <a:gd name="connsiteX7" fmla="*/ 196699 w 6416128"/>
              <a:gd name="connsiteY7" fmla="*/ 14660 h 4328795"/>
              <a:gd name="connsiteX8" fmla="*/ 155433 w 6416128"/>
              <a:gd name="connsiteY8" fmla="*/ 32099 h 4328795"/>
              <a:gd name="connsiteX9" fmla="*/ 117749 w 6416128"/>
              <a:gd name="connsiteY9" fmla="*/ 55486 h 4328795"/>
              <a:gd name="connsiteX10" fmla="*/ 14662 w 6416128"/>
              <a:gd name="connsiteY10" fmla="*/ 196687 h 4328795"/>
              <a:gd name="connsiteX11" fmla="*/ 3764 w 6416128"/>
              <a:gd name="connsiteY11" fmla="*/ 240941 h 4328795"/>
              <a:gd name="connsiteX12" fmla="*/ 0 w 6416128"/>
              <a:gd name="connsiteY12" fmla="*/ 287591 h 4328795"/>
              <a:gd name="connsiteX13" fmla="*/ 0 w 6416128"/>
              <a:gd name="connsiteY13" fmla="*/ 4045127 h 4328795"/>
              <a:gd name="connsiteX14" fmla="*/ 3042 w 6416128"/>
              <a:gd name="connsiteY14" fmla="*/ 4087108 h 4328795"/>
              <a:gd name="connsiteX15" fmla="*/ 11882 w 6416128"/>
              <a:gd name="connsiteY15" fmla="*/ 4127205 h 4328795"/>
              <a:gd name="connsiteX16" fmla="*/ 26093 w 6416128"/>
              <a:gd name="connsiteY16" fmla="*/ 4164992 h 4328795"/>
              <a:gd name="connsiteX17" fmla="*/ 45245 w 6416128"/>
              <a:gd name="connsiteY17" fmla="*/ 4200040 h 4328795"/>
              <a:gd name="connsiteX18" fmla="*/ 68910 w 6416128"/>
              <a:gd name="connsiteY18" fmla="*/ 4231919 h 4328795"/>
              <a:gd name="connsiteX19" fmla="*/ 96659 w 6416128"/>
              <a:gd name="connsiteY19" fmla="*/ 4260201 h 4328795"/>
              <a:gd name="connsiteX20" fmla="*/ 128064 w 6416128"/>
              <a:gd name="connsiteY20" fmla="*/ 4284459 h 4328795"/>
              <a:gd name="connsiteX21" fmla="*/ 162696 w 6416128"/>
              <a:gd name="connsiteY21" fmla="*/ 4304263 h 4328795"/>
              <a:gd name="connsiteX22" fmla="*/ 200127 w 6416128"/>
              <a:gd name="connsiteY22" fmla="*/ 4319184 h 4328795"/>
              <a:gd name="connsiteX23" fmla="*/ 219758 w 6416128"/>
              <a:gd name="connsiteY23" fmla="*/ 4324680 h 4328795"/>
              <a:gd name="connsiteX24" fmla="*/ 239928 w 6416128"/>
              <a:gd name="connsiteY24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2716 w 6416128"/>
              <a:gd name="connsiteY3" fmla="*/ 988 h 4328795"/>
              <a:gd name="connsiteX4" fmla="*/ 6128512 w 6416128"/>
              <a:gd name="connsiteY4" fmla="*/ 0 h 4328795"/>
              <a:gd name="connsiteX5" fmla="*/ 287604 w 6416128"/>
              <a:gd name="connsiteY5" fmla="*/ 0 h 4328795"/>
              <a:gd name="connsiteX6" fmla="*/ 240953 w 6416128"/>
              <a:gd name="connsiteY6" fmla="*/ 3763 h 4328795"/>
              <a:gd name="connsiteX7" fmla="*/ 196699 w 6416128"/>
              <a:gd name="connsiteY7" fmla="*/ 14660 h 4328795"/>
              <a:gd name="connsiteX8" fmla="*/ 155433 w 6416128"/>
              <a:gd name="connsiteY8" fmla="*/ 32099 h 4328795"/>
              <a:gd name="connsiteX9" fmla="*/ 117749 w 6416128"/>
              <a:gd name="connsiteY9" fmla="*/ 55486 h 4328795"/>
              <a:gd name="connsiteX10" fmla="*/ 3764 w 6416128"/>
              <a:gd name="connsiteY10" fmla="*/ 240941 h 4328795"/>
              <a:gd name="connsiteX11" fmla="*/ 0 w 6416128"/>
              <a:gd name="connsiteY11" fmla="*/ 287591 h 4328795"/>
              <a:gd name="connsiteX12" fmla="*/ 0 w 6416128"/>
              <a:gd name="connsiteY12" fmla="*/ 4045127 h 4328795"/>
              <a:gd name="connsiteX13" fmla="*/ 3042 w 6416128"/>
              <a:gd name="connsiteY13" fmla="*/ 4087108 h 4328795"/>
              <a:gd name="connsiteX14" fmla="*/ 11882 w 6416128"/>
              <a:gd name="connsiteY14" fmla="*/ 4127205 h 4328795"/>
              <a:gd name="connsiteX15" fmla="*/ 26093 w 6416128"/>
              <a:gd name="connsiteY15" fmla="*/ 4164992 h 4328795"/>
              <a:gd name="connsiteX16" fmla="*/ 45245 w 6416128"/>
              <a:gd name="connsiteY16" fmla="*/ 4200040 h 4328795"/>
              <a:gd name="connsiteX17" fmla="*/ 68910 w 6416128"/>
              <a:gd name="connsiteY17" fmla="*/ 4231919 h 4328795"/>
              <a:gd name="connsiteX18" fmla="*/ 96659 w 6416128"/>
              <a:gd name="connsiteY18" fmla="*/ 4260201 h 4328795"/>
              <a:gd name="connsiteX19" fmla="*/ 128064 w 6416128"/>
              <a:gd name="connsiteY19" fmla="*/ 4284459 h 4328795"/>
              <a:gd name="connsiteX20" fmla="*/ 162696 w 6416128"/>
              <a:gd name="connsiteY20" fmla="*/ 4304263 h 4328795"/>
              <a:gd name="connsiteX21" fmla="*/ 200127 w 6416128"/>
              <a:gd name="connsiteY21" fmla="*/ 4319184 h 4328795"/>
              <a:gd name="connsiteX22" fmla="*/ 219758 w 6416128"/>
              <a:gd name="connsiteY22" fmla="*/ 4324680 h 4328795"/>
              <a:gd name="connsiteX23" fmla="*/ 239928 w 6416128"/>
              <a:gd name="connsiteY23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2716 w 6416128"/>
              <a:gd name="connsiteY3" fmla="*/ 988 h 4328795"/>
              <a:gd name="connsiteX4" fmla="*/ 6128512 w 6416128"/>
              <a:gd name="connsiteY4" fmla="*/ 0 h 4328795"/>
              <a:gd name="connsiteX5" fmla="*/ 287604 w 6416128"/>
              <a:gd name="connsiteY5" fmla="*/ 0 h 4328795"/>
              <a:gd name="connsiteX6" fmla="*/ 240953 w 6416128"/>
              <a:gd name="connsiteY6" fmla="*/ 3763 h 4328795"/>
              <a:gd name="connsiteX7" fmla="*/ 196699 w 6416128"/>
              <a:gd name="connsiteY7" fmla="*/ 14660 h 4328795"/>
              <a:gd name="connsiteX8" fmla="*/ 155433 w 6416128"/>
              <a:gd name="connsiteY8" fmla="*/ 32099 h 4328795"/>
              <a:gd name="connsiteX9" fmla="*/ 3764 w 6416128"/>
              <a:gd name="connsiteY9" fmla="*/ 240941 h 4328795"/>
              <a:gd name="connsiteX10" fmla="*/ 0 w 6416128"/>
              <a:gd name="connsiteY10" fmla="*/ 287591 h 4328795"/>
              <a:gd name="connsiteX11" fmla="*/ 0 w 6416128"/>
              <a:gd name="connsiteY11" fmla="*/ 4045127 h 4328795"/>
              <a:gd name="connsiteX12" fmla="*/ 3042 w 6416128"/>
              <a:gd name="connsiteY12" fmla="*/ 4087108 h 4328795"/>
              <a:gd name="connsiteX13" fmla="*/ 11882 w 6416128"/>
              <a:gd name="connsiteY13" fmla="*/ 4127205 h 4328795"/>
              <a:gd name="connsiteX14" fmla="*/ 26093 w 6416128"/>
              <a:gd name="connsiteY14" fmla="*/ 4164992 h 4328795"/>
              <a:gd name="connsiteX15" fmla="*/ 45245 w 6416128"/>
              <a:gd name="connsiteY15" fmla="*/ 4200040 h 4328795"/>
              <a:gd name="connsiteX16" fmla="*/ 68910 w 6416128"/>
              <a:gd name="connsiteY16" fmla="*/ 4231919 h 4328795"/>
              <a:gd name="connsiteX17" fmla="*/ 96659 w 6416128"/>
              <a:gd name="connsiteY17" fmla="*/ 4260201 h 4328795"/>
              <a:gd name="connsiteX18" fmla="*/ 128064 w 6416128"/>
              <a:gd name="connsiteY18" fmla="*/ 4284459 h 4328795"/>
              <a:gd name="connsiteX19" fmla="*/ 162696 w 6416128"/>
              <a:gd name="connsiteY19" fmla="*/ 4304263 h 4328795"/>
              <a:gd name="connsiteX20" fmla="*/ 200127 w 6416128"/>
              <a:gd name="connsiteY20" fmla="*/ 4319184 h 4328795"/>
              <a:gd name="connsiteX21" fmla="*/ 219758 w 6416128"/>
              <a:gd name="connsiteY21" fmla="*/ 4324680 h 4328795"/>
              <a:gd name="connsiteX22" fmla="*/ 239928 w 6416128"/>
              <a:gd name="connsiteY22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2716 w 6416128"/>
              <a:gd name="connsiteY3" fmla="*/ 988 h 4328795"/>
              <a:gd name="connsiteX4" fmla="*/ 6128512 w 6416128"/>
              <a:gd name="connsiteY4" fmla="*/ 0 h 4328795"/>
              <a:gd name="connsiteX5" fmla="*/ 287604 w 6416128"/>
              <a:gd name="connsiteY5" fmla="*/ 0 h 4328795"/>
              <a:gd name="connsiteX6" fmla="*/ 240953 w 6416128"/>
              <a:gd name="connsiteY6" fmla="*/ 3763 h 4328795"/>
              <a:gd name="connsiteX7" fmla="*/ 196699 w 6416128"/>
              <a:gd name="connsiteY7" fmla="*/ 14660 h 4328795"/>
              <a:gd name="connsiteX8" fmla="*/ 3764 w 6416128"/>
              <a:gd name="connsiteY8" fmla="*/ 240941 h 4328795"/>
              <a:gd name="connsiteX9" fmla="*/ 0 w 6416128"/>
              <a:gd name="connsiteY9" fmla="*/ 287591 h 4328795"/>
              <a:gd name="connsiteX10" fmla="*/ 0 w 6416128"/>
              <a:gd name="connsiteY10" fmla="*/ 4045127 h 4328795"/>
              <a:gd name="connsiteX11" fmla="*/ 3042 w 6416128"/>
              <a:gd name="connsiteY11" fmla="*/ 4087108 h 4328795"/>
              <a:gd name="connsiteX12" fmla="*/ 11882 w 6416128"/>
              <a:gd name="connsiteY12" fmla="*/ 4127205 h 4328795"/>
              <a:gd name="connsiteX13" fmla="*/ 26093 w 6416128"/>
              <a:gd name="connsiteY13" fmla="*/ 4164992 h 4328795"/>
              <a:gd name="connsiteX14" fmla="*/ 45245 w 6416128"/>
              <a:gd name="connsiteY14" fmla="*/ 4200040 h 4328795"/>
              <a:gd name="connsiteX15" fmla="*/ 68910 w 6416128"/>
              <a:gd name="connsiteY15" fmla="*/ 4231919 h 4328795"/>
              <a:gd name="connsiteX16" fmla="*/ 96659 w 6416128"/>
              <a:gd name="connsiteY16" fmla="*/ 4260201 h 4328795"/>
              <a:gd name="connsiteX17" fmla="*/ 128064 w 6416128"/>
              <a:gd name="connsiteY17" fmla="*/ 4284459 h 4328795"/>
              <a:gd name="connsiteX18" fmla="*/ 162696 w 6416128"/>
              <a:gd name="connsiteY18" fmla="*/ 4304263 h 4328795"/>
              <a:gd name="connsiteX19" fmla="*/ 200127 w 6416128"/>
              <a:gd name="connsiteY19" fmla="*/ 4319184 h 4328795"/>
              <a:gd name="connsiteX20" fmla="*/ 219758 w 6416128"/>
              <a:gd name="connsiteY20" fmla="*/ 4324680 h 4328795"/>
              <a:gd name="connsiteX21" fmla="*/ 239928 w 6416128"/>
              <a:gd name="connsiteY21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2716 w 6416128"/>
              <a:gd name="connsiteY3" fmla="*/ 988 h 4328795"/>
              <a:gd name="connsiteX4" fmla="*/ 6128512 w 6416128"/>
              <a:gd name="connsiteY4" fmla="*/ 0 h 4328795"/>
              <a:gd name="connsiteX5" fmla="*/ 287604 w 6416128"/>
              <a:gd name="connsiteY5" fmla="*/ 0 h 4328795"/>
              <a:gd name="connsiteX6" fmla="*/ 240953 w 6416128"/>
              <a:gd name="connsiteY6" fmla="*/ 3763 h 4328795"/>
              <a:gd name="connsiteX7" fmla="*/ 3764 w 6416128"/>
              <a:gd name="connsiteY7" fmla="*/ 240941 h 4328795"/>
              <a:gd name="connsiteX8" fmla="*/ 0 w 6416128"/>
              <a:gd name="connsiteY8" fmla="*/ 287591 h 4328795"/>
              <a:gd name="connsiteX9" fmla="*/ 0 w 6416128"/>
              <a:gd name="connsiteY9" fmla="*/ 4045127 h 4328795"/>
              <a:gd name="connsiteX10" fmla="*/ 3042 w 6416128"/>
              <a:gd name="connsiteY10" fmla="*/ 4087108 h 4328795"/>
              <a:gd name="connsiteX11" fmla="*/ 11882 w 6416128"/>
              <a:gd name="connsiteY11" fmla="*/ 4127205 h 4328795"/>
              <a:gd name="connsiteX12" fmla="*/ 26093 w 6416128"/>
              <a:gd name="connsiteY12" fmla="*/ 4164992 h 4328795"/>
              <a:gd name="connsiteX13" fmla="*/ 45245 w 6416128"/>
              <a:gd name="connsiteY13" fmla="*/ 4200040 h 4328795"/>
              <a:gd name="connsiteX14" fmla="*/ 68910 w 6416128"/>
              <a:gd name="connsiteY14" fmla="*/ 4231919 h 4328795"/>
              <a:gd name="connsiteX15" fmla="*/ 96659 w 6416128"/>
              <a:gd name="connsiteY15" fmla="*/ 4260201 h 4328795"/>
              <a:gd name="connsiteX16" fmla="*/ 128064 w 6416128"/>
              <a:gd name="connsiteY16" fmla="*/ 4284459 h 4328795"/>
              <a:gd name="connsiteX17" fmla="*/ 162696 w 6416128"/>
              <a:gd name="connsiteY17" fmla="*/ 4304263 h 4328795"/>
              <a:gd name="connsiteX18" fmla="*/ 200127 w 6416128"/>
              <a:gd name="connsiteY18" fmla="*/ 4319184 h 4328795"/>
              <a:gd name="connsiteX19" fmla="*/ 219758 w 6416128"/>
              <a:gd name="connsiteY19" fmla="*/ 4324680 h 4328795"/>
              <a:gd name="connsiteX20" fmla="*/ 239928 w 6416128"/>
              <a:gd name="connsiteY20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2716 w 6416128"/>
              <a:gd name="connsiteY3" fmla="*/ 988 h 4328795"/>
              <a:gd name="connsiteX4" fmla="*/ 6128512 w 6416128"/>
              <a:gd name="connsiteY4" fmla="*/ 0 h 4328795"/>
              <a:gd name="connsiteX5" fmla="*/ 287604 w 6416128"/>
              <a:gd name="connsiteY5" fmla="*/ 0 h 4328795"/>
              <a:gd name="connsiteX6" fmla="*/ 3764 w 6416128"/>
              <a:gd name="connsiteY6" fmla="*/ 240941 h 4328795"/>
              <a:gd name="connsiteX7" fmla="*/ 0 w 6416128"/>
              <a:gd name="connsiteY7" fmla="*/ 287591 h 4328795"/>
              <a:gd name="connsiteX8" fmla="*/ 0 w 6416128"/>
              <a:gd name="connsiteY8" fmla="*/ 4045127 h 4328795"/>
              <a:gd name="connsiteX9" fmla="*/ 3042 w 6416128"/>
              <a:gd name="connsiteY9" fmla="*/ 4087108 h 4328795"/>
              <a:gd name="connsiteX10" fmla="*/ 11882 w 6416128"/>
              <a:gd name="connsiteY10" fmla="*/ 4127205 h 4328795"/>
              <a:gd name="connsiteX11" fmla="*/ 26093 w 6416128"/>
              <a:gd name="connsiteY11" fmla="*/ 4164992 h 4328795"/>
              <a:gd name="connsiteX12" fmla="*/ 45245 w 6416128"/>
              <a:gd name="connsiteY12" fmla="*/ 4200040 h 4328795"/>
              <a:gd name="connsiteX13" fmla="*/ 68910 w 6416128"/>
              <a:gd name="connsiteY13" fmla="*/ 4231919 h 4328795"/>
              <a:gd name="connsiteX14" fmla="*/ 96659 w 6416128"/>
              <a:gd name="connsiteY14" fmla="*/ 4260201 h 4328795"/>
              <a:gd name="connsiteX15" fmla="*/ 128064 w 6416128"/>
              <a:gd name="connsiteY15" fmla="*/ 4284459 h 4328795"/>
              <a:gd name="connsiteX16" fmla="*/ 162696 w 6416128"/>
              <a:gd name="connsiteY16" fmla="*/ 4304263 h 4328795"/>
              <a:gd name="connsiteX17" fmla="*/ 200127 w 6416128"/>
              <a:gd name="connsiteY17" fmla="*/ 4319184 h 4328795"/>
              <a:gd name="connsiteX18" fmla="*/ 219758 w 6416128"/>
              <a:gd name="connsiteY18" fmla="*/ 4324680 h 4328795"/>
              <a:gd name="connsiteX19" fmla="*/ 239928 w 6416128"/>
              <a:gd name="connsiteY19" fmla="*/ 4328795 h 4328795"/>
              <a:gd name="connsiteX0" fmla="*/ 2314790 w 6416128"/>
              <a:gd name="connsiteY0" fmla="*/ 3020021 h 4328795"/>
              <a:gd name="connsiteX1" fmla="*/ 6415115 w 6416128"/>
              <a:gd name="connsiteY1" fmla="*/ 3016609 h 4328795"/>
              <a:gd name="connsiteX2" fmla="*/ 6416128 w 6416128"/>
              <a:gd name="connsiteY2" fmla="*/ 2732417 h 4328795"/>
              <a:gd name="connsiteX3" fmla="*/ 6412716 w 6416128"/>
              <a:gd name="connsiteY3" fmla="*/ 988 h 4328795"/>
              <a:gd name="connsiteX4" fmla="*/ 6128512 w 6416128"/>
              <a:gd name="connsiteY4" fmla="*/ 0 h 4328795"/>
              <a:gd name="connsiteX5" fmla="*/ 287604 w 6416128"/>
              <a:gd name="connsiteY5" fmla="*/ 0 h 4328795"/>
              <a:gd name="connsiteX6" fmla="*/ 0 w 6416128"/>
              <a:gd name="connsiteY6" fmla="*/ 287591 h 4328795"/>
              <a:gd name="connsiteX7" fmla="*/ 0 w 6416128"/>
              <a:gd name="connsiteY7" fmla="*/ 4045127 h 4328795"/>
              <a:gd name="connsiteX8" fmla="*/ 3042 w 6416128"/>
              <a:gd name="connsiteY8" fmla="*/ 4087108 h 4328795"/>
              <a:gd name="connsiteX9" fmla="*/ 11882 w 6416128"/>
              <a:gd name="connsiteY9" fmla="*/ 4127205 h 4328795"/>
              <a:gd name="connsiteX10" fmla="*/ 26093 w 6416128"/>
              <a:gd name="connsiteY10" fmla="*/ 4164992 h 4328795"/>
              <a:gd name="connsiteX11" fmla="*/ 45245 w 6416128"/>
              <a:gd name="connsiteY11" fmla="*/ 4200040 h 4328795"/>
              <a:gd name="connsiteX12" fmla="*/ 68910 w 6416128"/>
              <a:gd name="connsiteY12" fmla="*/ 4231919 h 4328795"/>
              <a:gd name="connsiteX13" fmla="*/ 96659 w 6416128"/>
              <a:gd name="connsiteY13" fmla="*/ 4260201 h 4328795"/>
              <a:gd name="connsiteX14" fmla="*/ 128064 w 6416128"/>
              <a:gd name="connsiteY14" fmla="*/ 4284459 h 4328795"/>
              <a:gd name="connsiteX15" fmla="*/ 162696 w 6416128"/>
              <a:gd name="connsiteY15" fmla="*/ 4304263 h 4328795"/>
              <a:gd name="connsiteX16" fmla="*/ 200127 w 6416128"/>
              <a:gd name="connsiteY16" fmla="*/ 4319184 h 4328795"/>
              <a:gd name="connsiteX17" fmla="*/ 219758 w 6416128"/>
              <a:gd name="connsiteY17" fmla="*/ 4324680 h 4328795"/>
              <a:gd name="connsiteX18" fmla="*/ 239928 w 6416128"/>
              <a:gd name="connsiteY18" fmla="*/ 4328795 h 4328795"/>
              <a:gd name="connsiteX0" fmla="*/ 2320613 w 6421951"/>
              <a:gd name="connsiteY0" fmla="*/ 3020021 h 4328795"/>
              <a:gd name="connsiteX1" fmla="*/ 6420938 w 6421951"/>
              <a:gd name="connsiteY1" fmla="*/ 3016609 h 4328795"/>
              <a:gd name="connsiteX2" fmla="*/ 6421951 w 6421951"/>
              <a:gd name="connsiteY2" fmla="*/ 2732417 h 4328795"/>
              <a:gd name="connsiteX3" fmla="*/ 6418539 w 6421951"/>
              <a:gd name="connsiteY3" fmla="*/ 988 h 4328795"/>
              <a:gd name="connsiteX4" fmla="*/ 6134335 w 6421951"/>
              <a:gd name="connsiteY4" fmla="*/ 0 h 4328795"/>
              <a:gd name="connsiteX5" fmla="*/ 0 w 6421951"/>
              <a:gd name="connsiteY5" fmla="*/ 0 h 4328795"/>
              <a:gd name="connsiteX6" fmla="*/ 5823 w 6421951"/>
              <a:gd name="connsiteY6" fmla="*/ 287591 h 4328795"/>
              <a:gd name="connsiteX7" fmla="*/ 5823 w 6421951"/>
              <a:gd name="connsiteY7" fmla="*/ 4045127 h 4328795"/>
              <a:gd name="connsiteX8" fmla="*/ 8865 w 6421951"/>
              <a:gd name="connsiteY8" fmla="*/ 4087108 h 4328795"/>
              <a:gd name="connsiteX9" fmla="*/ 17705 w 6421951"/>
              <a:gd name="connsiteY9" fmla="*/ 4127205 h 4328795"/>
              <a:gd name="connsiteX10" fmla="*/ 31916 w 6421951"/>
              <a:gd name="connsiteY10" fmla="*/ 4164992 h 4328795"/>
              <a:gd name="connsiteX11" fmla="*/ 51068 w 6421951"/>
              <a:gd name="connsiteY11" fmla="*/ 4200040 h 4328795"/>
              <a:gd name="connsiteX12" fmla="*/ 74733 w 6421951"/>
              <a:gd name="connsiteY12" fmla="*/ 4231919 h 4328795"/>
              <a:gd name="connsiteX13" fmla="*/ 102482 w 6421951"/>
              <a:gd name="connsiteY13" fmla="*/ 4260201 h 4328795"/>
              <a:gd name="connsiteX14" fmla="*/ 133887 w 6421951"/>
              <a:gd name="connsiteY14" fmla="*/ 4284459 h 4328795"/>
              <a:gd name="connsiteX15" fmla="*/ 168519 w 6421951"/>
              <a:gd name="connsiteY15" fmla="*/ 4304263 h 4328795"/>
              <a:gd name="connsiteX16" fmla="*/ 205950 w 6421951"/>
              <a:gd name="connsiteY16" fmla="*/ 4319184 h 4328795"/>
              <a:gd name="connsiteX17" fmla="*/ 225581 w 6421951"/>
              <a:gd name="connsiteY17" fmla="*/ 4324680 h 4328795"/>
              <a:gd name="connsiteX18" fmla="*/ 245751 w 6421951"/>
              <a:gd name="connsiteY18" fmla="*/ 4328795 h 43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21951" h="4328795">
                <a:moveTo>
                  <a:pt x="2320613" y="3020021"/>
                </a:moveTo>
                <a:lnTo>
                  <a:pt x="6420938" y="3016609"/>
                </a:lnTo>
                <a:cubicBezTo>
                  <a:pt x="6421276" y="2921878"/>
                  <a:pt x="6421613" y="2827148"/>
                  <a:pt x="6421951" y="2732417"/>
                </a:cubicBezTo>
                <a:cubicBezTo>
                  <a:pt x="6420814" y="1821941"/>
                  <a:pt x="6419676" y="911464"/>
                  <a:pt x="6418539" y="988"/>
                </a:cubicBezTo>
                <a:lnTo>
                  <a:pt x="6134335" y="0"/>
                </a:lnTo>
                <a:lnTo>
                  <a:pt x="0" y="0"/>
                </a:lnTo>
                <a:lnTo>
                  <a:pt x="5823" y="287591"/>
                </a:lnTo>
                <a:lnTo>
                  <a:pt x="5823" y="4045127"/>
                </a:lnTo>
                <a:lnTo>
                  <a:pt x="8865" y="4087108"/>
                </a:lnTo>
                <a:lnTo>
                  <a:pt x="17705" y="4127205"/>
                </a:lnTo>
                <a:lnTo>
                  <a:pt x="31916" y="4164992"/>
                </a:lnTo>
                <a:lnTo>
                  <a:pt x="51068" y="4200040"/>
                </a:lnTo>
                <a:lnTo>
                  <a:pt x="74733" y="4231919"/>
                </a:lnTo>
                <a:lnTo>
                  <a:pt x="102482" y="4260201"/>
                </a:lnTo>
                <a:lnTo>
                  <a:pt x="133887" y="4284459"/>
                </a:lnTo>
                <a:lnTo>
                  <a:pt x="168519" y="4304263"/>
                </a:lnTo>
                <a:lnTo>
                  <a:pt x="205950" y="4319184"/>
                </a:lnTo>
                <a:lnTo>
                  <a:pt x="225581" y="4324680"/>
                </a:lnTo>
                <a:lnTo>
                  <a:pt x="245751" y="4328795"/>
                </a:lnTo>
              </a:path>
            </a:pathLst>
          </a:custGeom>
          <a:ln w="1524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19">
            <a:extLst>
              <a:ext uri="{FF2B5EF4-FFF2-40B4-BE49-F238E27FC236}">
                <a16:creationId xmlns:a16="http://schemas.microsoft.com/office/drawing/2014/main" id="{D6BE099D-B074-7747-ABE4-BBEA31986D48}"/>
              </a:ext>
            </a:extLst>
          </p:cNvPr>
          <p:cNvSpPr/>
          <p:nvPr/>
        </p:nvSpPr>
        <p:spPr>
          <a:xfrm>
            <a:off x="3809796" y="3421583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0" y="0"/>
                </a:moveTo>
                <a:lnTo>
                  <a:pt x="100609" y="0"/>
                </a:lnTo>
                <a:lnTo>
                  <a:pt x="100609" y="100609"/>
                </a:lnTo>
                <a:lnTo>
                  <a:pt x="0" y="1006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0">
            <a:extLst>
              <a:ext uri="{FF2B5EF4-FFF2-40B4-BE49-F238E27FC236}">
                <a16:creationId xmlns:a16="http://schemas.microsoft.com/office/drawing/2014/main" id="{F60814BB-566B-C44C-937C-9E5F835FAEC2}"/>
              </a:ext>
            </a:extLst>
          </p:cNvPr>
          <p:cNvSpPr/>
          <p:nvPr/>
        </p:nvSpPr>
        <p:spPr>
          <a:xfrm>
            <a:off x="1725578" y="4725225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5" h="109854">
                <a:moveTo>
                  <a:pt x="9283" y="0"/>
                </a:moveTo>
                <a:lnTo>
                  <a:pt x="0" y="100177"/>
                </a:lnTo>
                <a:lnTo>
                  <a:pt x="100177" y="109461"/>
                </a:lnTo>
                <a:lnTo>
                  <a:pt x="109461" y="9283"/>
                </a:lnTo>
                <a:lnTo>
                  <a:pt x="9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970603" y="1446112"/>
            <a:ext cx="4128135" cy="136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8300"/>
              </a:lnSpc>
            </a:pPr>
            <a:r>
              <a:rPr sz="5450" b="1" dirty="0">
                <a:solidFill>
                  <a:srgbClr val="0092D0"/>
                </a:solidFill>
                <a:latin typeface="Trebuchet MS"/>
                <a:cs typeface="Trebuchet MS"/>
              </a:rPr>
              <a:t>Aute</a:t>
            </a:r>
            <a:r>
              <a:rPr sz="5450" b="1" spc="10" dirty="0">
                <a:solidFill>
                  <a:srgbClr val="0092D0"/>
                </a:solidFill>
                <a:latin typeface="Trebuchet MS"/>
                <a:cs typeface="Trebuchet MS"/>
              </a:rPr>
              <a:t>m </a:t>
            </a:r>
            <a:r>
              <a:rPr sz="5450" b="1" spc="-5" dirty="0">
                <a:solidFill>
                  <a:srgbClr val="0092D0"/>
                </a:solidFill>
                <a:latin typeface="Trebuchet MS"/>
                <a:cs typeface="Trebuchet MS"/>
              </a:rPr>
              <a:t>veleu Suscri</a:t>
            </a:r>
            <a:r>
              <a:rPr sz="5450" b="1" spc="5" dirty="0">
                <a:solidFill>
                  <a:srgbClr val="0092D0"/>
                </a:solidFill>
                <a:latin typeface="Trebuchet MS"/>
                <a:cs typeface="Trebuchet MS"/>
              </a:rPr>
              <a:t>p</a:t>
            </a:r>
            <a:r>
              <a:rPr sz="5450" b="1" spc="10" dirty="0">
                <a:solidFill>
                  <a:srgbClr val="0092D0"/>
                </a:solidFill>
                <a:latin typeface="Trebuchet MS"/>
                <a:cs typeface="Trebuchet MS"/>
              </a:rPr>
              <a:t> </a:t>
            </a:r>
            <a:r>
              <a:rPr sz="5450" b="1" dirty="0">
                <a:solidFill>
                  <a:srgbClr val="0092D0"/>
                </a:solidFill>
                <a:latin typeface="Trebuchet MS"/>
                <a:cs typeface="Trebuchet MS"/>
              </a:rPr>
              <a:t>tare</a:t>
            </a:r>
            <a:endParaRPr sz="545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6805" y="2365602"/>
            <a:ext cx="3409315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20" dirty="0">
                <a:solidFill>
                  <a:srgbClr val="53575A"/>
                </a:solidFill>
                <a:latin typeface="Trebuchet MS"/>
                <a:cs typeface="Trebuchet MS"/>
              </a:rPr>
              <a:t>U</a:t>
            </a:r>
            <a:r>
              <a:rPr sz="1700" dirty="0">
                <a:solidFill>
                  <a:srgbClr val="53575A"/>
                </a:solidFill>
                <a:latin typeface="Trebuchet MS"/>
                <a:cs typeface="Trebuchet MS"/>
              </a:rPr>
              <a:t>t</a:t>
            </a:r>
            <a:r>
              <a:rPr sz="1700" spc="-35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3575A"/>
                </a:solidFill>
                <a:latin typeface="Trebuchet MS"/>
                <a:cs typeface="Trebuchet MS"/>
              </a:rPr>
              <a:t>wis</a:t>
            </a:r>
            <a:r>
              <a:rPr sz="1700" dirty="0">
                <a:solidFill>
                  <a:srgbClr val="53575A"/>
                </a:solidFill>
                <a:latin typeface="Trebuchet MS"/>
                <a:cs typeface="Trebuchet MS"/>
              </a:rPr>
              <a:t>i</a:t>
            </a:r>
            <a:r>
              <a:rPr sz="1700" spc="-35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3575A"/>
                </a:solidFill>
                <a:latin typeface="Trebuchet MS"/>
                <a:cs typeface="Trebuchet MS"/>
              </a:rPr>
              <a:t>eni</a:t>
            </a:r>
            <a:r>
              <a:rPr sz="1700" dirty="0">
                <a:solidFill>
                  <a:srgbClr val="53575A"/>
                </a:solidFill>
                <a:latin typeface="Trebuchet MS"/>
                <a:cs typeface="Trebuchet MS"/>
              </a:rPr>
              <a:t>m</a:t>
            </a:r>
            <a:r>
              <a:rPr sz="1700" spc="-35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3575A"/>
                </a:solidFill>
                <a:latin typeface="Trebuchet MS"/>
                <a:cs typeface="Trebuchet MS"/>
              </a:rPr>
              <a:t>a</a:t>
            </a:r>
            <a:r>
              <a:rPr sz="1700" dirty="0">
                <a:solidFill>
                  <a:srgbClr val="53575A"/>
                </a:solidFill>
                <a:latin typeface="Trebuchet MS"/>
                <a:cs typeface="Trebuchet MS"/>
              </a:rPr>
              <a:t>d</a:t>
            </a:r>
            <a:r>
              <a:rPr sz="1700" spc="-35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3575A"/>
                </a:solidFill>
                <a:latin typeface="Trebuchet MS"/>
                <a:cs typeface="Trebuchet MS"/>
              </a:rPr>
              <a:t>mini</a:t>
            </a:r>
            <a:r>
              <a:rPr sz="1700" dirty="0">
                <a:solidFill>
                  <a:srgbClr val="53575A"/>
                </a:solidFill>
                <a:latin typeface="Trebuchet MS"/>
                <a:cs typeface="Trebuchet MS"/>
              </a:rPr>
              <a:t>m</a:t>
            </a:r>
            <a:r>
              <a:rPr sz="1700" spc="-35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3575A"/>
                </a:solidFill>
                <a:latin typeface="Trebuchet MS"/>
                <a:cs typeface="Trebuchet MS"/>
              </a:rPr>
              <a:t>veniam</a:t>
            </a:r>
            <a:r>
              <a:rPr sz="1700" dirty="0">
                <a:solidFill>
                  <a:srgbClr val="53575A"/>
                </a:solidFill>
                <a:latin typeface="Trebuchet MS"/>
                <a:cs typeface="Trebuchet MS"/>
              </a:rPr>
              <a:t>,</a:t>
            </a:r>
            <a:r>
              <a:rPr sz="1700" spc="-45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3575A"/>
                </a:solidFill>
                <a:latin typeface="Trebuchet MS"/>
                <a:cs typeface="Trebuchet MS"/>
              </a:rPr>
              <a:t>quis</a:t>
            </a:r>
            <a:endParaRPr sz="1700" dirty="0">
              <a:latin typeface="Trebuchet MS"/>
              <a:cs typeface="Trebuchet MS"/>
            </a:endParaRPr>
          </a:p>
          <a:p>
            <a:pPr marL="12700">
              <a:lnSpc>
                <a:spcPts val="2025"/>
              </a:lnSpc>
              <a:spcBef>
                <a:spcPts val="160"/>
              </a:spcBef>
            </a:pPr>
            <a:r>
              <a:rPr sz="1700" b="1" spc="-25" dirty="0">
                <a:solidFill>
                  <a:srgbClr val="53575A"/>
                </a:solidFill>
                <a:latin typeface="Trebuchet MS"/>
                <a:cs typeface="Trebuchet MS"/>
              </a:rPr>
              <a:t>Dui</a:t>
            </a:r>
            <a:r>
              <a:rPr sz="1700" b="1" spc="-5" dirty="0">
                <a:solidFill>
                  <a:srgbClr val="53575A"/>
                </a:solidFill>
                <a:latin typeface="Trebuchet MS"/>
                <a:cs typeface="Trebuchet MS"/>
              </a:rPr>
              <a:t>s</a:t>
            </a:r>
            <a:r>
              <a:rPr sz="1700" b="1" spc="-40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53575A"/>
                </a:solidFill>
                <a:latin typeface="Trebuchet MS"/>
                <a:cs typeface="Trebuchet MS"/>
              </a:rPr>
              <a:t>aute</a:t>
            </a:r>
            <a:r>
              <a:rPr sz="1700" b="1" dirty="0">
                <a:solidFill>
                  <a:srgbClr val="53575A"/>
                </a:solidFill>
                <a:latin typeface="Trebuchet MS"/>
                <a:cs typeface="Trebuchet MS"/>
              </a:rPr>
              <a:t>m</a:t>
            </a:r>
            <a:r>
              <a:rPr sz="1700" b="1" spc="-40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53575A"/>
                </a:solidFill>
                <a:latin typeface="Trebuchet MS"/>
                <a:cs typeface="Trebuchet MS"/>
              </a:rPr>
              <a:t>ve</a:t>
            </a:r>
            <a:r>
              <a:rPr sz="1700" b="1" dirty="0">
                <a:solidFill>
                  <a:srgbClr val="53575A"/>
                </a:solidFill>
                <a:latin typeface="Trebuchet MS"/>
                <a:cs typeface="Trebuchet MS"/>
              </a:rPr>
              <a:t>l</a:t>
            </a:r>
            <a:r>
              <a:rPr sz="1700" b="1" spc="-35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53575A"/>
                </a:solidFill>
                <a:latin typeface="Trebuchet MS"/>
                <a:cs typeface="Trebuchet MS"/>
              </a:rPr>
              <a:t>eu</a:t>
            </a:r>
            <a:r>
              <a:rPr sz="1700" b="1" dirty="0">
                <a:solidFill>
                  <a:srgbClr val="53575A"/>
                </a:solidFill>
                <a:latin typeface="Trebuchet MS"/>
                <a:cs typeface="Trebuchet MS"/>
              </a:rPr>
              <a:t>m</a:t>
            </a:r>
            <a:r>
              <a:rPr sz="1700" b="1" spc="-40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53575A"/>
                </a:solidFill>
                <a:latin typeface="Trebuchet MS"/>
                <a:cs typeface="Trebuchet MS"/>
              </a:rPr>
              <a:t>iriur</a:t>
            </a:r>
            <a:r>
              <a:rPr sz="1700" b="1" dirty="0">
                <a:solidFill>
                  <a:srgbClr val="53575A"/>
                </a:solidFill>
                <a:latin typeface="Trebuchet MS"/>
                <a:cs typeface="Trebuchet MS"/>
              </a:rPr>
              <a:t>e</a:t>
            </a:r>
            <a:r>
              <a:rPr sz="1700" b="1" spc="-30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53575A"/>
                </a:solidFill>
                <a:latin typeface="Trebuchet MS"/>
                <a:cs typeface="Trebuchet MS"/>
              </a:rPr>
              <a:t>d</a:t>
            </a:r>
            <a:r>
              <a:rPr sz="1700" b="1" spc="-20" dirty="0">
                <a:solidFill>
                  <a:srgbClr val="53575A"/>
                </a:solidFill>
                <a:latin typeface="Trebuchet MS"/>
                <a:cs typeface="Trebuchet MS"/>
              </a:rPr>
              <a:t>olor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5930" y="3757541"/>
            <a:ext cx="3174365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wis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eni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mini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veniam, qui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ess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molesti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consequat, </a:t>
            </a:r>
            <a:r>
              <a:rPr sz="1700" b="1" spc="-25" dirty="0">
                <a:solidFill>
                  <a:srgbClr val="FFFFFF"/>
                </a:solidFill>
                <a:latin typeface="Trebuchet MS"/>
                <a:cs typeface="Trebuchet MS"/>
              </a:rPr>
              <a:t>Dui</a:t>
            </a:r>
            <a:r>
              <a:rPr sz="1700" b="1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7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Trebuchet MS"/>
                <a:cs typeface="Trebuchet MS"/>
              </a:rPr>
              <a:t>aute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7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Trebuchet MS"/>
                <a:cs typeface="Trebuchet MS"/>
              </a:rPr>
              <a:t>ve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7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Trebuchet MS"/>
                <a:cs typeface="Trebuchet MS"/>
              </a:rPr>
              <a:t>eu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7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Trebuchet MS"/>
                <a:cs typeface="Trebuchet MS"/>
              </a:rPr>
              <a:t>iriur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7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700" b="1" spc="-20" dirty="0">
                <a:solidFill>
                  <a:srgbClr val="FFFFFF"/>
                </a:solidFill>
                <a:latin typeface="Trebuchet MS"/>
                <a:cs typeface="Trebuchet MS"/>
              </a:rPr>
              <a:t>olor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36805" y="1455127"/>
            <a:ext cx="334518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80000"/>
              </a:lnSpc>
            </a:pPr>
            <a:r>
              <a:rPr dirty="0"/>
              <a:t>Aliquip</a:t>
            </a:r>
            <a:r>
              <a:rPr spc="-10" dirty="0"/>
              <a:t> </a:t>
            </a:r>
            <a:r>
              <a:rPr spc="-5" dirty="0"/>
              <a:t>ex</a:t>
            </a:r>
            <a:r>
              <a:rPr dirty="0"/>
              <a:t> </a:t>
            </a:r>
            <a:r>
              <a:rPr spc="-5" dirty="0"/>
              <a:t>ea</a:t>
            </a:r>
            <a:r>
              <a:rPr dirty="0"/>
              <a:t> </a:t>
            </a:r>
            <a:r>
              <a:rPr spc="-10" dirty="0"/>
              <a:t>commodo</a:t>
            </a:r>
            <a:r>
              <a:rPr u="none" spc="-10" dirty="0"/>
              <a:t> </a:t>
            </a:r>
            <a:r>
              <a:rPr spc="-5" dirty="0"/>
              <a:t>eni</a:t>
            </a:r>
            <a:r>
              <a:rPr dirty="0"/>
              <a:t>m </a:t>
            </a:r>
            <a:r>
              <a:rPr spc="-5" dirty="0"/>
              <a:t>a</a:t>
            </a:r>
            <a:r>
              <a:rPr dirty="0"/>
              <a:t>d </a:t>
            </a:r>
            <a:r>
              <a:rPr spc="-5" dirty="0"/>
              <a:t>minim</a:t>
            </a:r>
          </a:p>
        </p:txBody>
      </p:sp>
      <p:sp>
        <p:nvSpPr>
          <p:cNvPr id="6" name="object 6"/>
          <p:cNvSpPr/>
          <p:nvPr/>
        </p:nvSpPr>
        <p:spPr>
          <a:xfrm>
            <a:off x="7886031" y="1615782"/>
            <a:ext cx="191135" cy="382270"/>
          </a:xfrm>
          <a:custGeom>
            <a:avLst/>
            <a:gdLst/>
            <a:ahLst/>
            <a:cxnLst/>
            <a:rect l="l" t="t" r="r" b="b"/>
            <a:pathLst>
              <a:path w="191134" h="382269">
                <a:moveTo>
                  <a:pt x="0" y="0"/>
                </a:moveTo>
                <a:lnTo>
                  <a:pt x="0" y="381889"/>
                </a:lnTo>
                <a:lnTo>
                  <a:pt x="190944" y="190944"/>
                </a:lnTo>
                <a:lnTo>
                  <a:pt x="0" y="0"/>
                </a:lnTo>
                <a:close/>
              </a:path>
            </a:pathLst>
          </a:custGeom>
          <a:solidFill>
            <a:srgbClr val="0092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9322" y="4030901"/>
            <a:ext cx="233553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20" dirty="0">
                <a:solidFill>
                  <a:srgbClr val="001648"/>
                </a:solidFill>
                <a:latin typeface="Trebuchet MS"/>
                <a:cs typeface="Trebuchet MS"/>
              </a:rPr>
              <a:t>U</a:t>
            </a:r>
            <a:r>
              <a:rPr sz="1700" dirty="0">
                <a:solidFill>
                  <a:srgbClr val="001648"/>
                </a:solidFill>
                <a:latin typeface="Trebuchet MS"/>
                <a:cs typeface="Trebuchet MS"/>
              </a:rPr>
              <a:t>t</a:t>
            </a:r>
            <a:r>
              <a:rPr sz="1700" spc="-35" dirty="0">
                <a:solidFill>
                  <a:srgbClr val="001648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001648"/>
                </a:solidFill>
                <a:latin typeface="Trebuchet MS"/>
                <a:cs typeface="Trebuchet MS"/>
              </a:rPr>
              <a:t>wis</a:t>
            </a:r>
            <a:r>
              <a:rPr sz="1700" dirty="0">
                <a:solidFill>
                  <a:srgbClr val="001648"/>
                </a:solidFill>
                <a:latin typeface="Trebuchet MS"/>
                <a:cs typeface="Trebuchet MS"/>
              </a:rPr>
              <a:t>i</a:t>
            </a:r>
            <a:r>
              <a:rPr sz="1700" spc="-35" dirty="0">
                <a:solidFill>
                  <a:srgbClr val="001648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001648"/>
                </a:solidFill>
                <a:latin typeface="Trebuchet MS"/>
                <a:cs typeface="Trebuchet MS"/>
              </a:rPr>
              <a:t>eu</a:t>
            </a:r>
            <a:r>
              <a:rPr sz="1700" dirty="0">
                <a:solidFill>
                  <a:srgbClr val="001648"/>
                </a:solidFill>
                <a:latin typeface="Trebuchet MS"/>
                <a:cs typeface="Trebuchet MS"/>
              </a:rPr>
              <a:t>m</a:t>
            </a:r>
            <a:r>
              <a:rPr sz="1700" spc="-35" dirty="0">
                <a:solidFill>
                  <a:srgbClr val="001648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001648"/>
                </a:solidFill>
                <a:latin typeface="Trebuchet MS"/>
                <a:cs typeface="Trebuchet MS"/>
              </a:rPr>
              <a:t>iriur</a:t>
            </a:r>
            <a:r>
              <a:rPr sz="1700" b="1" dirty="0">
                <a:solidFill>
                  <a:srgbClr val="001648"/>
                </a:solidFill>
                <a:latin typeface="Trebuchet MS"/>
                <a:cs typeface="Trebuchet MS"/>
              </a:rPr>
              <a:t>e</a:t>
            </a:r>
            <a:r>
              <a:rPr sz="1700" b="1" spc="-30" dirty="0">
                <a:solidFill>
                  <a:srgbClr val="001648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001648"/>
                </a:solidFill>
                <a:latin typeface="Trebuchet MS"/>
                <a:cs typeface="Trebuchet MS"/>
              </a:rPr>
              <a:t>d</a:t>
            </a:r>
            <a:r>
              <a:rPr sz="1700" b="1" spc="-20" dirty="0">
                <a:solidFill>
                  <a:srgbClr val="001648"/>
                </a:solidFill>
                <a:latin typeface="Trebuchet MS"/>
                <a:cs typeface="Trebuchet MS"/>
              </a:rPr>
              <a:t>olor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50524" y="4067554"/>
            <a:ext cx="335280" cy="334010"/>
          </a:xfrm>
          <a:custGeom>
            <a:avLst/>
            <a:gdLst/>
            <a:ahLst/>
            <a:cxnLst/>
            <a:rect l="l" t="t" r="r" b="b"/>
            <a:pathLst>
              <a:path w="335279" h="334010">
                <a:moveTo>
                  <a:pt x="198724" y="241668"/>
                </a:moveTo>
                <a:lnTo>
                  <a:pt x="155778" y="241668"/>
                </a:lnTo>
                <a:lnTo>
                  <a:pt x="246303" y="332193"/>
                </a:lnTo>
                <a:lnTo>
                  <a:pt x="250177" y="333667"/>
                </a:lnTo>
                <a:lnTo>
                  <a:pt x="257962" y="333667"/>
                </a:lnTo>
                <a:lnTo>
                  <a:pt x="261835" y="332193"/>
                </a:lnTo>
                <a:lnTo>
                  <a:pt x="297014" y="297014"/>
                </a:lnTo>
                <a:lnTo>
                  <a:pt x="254063" y="297014"/>
                </a:lnTo>
                <a:lnTo>
                  <a:pt x="198724" y="241668"/>
                </a:lnTo>
                <a:close/>
              </a:path>
              <a:path w="335279" h="334010">
                <a:moveTo>
                  <a:pt x="136259" y="40233"/>
                </a:moveTo>
                <a:lnTo>
                  <a:pt x="40220" y="40233"/>
                </a:lnTo>
                <a:lnTo>
                  <a:pt x="245757" y="108737"/>
                </a:lnTo>
                <a:lnTo>
                  <a:pt x="203530" y="150964"/>
                </a:lnTo>
                <a:lnTo>
                  <a:pt x="203530" y="160591"/>
                </a:lnTo>
                <a:lnTo>
                  <a:pt x="297014" y="254076"/>
                </a:lnTo>
                <a:lnTo>
                  <a:pt x="254063" y="297014"/>
                </a:lnTo>
                <a:lnTo>
                  <a:pt x="297014" y="297014"/>
                </a:lnTo>
                <a:lnTo>
                  <a:pt x="335140" y="258889"/>
                </a:lnTo>
                <a:lnTo>
                  <a:pt x="335140" y="249275"/>
                </a:lnTo>
                <a:lnTo>
                  <a:pt x="241655" y="155778"/>
                </a:lnTo>
                <a:lnTo>
                  <a:pt x="288315" y="109131"/>
                </a:lnTo>
                <a:lnTo>
                  <a:pt x="289839" y="103746"/>
                </a:lnTo>
                <a:lnTo>
                  <a:pt x="288645" y="98615"/>
                </a:lnTo>
                <a:lnTo>
                  <a:pt x="287426" y="93497"/>
                </a:lnTo>
                <a:lnTo>
                  <a:pt x="283654" y="89369"/>
                </a:lnTo>
                <a:lnTo>
                  <a:pt x="136259" y="40233"/>
                </a:lnTo>
                <a:close/>
              </a:path>
              <a:path w="335279" h="334010">
                <a:moveTo>
                  <a:pt x="15570" y="0"/>
                </a:moveTo>
                <a:lnTo>
                  <a:pt x="9550" y="1422"/>
                </a:lnTo>
                <a:lnTo>
                  <a:pt x="1409" y="9563"/>
                </a:lnTo>
                <a:lnTo>
                  <a:pt x="0" y="15570"/>
                </a:lnTo>
                <a:lnTo>
                  <a:pt x="89357" y="283667"/>
                </a:lnTo>
                <a:lnTo>
                  <a:pt x="93484" y="287439"/>
                </a:lnTo>
                <a:lnTo>
                  <a:pt x="103733" y="289864"/>
                </a:lnTo>
                <a:lnTo>
                  <a:pt x="109118" y="288328"/>
                </a:lnTo>
                <a:lnTo>
                  <a:pt x="151676" y="245770"/>
                </a:lnTo>
                <a:lnTo>
                  <a:pt x="108737" y="245770"/>
                </a:lnTo>
                <a:lnTo>
                  <a:pt x="40220" y="40233"/>
                </a:lnTo>
                <a:lnTo>
                  <a:pt x="136259" y="40233"/>
                </a:lnTo>
                <a:lnTo>
                  <a:pt x="15570" y="0"/>
                </a:lnTo>
                <a:close/>
              </a:path>
              <a:path w="335279" h="334010">
                <a:moveTo>
                  <a:pt x="160591" y="203530"/>
                </a:moveTo>
                <a:lnTo>
                  <a:pt x="150964" y="203530"/>
                </a:lnTo>
                <a:lnTo>
                  <a:pt x="108737" y="245770"/>
                </a:lnTo>
                <a:lnTo>
                  <a:pt x="151676" y="245770"/>
                </a:lnTo>
                <a:lnTo>
                  <a:pt x="155778" y="241668"/>
                </a:lnTo>
                <a:lnTo>
                  <a:pt x="198724" y="241668"/>
                </a:lnTo>
                <a:lnTo>
                  <a:pt x="160591" y="203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48160" y="3883023"/>
            <a:ext cx="30480" cy="121920"/>
          </a:xfrm>
          <a:custGeom>
            <a:avLst/>
            <a:gdLst/>
            <a:ahLst/>
            <a:cxnLst/>
            <a:rect l="l" t="t" r="r" b="b"/>
            <a:pathLst>
              <a:path w="30479" h="121920">
                <a:moveTo>
                  <a:pt x="23558" y="0"/>
                </a:moveTo>
                <a:lnTo>
                  <a:pt x="6794" y="0"/>
                </a:lnTo>
                <a:lnTo>
                  <a:pt x="0" y="6794"/>
                </a:lnTo>
                <a:lnTo>
                  <a:pt x="0" y="114655"/>
                </a:lnTo>
                <a:lnTo>
                  <a:pt x="6794" y="121450"/>
                </a:lnTo>
                <a:lnTo>
                  <a:pt x="23558" y="121450"/>
                </a:lnTo>
                <a:lnTo>
                  <a:pt x="30353" y="114655"/>
                </a:lnTo>
                <a:lnTo>
                  <a:pt x="30353" y="6794"/>
                </a:lnTo>
                <a:lnTo>
                  <a:pt x="235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17860" y="3934894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21463" y="0"/>
                </a:moveTo>
                <a:lnTo>
                  <a:pt x="11849" y="0"/>
                </a:lnTo>
                <a:lnTo>
                  <a:pt x="0" y="11861"/>
                </a:lnTo>
                <a:lnTo>
                  <a:pt x="0" y="21475"/>
                </a:lnTo>
                <a:lnTo>
                  <a:pt x="76263" y="97739"/>
                </a:lnTo>
                <a:lnTo>
                  <a:pt x="85864" y="97739"/>
                </a:lnTo>
                <a:lnTo>
                  <a:pt x="97726" y="85877"/>
                </a:lnTo>
                <a:lnTo>
                  <a:pt x="97726" y="76276"/>
                </a:lnTo>
                <a:lnTo>
                  <a:pt x="214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17858" y="412812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85877" y="0"/>
                </a:moveTo>
                <a:lnTo>
                  <a:pt x="76263" y="0"/>
                </a:lnTo>
                <a:lnTo>
                  <a:pt x="0" y="76276"/>
                </a:lnTo>
                <a:lnTo>
                  <a:pt x="0" y="85877"/>
                </a:lnTo>
                <a:lnTo>
                  <a:pt x="11861" y="97739"/>
                </a:lnTo>
                <a:lnTo>
                  <a:pt x="21463" y="97739"/>
                </a:lnTo>
                <a:lnTo>
                  <a:pt x="97726" y="21475"/>
                </a:lnTo>
                <a:lnTo>
                  <a:pt x="97726" y="11861"/>
                </a:lnTo>
                <a:lnTo>
                  <a:pt x="85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11088" y="393489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85877" y="0"/>
                </a:moveTo>
                <a:lnTo>
                  <a:pt x="76276" y="0"/>
                </a:lnTo>
                <a:lnTo>
                  <a:pt x="0" y="76263"/>
                </a:lnTo>
                <a:lnTo>
                  <a:pt x="0" y="85877"/>
                </a:lnTo>
                <a:lnTo>
                  <a:pt x="11849" y="97739"/>
                </a:lnTo>
                <a:lnTo>
                  <a:pt x="21463" y="97739"/>
                </a:lnTo>
                <a:lnTo>
                  <a:pt x="97739" y="21463"/>
                </a:lnTo>
                <a:lnTo>
                  <a:pt x="97739" y="11861"/>
                </a:lnTo>
                <a:lnTo>
                  <a:pt x="85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65984" y="4065205"/>
            <a:ext cx="121920" cy="30480"/>
          </a:xfrm>
          <a:custGeom>
            <a:avLst/>
            <a:gdLst/>
            <a:ahLst/>
            <a:cxnLst/>
            <a:rect l="l" t="t" r="r" b="b"/>
            <a:pathLst>
              <a:path w="121920" h="30479">
                <a:moveTo>
                  <a:pt x="114655" y="0"/>
                </a:moveTo>
                <a:lnTo>
                  <a:pt x="6794" y="0"/>
                </a:lnTo>
                <a:lnTo>
                  <a:pt x="0" y="6794"/>
                </a:lnTo>
                <a:lnTo>
                  <a:pt x="0" y="23558"/>
                </a:lnTo>
                <a:lnTo>
                  <a:pt x="6794" y="30352"/>
                </a:lnTo>
                <a:lnTo>
                  <a:pt x="114655" y="30352"/>
                </a:lnTo>
                <a:lnTo>
                  <a:pt x="121450" y="23558"/>
                </a:lnTo>
                <a:lnTo>
                  <a:pt x="121450" y="6794"/>
                </a:lnTo>
                <a:lnTo>
                  <a:pt x="114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50453" y="3769041"/>
            <a:ext cx="664803" cy="615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43399" y="3798755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0" y="660133"/>
                </a:lnTo>
              </a:path>
            </a:pathLst>
          </a:custGeom>
          <a:ln w="12700">
            <a:solidFill>
              <a:srgbClr val="DFE4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264" y="154990"/>
            <a:ext cx="3751008" cy="53060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48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Calibri</vt:lpstr>
      <vt:lpstr>Trebuchet MS</vt:lpstr>
      <vt:lpstr>Office Theme</vt:lpstr>
      <vt:lpstr>Aliquip ex ea commodo enim ad minim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Banner_EnLinea</dc:title>
  <dc:creator>Katherine Simson</dc:creator>
  <cp:lastModifiedBy>Usuario</cp:lastModifiedBy>
  <cp:revision>7</cp:revision>
  <dcterms:created xsi:type="dcterms:W3CDTF">2020-12-03T11:35:23Z</dcterms:created>
  <dcterms:modified xsi:type="dcterms:W3CDTF">2023-07-13T00:23:43Z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2020-12-03T00:00:00Z</vt:filetime>
  </property>
  <property fmtid="{D5CDD505-2E9C-101B-9397-08002B2CF9AE}" pid="3" name="Creator">
    <vt:lpwstr>Adobe Illustrator 24.0 (Macintosh)</vt:lpwstr>
  </property>
  <property fmtid="{D5CDD505-2E9C-101B-9397-08002B2CF9AE}" pid="4" name="LastSaved">
    <vt:filetime>2020-12-03T00:00:00Z</vt:filetime>
  </property>
</Properties>
</file>