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1309350"/>
  <p:notesSz cx="20104100" cy="113093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B1B688-51F2-5963-1775-94D0FA4A3364}" name="Katherine Simson" initials="KS" userId="S::ksimson@argos.com.co::37bc0d68-2f15-4db5-8a51-a097bf3565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49"/>
    <a:srgbClr val="B3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89796" autoAdjust="0"/>
  </p:normalViewPr>
  <p:slideViewPr>
    <p:cSldViewPr>
      <p:cViewPr varScale="1">
        <p:scale>
          <a:sx n="38" d="100"/>
          <a:sy n="38" d="100"/>
        </p:scale>
        <p:origin x="115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10743" y="4231510"/>
            <a:ext cx="9082613" cy="877570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0" i="0">
                <a:solidFill>
                  <a:schemeClr val="bg1"/>
                </a:solidFill>
                <a:latin typeface="Trade Gothic LT Std Light"/>
                <a:cs typeface="Trade Gothic LT Std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k object 176">
            <a:extLst>
              <a:ext uri="{FF2B5EF4-FFF2-40B4-BE49-F238E27FC236}">
                <a16:creationId xmlns:a16="http://schemas.microsoft.com/office/drawing/2014/main" id="{96FB3F7D-B26A-3043-AA95-A20288215DB5}"/>
              </a:ext>
            </a:extLst>
          </p:cNvPr>
          <p:cNvSpPr/>
          <p:nvPr/>
        </p:nvSpPr>
        <p:spPr>
          <a:xfrm>
            <a:off x="2355850" y="1235074"/>
            <a:ext cx="17748250" cy="8907883"/>
          </a:xfrm>
          <a:prstGeom prst="rect">
            <a:avLst/>
          </a:prstGeom>
          <a:blipFill>
            <a:blip r:embed="rId2" cstate="print"/>
            <a:srcRect/>
            <a:stretch>
              <a:fillRect l="-5074" t="-5594"/>
            </a:stretch>
          </a:blip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Rectángulo 177"/>
          <p:cNvSpPr/>
          <p:nvPr/>
        </p:nvSpPr>
        <p:spPr>
          <a:xfrm>
            <a:off x="2339187" y="1235074"/>
            <a:ext cx="17764914" cy="8907883"/>
          </a:xfrm>
          <a:prstGeom prst="rect">
            <a:avLst/>
          </a:prstGeom>
          <a:solidFill>
            <a:srgbClr val="B1CA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08ECE2A-2228-E342-8ED8-38C760BA1924}"/>
              </a:ext>
            </a:extLst>
          </p:cNvPr>
          <p:cNvGrpSpPr/>
          <p:nvPr/>
        </p:nvGrpSpPr>
        <p:grpSpPr>
          <a:xfrm>
            <a:off x="925723" y="1473374"/>
            <a:ext cx="4597862" cy="1566455"/>
            <a:chOff x="925723" y="1473374"/>
            <a:chExt cx="4597862" cy="1566455"/>
          </a:xfrm>
        </p:grpSpPr>
        <p:sp>
          <p:nvSpPr>
            <p:cNvPr id="11" name="bk object 16">
              <a:extLst>
                <a:ext uri="{FF2B5EF4-FFF2-40B4-BE49-F238E27FC236}">
                  <a16:creationId xmlns:a16="http://schemas.microsoft.com/office/drawing/2014/main" id="{5BE05570-0D6E-C44A-9689-27A723FEF68D}"/>
                </a:ext>
              </a:extLst>
            </p:cNvPr>
            <p:cNvSpPr/>
            <p:nvPr/>
          </p:nvSpPr>
          <p:spPr>
            <a:xfrm>
              <a:off x="2114452" y="21167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5" y="0"/>
                  </a:moveTo>
                  <a:lnTo>
                    <a:pt x="10171" y="6015"/>
                  </a:lnTo>
                  <a:lnTo>
                    <a:pt x="2575" y="17268"/>
                  </a:lnTo>
                  <a:lnTo>
                    <a:pt x="0" y="33113"/>
                  </a:lnTo>
                  <a:lnTo>
                    <a:pt x="5479" y="45150"/>
                  </a:lnTo>
                  <a:lnTo>
                    <a:pt x="16246" y="53473"/>
                  </a:lnTo>
                  <a:lnTo>
                    <a:pt x="31237" y="56506"/>
                  </a:lnTo>
                  <a:lnTo>
                    <a:pt x="44355" y="51718"/>
                  </a:lnTo>
                  <a:lnTo>
                    <a:pt x="53565" y="41579"/>
                  </a:lnTo>
                  <a:lnTo>
                    <a:pt x="57041" y="27908"/>
                  </a:lnTo>
                  <a:lnTo>
                    <a:pt x="55829" y="19783"/>
                  </a:lnTo>
                  <a:lnTo>
                    <a:pt x="49402" y="9215"/>
                  </a:lnTo>
                  <a:lnTo>
                    <a:pt x="37787" y="2178"/>
                  </a:lnTo>
                  <a:lnTo>
                    <a:pt x="2137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17">
              <a:extLst>
                <a:ext uri="{FF2B5EF4-FFF2-40B4-BE49-F238E27FC236}">
                  <a16:creationId xmlns:a16="http://schemas.microsoft.com/office/drawing/2014/main" id="{3ED29407-3140-A948-A2D9-0B8118648B31}"/>
                </a:ext>
              </a:extLst>
            </p:cNvPr>
            <p:cNvSpPr/>
            <p:nvPr/>
          </p:nvSpPr>
          <p:spPr>
            <a:xfrm>
              <a:off x="2355466" y="211672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8" y="0"/>
                  </a:moveTo>
                  <a:lnTo>
                    <a:pt x="10155" y="6014"/>
                  </a:lnTo>
                  <a:lnTo>
                    <a:pt x="2564" y="17262"/>
                  </a:lnTo>
                  <a:lnTo>
                    <a:pt x="0" y="33098"/>
                  </a:lnTo>
                  <a:lnTo>
                    <a:pt x="5470" y="45144"/>
                  </a:lnTo>
                  <a:lnTo>
                    <a:pt x="16237" y="53481"/>
                  </a:lnTo>
                  <a:lnTo>
                    <a:pt x="31246" y="56536"/>
                  </a:lnTo>
                  <a:lnTo>
                    <a:pt x="44355" y="51734"/>
                  </a:lnTo>
                  <a:lnTo>
                    <a:pt x="53509" y="41582"/>
                  </a:lnTo>
                  <a:lnTo>
                    <a:pt x="56929" y="27909"/>
                  </a:lnTo>
                  <a:lnTo>
                    <a:pt x="55749" y="19839"/>
                  </a:lnTo>
                  <a:lnTo>
                    <a:pt x="49387" y="9244"/>
                  </a:lnTo>
                  <a:lnTo>
                    <a:pt x="37811" y="2185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18">
              <a:extLst>
                <a:ext uri="{FF2B5EF4-FFF2-40B4-BE49-F238E27FC236}">
                  <a16:creationId xmlns:a16="http://schemas.microsoft.com/office/drawing/2014/main" id="{5BB11D9C-45F7-CA41-B67E-8C6D7207660D}"/>
                </a:ext>
              </a:extLst>
            </p:cNvPr>
            <p:cNvSpPr/>
            <p:nvPr/>
          </p:nvSpPr>
          <p:spPr>
            <a:xfrm>
              <a:off x="2596457" y="21167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4" y="6010"/>
                  </a:lnTo>
                  <a:lnTo>
                    <a:pt x="2584" y="17255"/>
                  </a:lnTo>
                  <a:lnTo>
                    <a:pt x="0" y="33085"/>
                  </a:lnTo>
                  <a:lnTo>
                    <a:pt x="5475" y="45138"/>
                  </a:lnTo>
                  <a:lnTo>
                    <a:pt x="16237" y="53474"/>
                  </a:lnTo>
                  <a:lnTo>
                    <a:pt x="31204" y="56515"/>
                  </a:lnTo>
                  <a:lnTo>
                    <a:pt x="44319" y="51741"/>
                  </a:lnTo>
                  <a:lnTo>
                    <a:pt x="53522" y="41598"/>
                  </a:lnTo>
                  <a:lnTo>
                    <a:pt x="56994" y="27911"/>
                  </a:lnTo>
                  <a:lnTo>
                    <a:pt x="55802" y="19836"/>
                  </a:lnTo>
                  <a:lnTo>
                    <a:pt x="49405" y="9243"/>
                  </a:lnTo>
                  <a:lnTo>
                    <a:pt x="37814" y="2186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k object 19">
              <a:extLst>
                <a:ext uri="{FF2B5EF4-FFF2-40B4-BE49-F238E27FC236}">
                  <a16:creationId xmlns:a16="http://schemas.microsoft.com/office/drawing/2014/main" id="{381ED040-4196-834F-ACBE-8092A8530F68}"/>
                </a:ext>
              </a:extLst>
            </p:cNvPr>
            <p:cNvSpPr/>
            <p:nvPr/>
          </p:nvSpPr>
          <p:spPr>
            <a:xfrm>
              <a:off x="2837485" y="21167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3" y="0"/>
                  </a:moveTo>
                  <a:lnTo>
                    <a:pt x="10162" y="6007"/>
                  </a:lnTo>
                  <a:lnTo>
                    <a:pt x="2573" y="17260"/>
                  </a:lnTo>
                  <a:lnTo>
                    <a:pt x="0" y="33124"/>
                  </a:lnTo>
                  <a:lnTo>
                    <a:pt x="5469" y="45155"/>
                  </a:lnTo>
                  <a:lnTo>
                    <a:pt x="16235" y="53478"/>
                  </a:lnTo>
                  <a:lnTo>
                    <a:pt x="31248" y="56512"/>
                  </a:lnTo>
                  <a:lnTo>
                    <a:pt x="44336" y="51723"/>
                  </a:lnTo>
                  <a:lnTo>
                    <a:pt x="53511" y="41579"/>
                  </a:lnTo>
                  <a:lnTo>
                    <a:pt x="56960" y="27913"/>
                  </a:lnTo>
                  <a:lnTo>
                    <a:pt x="55766" y="19831"/>
                  </a:lnTo>
                  <a:lnTo>
                    <a:pt x="49367" y="9242"/>
                  </a:lnTo>
                  <a:lnTo>
                    <a:pt x="37772" y="2187"/>
                  </a:lnTo>
                  <a:lnTo>
                    <a:pt x="213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k object 20">
              <a:extLst>
                <a:ext uri="{FF2B5EF4-FFF2-40B4-BE49-F238E27FC236}">
                  <a16:creationId xmlns:a16="http://schemas.microsoft.com/office/drawing/2014/main" id="{6D5A04BC-E080-AC4B-A5DF-BCD81E8E7514}"/>
                </a:ext>
              </a:extLst>
            </p:cNvPr>
            <p:cNvSpPr/>
            <p:nvPr/>
          </p:nvSpPr>
          <p:spPr>
            <a:xfrm>
              <a:off x="3078442" y="211672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3" y="0"/>
                  </a:moveTo>
                  <a:lnTo>
                    <a:pt x="10183" y="6020"/>
                  </a:lnTo>
                  <a:lnTo>
                    <a:pt x="2581" y="17260"/>
                  </a:lnTo>
                  <a:lnTo>
                    <a:pt x="0" y="33080"/>
                  </a:lnTo>
                  <a:lnTo>
                    <a:pt x="5476" y="45137"/>
                  </a:lnTo>
                  <a:lnTo>
                    <a:pt x="16245" y="53477"/>
                  </a:lnTo>
                  <a:lnTo>
                    <a:pt x="31213" y="56529"/>
                  </a:lnTo>
                  <a:lnTo>
                    <a:pt x="44333" y="51754"/>
                  </a:lnTo>
                  <a:lnTo>
                    <a:pt x="53530" y="41614"/>
                  </a:lnTo>
                  <a:lnTo>
                    <a:pt x="56997" y="27928"/>
                  </a:lnTo>
                  <a:lnTo>
                    <a:pt x="55799" y="19814"/>
                  </a:lnTo>
                  <a:lnTo>
                    <a:pt x="49403" y="9225"/>
                  </a:lnTo>
                  <a:lnTo>
                    <a:pt x="37815" y="2176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k object 21">
              <a:extLst>
                <a:ext uri="{FF2B5EF4-FFF2-40B4-BE49-F238E27FC236}">
                  <a16:creationId xmlns:a16="http://schemas.microsoft.com/office/drawing/2014/main" id="{ED6576C8-3E9A-504A-A3DB-BA7F106F7385}"/>
                </a:ext>
              </a:extLst>
            </p:cNvPr>
            <p:cNvSpPr/>
            <p:nvPr/>
          </p:nvSpPr>
          <p:spPr>
            <a:xfrm>
              <a:off x="2114444" y="233338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88" y="6007"/>
                  </a:lnTo>
                  <a:lnTo>
                    <a:pt x="2584" y="17253"/>
                  </a:lnTo>
                  <a:lnTo>
                    <a:pt x="0" y="33083"/>
                  </a:lnTo>
                  <a:lnTo>
                    <a:pt x="5474" y="45127"/>
                  </a:lnTo>
                  <a:lnTo>
                    <a:pt x="16245" y="53457"/>
                  </a:lnTo>
                  <a:lnTo>
                    <a:pt x="31236" y="56502"/>
                  </a:lnTo>
                  <a:lnTo>
                    <a:pt x="44373" y="51716"/>
                  </a:lnTo>
                  <a:lnTo>
                    <a:pt x="53579" y="41588"/>
                  </a:lnTo>
                  <a:lnTo>
                    <a:pt x="57049" y="27927"/>
                  </a:lnTo>
                  <a:lnTo>
                    <a:pt x="55835" y="19775"/>
                  </a:lnTo>
                  <a:lnTo>
                    <a:pt x="49416" y="9204"/>
                  </a:lnTo>
                  <a:lnTo>
                    <a:pt x="37809" y="2170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k object 22">
              <a:extLst>
                <a:ext uri="{FF2B5EF4-FFF2-40B4-BE49-F238E27FC236}">
                  <a16:creationId xmlns:a16="http://schemas.microsoft.com/office/drawing/2014/main" id="{2C6B61DE-7AA3-814B-A9A4-37ADB85A701C}"/>
                </a:ext>
              </a:extLst>
            </p:cNvPr>
            <p:cNvSpPr/>
            <p:nvPr/>
          </p:nvSpPr>
          <p:spPr>
            <a:xfrm>
              <a:off x="2355436" y="233337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2" y="6008"/>
                  </a:lnTo>
                  <a:lnTo>
                    <a:pt x="2589" y="17247"/>
                  </a:lnTo>
                  <a:lnTo>
                    <a:pt x="0" y="33068"/>
                  </a:lnTo>
                  <a:lnTo>
                    <a:pt x="5457" y="45126"/>
                  </a:lnTo>
                  <a:lnTo>
                    <a:pt x="16205" y="53471"/>
                  </a:lnTo>
                  <a:lnTo>
                    <a:pt x="31160" y="56509"/>
                  </a:lnTo>
                  <a:lnTo>
                    <a:pt x="44321" y="51757"/>
                  </a:lnTo>
                  <a:lnTo>
                    <a:pt x="53507" y="41627"/>
                  </a:lnTo>
                  <a:lnTo>
                    <a:pt x="56960" y="27942"/>
                  </a:lnTo>
                  <a:lnTo>
                    <a:pt x="55780" y="19820"/>
                  </a:lnTo>
                  <a:lnTo>
                    <a:pt x="49409" y="9234"/>
                  </a:lnTo>
                  <a:lnTo>
                    <a:pt x="37836" y="2183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k object 23">
              <a:extLst>
                <a:ext uri="{FF2B5EF4-FFF2-40B4-BE49-F238E27FC236}">
                  <a16:creationId xmlns:a16="http://schemas.microsoft.com/office/drawing/2014/main" id="{4F18EA3D-EE09-5D40-BB63-C99F8A0A1BAF}"/>
                </a:ext>
              </a:extLst>
            </p:cNvPr>
            <p:cNvSpPr/>
            <p:nvPr/>
          </p:nvSpPr>
          <p:spPr>
            <a:xfrm>
              <a:off x="2596414" y="233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9" y="6016"/>
                  </a:lnTo>
                  <a:lnTo>
                    <a:pt x="2582" y="17261"/>
                  </a:lnTo>
                  <a:lnTo>
                    <a:pt x="0" y="33085"/>
                  </a:lnTo>
                  <a:lnTo>
                    <a:pt x="5475" y="45124"/>
                  </a:lnTo>
                  <a:lnTo>
                    <a:pt x="16246" y="53451"/>
                  </a:lnTo>
                  <a:lnTo>
                    <a:pt x="31235" y="56489"/>
                  </a:lnTo>
                  <a:lnTo>
                    <a:pt x="44363" y="51731"/>
                  </a:lnTo>
                  <a:lnTo>
                    <a:pt x="53567" y="41600"/>
                  </a:lnTo>
                  <a:lnTo>
                    <a:pt x="57037" y="27904"/>
                  </a:lnTo>
                  <a:lnTo>
                    <a:pt x="55838" y="19801"/>
                  </a:lnTo>
                  <a:lnTo>
                    <a:pt x="49437" y="9223"/>
                  </a:lnTo>
                  <a:lnTo>
                    <a:pt x="37838" y="217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k object 24">
              <a:extLst>
                <a:ext uri="{FF2B5EF4-FFF2-40B4-BE49-F238E27FC236}">
                  <a16:creationId xmlns:a16="http://schemas.microsoft.com/office/drawing/2014/main" id="{D82EBDA0-F06F-A544-B5F2-E626389BA981}"/>
                </a:ext>
              </a:extLst>
            </p:cNvPr>
            <p:cNvSpPr/>
            <p:nvPr/>
          </p:nvSpPr>
          <p:spPr>
            <a:xfrm>
              <a:off x="2837474" y="23333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194" y="6001"/>
                  </a:lnTo>
                  <a:lnTo>
                    <a:pt x="2584" y="17239"/>
                  </a:lnTo>
                  <a:lnTo>
                    <a:pt x="0" y="33059"/>
                  </a:lnTo>
                  <a:lnTo>
                    <a:pt x="5453" y="45122"/>
                  </a:lnTo>
                  <a:lnTo>
                    <a:pt x="16205" y="53465"/>
                  </a:lnTo>
                  <a:lnTo>
                    <a:pt x="31195" y="56516"/>
                  </a:lnTo>
                  <a:lnTo>
                    <a:pt x="44314" y="51728"/>
                  </a:lnTo>
                  <a:lnTo>
                    <a:pt x="53519" y="41593"/>
                  </a:lnTo>
                  <a:lnTo>
                    <a:pt x="56991" y="27919"/>
                  </a:lnTo>
                  <a:lnTo>
                    <a:pt x="55803" y="19860"/>
                  </a:lnTo>
                  <a:lnTo>
                    <a:pt x="49405" y="9259"/>
                  </a:lnTo>
                  <a:lnTo>
                    <a:pt x="37816" y="2194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k object 25">
              <a:extLst>
                <a:ext uri="{FF2B5EF4-FFF2-40B4-BE49-F238E27FC236}">
                  <a16:creationId xmlns:a16="http://schemas.microsoft.com/office/drawing/2014/main" id="{99CAC352-9EE6-2149-9B09-AE52A4D6269A}"/>
                </a:ext>
              </a:extLst>
            </p:cNvPr>
            <p:cNvSpPr/>
            <p:nvPr/>
          </p:nvSpPr>
          <p:spPr>
            <a:xfrm>
              <a:off x="3078436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5" y="0"/>
                  </a:moveTo>
                  <a:lnTo>
                    <a:pt x="10202" y="6009"/>
                  </a:lnTo>
                  <a:lnTo>
                    <a:pt x="2588" y="17249"/>
                  </a:lnTo>
                  <a:lnTo>
                    <a:pt x="0" y="33062"/>
                  </a:lnTo>
                  <a:lnTo>
                    <a:pt x="5457" y="45118"/>
                  </a:lnTo>
                  <a:lnTo>
                    <a:pt x="16213" y="53463"/>
                  </a:lnTo>
                  <a:lnTo>
                    <a:pt x="31188" y="56511"/>
                  </a:lnTo>
                  <a:lnTo>
                    <a:pt x="44322" y="51754"/>
                  </a:lnTo>
                  <a:lnTo>
                    <a:pt x="53531" y="41621"/>
                  </a:lnTo>
                  <a:lnTo>
                    <a:pt x="57003" y="27945"/>
                  </a:lnTo>
                  <a:lnTo>
                    <a:pt x="55813" y="19854"/>
                  </a:lnTo>
                  <a:lnTo>
                    <a:pt x="49424" y="9252"/>
                  </a:lnTo>
                  <a:lnTo>
                    <a:pt x="37841" y="2189"/>
                  </a:lnTo>
                  <a:lnTo>
                    <a:pt x="214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k object 26">
              <a:extLst>
                <a:ext uri="{FF2B5EF4-FFF2-40B4-BE49-F238E27FC236}">
                  <a16:creationId xmlns:a16="http://schemas.microsoft.com/office/drawing/2014/main" id="{E967D96A-2471-584C-8E7D-B73640AD7808}"/>
                </a:ext>
              </a:extLst>
            </p:cNvPr>
            <p:cNvSpPr/>
            <p:nvPr/>
          </p:nvSpPr>
          <p:spPr>
            <a:xfrm>
              <a:off x="2114447" y="25500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0" y="6000"/>
                  </a:lnTo>
                  <a:lnTo>
                    <a:pt x="2583" y="17241"/>
                  </a:lnTo>
                  <a:lnTo>
                    <a:pt x="0" y="33080"/>
                  </a:lnTo>
                  <a:lnTo>
                    <a:pt x="5472" y="45126"/>
                  </a:lnTo>
                  <a:lnTo>
                    <a:pt x="16237" y="53445"/>
                  </a:lnTo>
                  <a:lnTo>
                    <a:pt x="31226" y="56475"/>
                  </a:lnTo>
                  <a:lnTo>
                    <a:pt x="44351" y="51703"/>
                  </a:lnTo>
                  <a:lnTo>
                    <a:pt x="53567" y="41576"/>
                  </a:lnTo>
                  <a:lnTo>
                    <a:pt x="57046" y="27896"/>
                  </a:lnTo>
                  <a:lnTo>
                    <a:pt x="55844" y="19804"/>
                  </a:lnTo>
                  <a:lnTo>
                    <a:pt x="49425" y="9227"/>
                  </a:lnTo>
                  <a:lnTo>
                    <a:pt x="37815" y="2184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27">
              <a:extLst>
                <a:ext uri="{FF2B5EF4-FFF2-40B4-BE49-F238E27FC236}">
                  <a16:creationId xmlns:a16="http://schemas.microsoft.com/office/drawing/2014/main" id="{F570E032-D7FF-9541-B1DE-693E455042A0}"/>
                </a:ext>
              </a:extLst>
            </p:cNvPr>
            <p:cNvSpPr/>
            <p:nvPr/>
          </p:nvSpPr>
          <p:spPr>
            <a:xfrm>
              <a:off x="2355453" y="25500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12" y="51730"/>
                  </a:lnTo>
                  <a:lnTo>
                    <a:pt x="53492" y="41598"/>
                  </a:lnTo>
                  <a:lnTo>
                    <a:pt x="56943" y="27898"/>
                  </a:lnTo>
                  <a:lnTo>
                    <a:pt x="55775" y="19870"/>
                  </a:lnTo>
                  <a:lnTo>
                    <a:pt x="49424" y="9261"/>
                  </a:lnTo>
                  <a:lnTo>
                    <a:pt x="37854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28">
              <a:extLst>
                <a:ext uri="{FF2B5EF4-FFF2-40B4-BE49-F238E27FC236}">
                  <a16:creationId xmlns:a16="http://schemas.microsoft.com/office/drawing/2014/main" id="{3B3767C9-E198-804A-9D67-7F622BBCC885}"/>
                </a:ext>
              </a:extLst>
            </p:cNvPr>
            <p:cNvSpPr/>
            <p:nvPr/>
          </p:nvSpPr>
          <p:spPr>
            <a:xfrm>
              <a:off x="2596453" y="25500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4" y="0"/>
                  </a:moveTo>
                  <a:lnTo>
                    <a:pt x="10213" y="5995"/>
                  </a:lnTo>
                  <a:lnTo>
                    <a:pt x="2591" y="17229"/>
                  </a:lnTo>
                  <a:lnTo>
                    <a:pt x="0" y="33052"/>
                  </a:lnTo>
                  <a:lnTo>
                    <a:pt x="5468" y="45114"/>
                  </a:lnTo>
                  <a:lnTo>
                    <a:pt x="16228" y="53446"/>
                  </a:lnTo>
                  <a:lnTo>
                    <a:pt x="31193" y="56483"/>
                  </a:lnTo>
                  <a:lnTo>
                    <a:pt x="44316" y="51725"/>
                  </a:lnTo>
                  <a:lnTo>
                    <a:pt x="53524" y="41594"/>
                  </a:lnTo>
                  <a:lnTo>
                    <a:pt x="56998" y="27899"/>
                  </a:lnTo>
                  <a:lnTo>
                    <a:pt x="55817" y="19858"/>
                  </a:lnTo>
                  <a:lnTo>
                    <a:pt x="49429" y="9255"/>
                  </a:lnTo>
                  <a:lnTo>
                    <a:pt x="37842" y="2192"/>
                  </a:lnTo>
                  <a:lnTo>
                    <a:pt x="214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29">
              <a:extLst>
                <a:ext uri="{FF2B5EF4-FFF2-40B4-BE49-F238E27FC236}">
                  <a16:creationId xmlns:a16="http://schemas.microsoft.com/office/drawing/2014/main" id="{6E53D9AA-C285-BA4E-B78B-830C593D25F9}"/>
                </a:ext>
              </a:extLst>
            </p:cNvPr>
            <p:cNvSpPr/>
            <p:nvPr/>
          </p:nvSpPr>
          <p:spPr>
            <a:xfrm>
              <a:off x="2837474" y="255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2" y="0"/>
                  </a:moveTo>
                  <a:lnTo>
                    <a:pt x="10202" y="5987"/>
                  </a:lnTo>
                  <a:lnTo>
                    <a:pt x="2588" y="17223"/>
                  </a:lnTo>
                  <a:lnTo>
                    <a:pt x="0" y="33054"/>
                  </a:lnTo>
                  <a:lnTo>
                    <a:pt x="5449" y="45112"/>
                  </a:lnTo>
                  <a:lnTo>
                    <a:pt x="16195" y="53450"/>
                  </a:lnTo>
                  <a:lnTo>
                    <a:pt x="31182" y="56492"/>
                  </a:lnTo>
                  <a:lnTo>
                    <a:pt x="44299" y="51740"/>
                  </a:lnTo>
                  <a:lnTo>
                    <a:pt x="53513" y="41612"/>
                  </a:lnTo>
                  <a:lnTo>
                    <a:pt x="56991" y="27908"/>
                  </a:lnTo>
                  <a:lnTo>
                    <a:pt x="55802" y="19868"/>
                  </a:lnTo>
                  <a:lnTo>
                    <a:pt x="49413" y="9264"/>
                  </a:lnTo>
                  <a:lnTo>
                    <a:pt x="37830" y="2198"/>
                  </a:lnTo>
                  <a:lnTo>
                    <a:pt x="214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30">
              <a:extLst>
                <a:ext uri="{FF2B5EF4-FFF2-40B4-BE49-F238E27FC236}">
                  <a16:creationId xmlns:a16="http://schemas.microsoft.com/office/drawing/2014/main" id="{A0421743-B74A-DE43-BB68-B68CD6283CF4}"/>
                </a:ext>
              </a:extLst>
            </p:cNvPr>
            <p:cNvSpPr/>
            <p:nvPr/>
          </p:nvSpPr>
          <p:spPr>
            <a:xfrm>
              <a:off x="3078431" y="25500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3" y="0"/>
                  </a:moveTo>
                  <a:lnTo>
                    <a:pt x="10224" y="5988"/>
                  </a:lnTo>
                  <a:lnTo>
                    <a:pt x="2598" y="17213"/>
                  </a:lnTo>
                  <a:lnTo>
                    <a:pt x="0" y="33018"/>
                  </a:lnTo>
                  <a:lnTo>
                    <a:pt x="5450" y="45079"/>
                  </a:lnTo>
                  <a:lnTo>
                    <a:pt x="16204" y="53425"/>
                  </a:lnTo>
                  <a:lnTo>
                    <a:pt x="31177" y="56473"/>
                  </a:lnTo>
                  <a:lnTo>
                    <a:pt x="44319" y="51727"/>
                  </a:lnTo>
                  <a:lnTo>
                    <a:pt x="53533" y="41602"/>
                  </a:lnTo>
                  <a:lnTo>
                    <a:pt x="57008" y="27926"/>
                  </a:lnTo>
                  <a:lnTo>
                    <a:pt x="55817" y="19827"/>
                  </a:lnTo>
                  <a:lnTo>
                    <a:pt x="49429" y="9226"/>
                  </a:lnTo>
                  <a:lnTo>
                    <a:pt x="37850" y="2174"/>
                  </a:lnTo>
                  <a:lnTo>
                    <a:pt x="214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31">
              <a:extLst>
                <a:ext uri="{FF2B5EF4-FFF2-40B4-BE49-F238E27FC236}">
                  <a16:creationId xmlns:a16="http://schemas.microsoft.com/office/drawing/2014/main" id="{43062927-3F99-3D4D-8301-8D80370ABDE9}"/>
                </a:ext>
              </a:extLst>
            </p:cNvPr>
            <p:cNvSpPr/>
            <p:nvPr/>
          </p:nvSpPr>
          <p:spPr>
            <a:xfrm>
              <a:off x="2114449" y="27666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0" y="0"/>
                  </a:moveTo>
                  <a:lnTo>
                    <a:pt x="10175" y="5998"/>
                  </a:lnTo>
                  <a:lnTo>
                    <a:pt x="2578" y="17240"/>
                  </a:lnTo>
                  <a:lnTo>
                    <a:pt x="0" y="33081"/>
                  </a:lnTo>
                  <a:lnTo>
                    <a:pt x="5475" y="45122"/>
                  </a:lnTo>
                  <a:lnTo>
                    <a:pt x="16246" y="53449"/>
                  </a:lnTo>
                  <a:lnTo>
                    <a:pt x="31248" y="56491"/>
                  </a:lnTo>
                  <a:lnTo>
                    <a:pt x="44377" y="51698"/>
                  </a:lnTo>
                  <a:lnTo>
                    <a:pt x="53577" y="41564"/>
                  </a:lnTo>
                  <a:lnTo>
                    <a:pt x="57045" y="27897"/>
                  </a:lnTo>
                  <a:lnTo>
                    <a:pt x="55835" y="19760"/>
                  </a:lnTo>
                  <a:lnTo>
                    <a:pt x="49417" y="9194"/>
                  </a:lnTo>
                  <a:lnTo>
                    <a:pt x="37807" y="2167"/>
                  </a:lnTo>
                  <a:lnTo>
                    <a:pt x="2138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32">
              <a:extLst>
                <a:ext uri="{FF2B5EF4-FFF2-40B4-BE49-F238E27FC236}">
                  <a16:creationId xmlns:a16="http://schemas.microsoft.com/office/drawing/2014/main" id="{ECCB6060-000B-3D4C-B390-51D4A73A22D1}"/>
                </a:ext>
              </a:extLst>
            </p:cNvPr>
            <p:cNvSpPr/>
            <p:nvPr/>
          </p:nvSpPr>
          <p:spPr>
            <a:xfrm>
              <a:off x="2355439" y="27666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2" y="0"/>
                  </a:moveTo>
                  <a:lnTo>
                    <a:pt x="10215" y="5995"/>
                  </a:lnTo>
                  <a:lnTo>
                    <a:pt x="2598" y="17233"/>
                  </a:lnTo>
                  <a:lnTo>
                    <a:pt x="0" y="33075"/>
                  </a:lnTo>
                  <a:lnTo>
                    <a:pt x="5466" y="45128"/>
                  </a:lnTo>
                  <a:lnTo>
                    <a:pt x="16225" y="53461"/>
                  </a:lnTo>
                  <a:lnTo>
                    <a:pt x="31204" y="56500"/>
                  </a:lnTo>
                  <a:lnTo>
                    <a:pt x="44344" y="51733"/>
                  </a:lnTo>
                  <a:lnTo>
                    <a:pt x="53523" y="41599"/>
                  </a:lnTo>
                  <a:lnTo>
                    <a:pt x="56997" y="27918"/>
                  </a:lnTo>
                  <a:lnTo>
                    <a:pt x="55819" y="19855"/>
                  </a:lnTo>
                  <a:lnTo>
                    <a:pt x="49450" y="9251"/>
                  </a:lnTo>
                  <a:lnTo>
                    <a:pt x="37873" y="2190"/>
                  </a:lnTo>
                  <a:lnTo>
                    <a:pt x="2144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33">
              <a:extLst>
                <a:ext uri="{FF2B5EF4-FFF2-40B4-BE49-F238E27FC236}">
                  <a16:creationId xmlns:a16="http://schemas.microsoft.com/office/drawing/2014/main" id="{1D758710-BEF0-4E4A-A932-10B2FD39E9A2}"/>
                </a:ext>
              </a:extLst>
            </p:cNvPr>
            <p:cNvSpPr/>
            <p:nvPr/>
          </p:nvSpPr>
          <p:spPr>
            <a:xfrm>
              <a:off x="2596456" y="27666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28" y="6023"/>
                  </a:lnTo>
                  <a:lnTo>
                    <a:pt x="2550" y="17271"/>
                  </a:lnTo>
                  <a:lnTo>
                    <a:pt x="0" y="33110"/>
                  </a:lnTo>
                  <a:lnTo>
                    <a:pt x="5470" y="45138"/>
                  </a:lnTo>
                  <a:lnTo>
                    <a:pt x="16231" y="53448"/>
                  </a:lnTo>
                  <a:lnTo>
                    <a:pt x="31206" y="56477"/>
                  </a:lnTo>
                  <a:lnTo>
                    <a:pt x="44321" y="51708"/>
                  </a:lnTo>
                  <a:lnTo>
                    <a:pt x="53524" y="41569"/>
                  </a:lnTo>
                  <a:lnTo>
                    <a:pt x="56996" y="27873"/>
                  </a:lnTo>
                  <a:lnTo>
                    <a:pt x="55788" y="19750"/>
                  </a:lnTo>
                  <a:lnTo>
                    <a:pt x="49373" y="9190"/>
                  </a:lnTo>
                  <a:lnTo>
                    <a:pt x="37762" y="2165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34">
              <a:extLst>
                <a:ext uri="{FF2B5EF4-FFF2-40B4-BE49-F238E27FC236}">
                  <a16:creationId xmlns:a16="http://schemas.microsoft.com/office/drawing/2014/main" id="{BDBD1061-3F24-AF4D-B48E-DC1DC56AD154}"/>
                </a:ext>
              </a:extLst>
            </p:cNvPr>
            <p:cNvSpPr/>
            <p:nvPr/>
          </p:nvSpPr>
          <p:spPr>
            <a:xfrm>
              <a:off x="2837473" y="276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4" y="5995"/>
                  </a:lnTo>
                  <a:lnTo>
                    <a:pt x="2585" y="17231"/>
                  </a:lnTo>
                  <a:lnTo>
                    <a:pt x="0" y="33059"/>
                  </a:lnTo>
                  <a:lnTo>
                    <a:pt x="5451" y="45121"/>
                  </a:lnTo>
                  <a:lnTo>
                    <a:pt x="16200" y="53462"/>
                  </a:lnTo>
                  <a:lnTo>
                    <a:pt x="31182" y="56505"/>
                  </a:lnTo>
                  <a:lnTo>
                    <a:pt x="44294" y="51742"/>
                  </a:lnTo>
                  <a:lnTo>
                    <a:pt x="53504" y="41607"/>
                  </a:lnTo>
                  <a:lnTo>
                    <a:pt x="56991" y="27921"/>
                  </a:lnTo>
                  <a:lnTo>
                    <a:pt x="55804" y="19855"/>
                  </a:lnTo>
                  <a:lnTo>
                    <a:pt x="49406" y="9252"/>
                  </a:lnTo>
                  <a:lnTo>
                    <a:pt x="37817" y="2191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35">
              <a:extLst>
                <a:ext uri="{FF2B5EF4-FFF2-40B4-BE49-F238E27FC236}">
                  <a16:creationId xmlns:a16="http://schemas.microsoft.com/office/drawing/2014/main" id="{B8E27CAF-BD62-E346-9453-DEBCCCC4A94F}"/>
                </a:ext>
              </a:extLst>
            </p:cNvPr>
            <p:cNvSpPr/>
            <p:nvPr/>
          </p:nvSpPr>
          <p:spPr>
            <a:xfrm>
              <a:off x="3078440" y="276666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6" y="0"/>
                  </a:moveTo>
                  <a:lnTo>
                    <a:pt x="10196" y="6002"/>
                  </a:lnTo>
                  <a:lnTo>
                    <a:pt x="2585" y="17239"/>
                  </a:lnTo>
                  <a:lnTo>
                    <a:pt x="0" y="33065"/>
                  </a:lnTo>
                  <a:lnTo>
                    <a:pt x="5464" y="45122"/>
                  </a:lnTo>
                  <a:lnTo>
                    <a:pt x="16222" y="53458"/>
                  </a:lnTo>
                  <a:lnTo>
                    <a:pt x="31199" y="56500"/>
                  </a:lnTo>
                  <a:lnTo>
                    <a:pt x="44326" y="51740"/>
                  </a:lnTo>
                  <a:lnTo>
                    <a:pt x="53529" y="41604"/>
                  </a:lnTo>
                  <a:lnTo>
                    <a:pt x="56998" y="27914"/>
                  </a:lnTo>
                  <a:lnTo>
                    <a:pt x="55812" y="19840"/>
                  </a:lnTo>
                  <a:lnTo>
                    <a:pt x="49426" y="9241"/>
                  </a:lnTo>
                  <a:lnTo>
                    <a:pt x="37840" y="2186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36">
              <a:extLst>
                <a:ext uri="{FF2B5EF4-FFF2-40B4-BE49-F238E27FC236}">
                  <a16:creationId xmlns:a16="http://schemas.microsoft.com/office/drawing/2014/main" id="{40FF54E9-15C4-2A41-90D2-546D82226209}"/>
                </a:ext>
              </a:extLst>
            </p:cNvPr>
            <p:cNvSpPr/>
            <p:nvPr/>
          </p:nvSpPr>
          <p:spPr>
            <a:xfrm>
              <a:off x="2114452" y="298329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1" y="6004"/>
                  </a:lnTo>
                  <a:lnTo>
                    <a:pt x="2575" y="17252"/>
                  </a:lnTo>
                  <a:lnTo>
                    <a:pt x="0" y="33116"/>
                  </a:lnTo>
                  <a:lnTo>
                    <a:pt x="5479" y="45167"/>
                  </a:lnTo>
                  <a:lnTo>
                    <a:pt x="16246" y="53470"/>
                  </a:lnTo>
                  <a:lnTo>
                    <a:pt x="31238" y="56488"/>
                  </a:lnTo>
                  <a:lnTo>
                    <a:pt x="44355" y="51711"/>
                  </a:lnTo>
                  <a:lnTo>
                    <a:pt x="53565" y="41579"/>
                  </a:lnTo>
                  <a:lnTo>
                    <a:pt x="57041" y="27890"/>
                  </a:lnTo>
                  <a:lnTo>
                    <a:pt x="55833" y="19770"/>
                  </a:lnTo>
                  <a:lnTo>
                    <a:pt x="49407" y="9202"/>
                  </a:lnTo>
                  <a:lnTo>
                    <a:pt x="37791" y="2173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37">
              <a:extLst>
                <a:ext uri="{FF2B5EF4-FFF2-40B4-BE49-F238E27FC236}">
                  <a16:creationId xmlns:a16="http://schemas.microsoft.com/office/drawing/2014/main" id="{FDCD4910-A2BB-E44E-ABC8-DF2611D7C7E9}"/>
                </a:ext>
              </a:extLst>
            </p:cNvPr>
            <p:cNvSpPr/>
            <p:nvPr/>
          </p:nvSpPr>
          <p:spPr>
            <a:xfrm>
              <a:off x="2355447" y="298330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2" y="6005"/>
                  </a:lnTo>
                  <a:lnTo>
                    <a:pt x="2576" y="17254"/>
                  </a:lnTo>
                  <a:lnTo>
                    <a:pt x="0" y="33120"/>
                  </a:lnTo>
                  <a:lnTo>
                    <a:pt x="5477" y="45166"/>
                  </a:lnTo>
                  <a:lnTo>
                    <a:pt x="16246" y="53469"/>
                  </a:lnTo>
                  <a:lnTo>
                    <a:pt x="31245" y="56489"/>
                  </a:lnTo>
                  <a:lnTo>
                    <a:pt x="44371" y="51724"/>
                  </a:lnTo>
                  <a:lnTo>
                    <a:pt x="53529" y="41599"/>
                  </a:lnTo>
                  <a:lnTo>
                    <a:pt x="56949" y="27889"/>
                  </a:lnTo>
                  <a:lnTo>
                    <a:pt x="55772" y="19774"/>
                  </a:lnTo>
                  <a:lnTo>
                    <a:pt x="49403" y="9204"/>
                  </a:lnTo>
                  <a:lnTo>
                    <a:pt x="37820" y="2174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38">
              <a:extLst>
                <a:ext uri="{FF2B5EF4-FFF2-40B4-BE49-F238E27FC236}">
                  <a16:creationId xmlns:a16="http://schemas.microsoft.com/office/drawing/2014/main" id="{C68EA924-0F93-0E46-B2AB-3E3FEFB83017}"/>
                </a:ext>
              </a:extLst>
            </p:cNvPr>
            <p:cNvSpPr/>
            <p:nvPr/>
          </p:nvSpPr>
          <p:spPr>
            <a:xfrm>
              <a:off x="2596457" y="29832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5" y="6004"/>
                  </a:lnTo>
                  <a:lnTo>
                    <a:pt x="2585" y="17245"/>
                  </a:lnTo>
                  <a:lnTo>
                    <a:pt x="0" y="33082"/>
                  </a:lnTo>
                  <a:lnTo>
                    <a:pt x="5475" y="45145"/>
                  </a:lnTo>
                  <a:lnTo>
                    <a:pt x="16237" y="53467"/>
                  </a:lnTo>
                  <a:lnTo>
                    <a:pt x="31204" y="56496"/>
                  </a:lnTo>
                  <a:lnTo>
                    <a:pt x="44319" y="51738"/>
                  </a:lnTo>
                  <a:lnTo>
                    <a:pt x="53522" y="41606"/>
                  </a:lnTo>
                  <a:lnTo>
                    <a:pt x="56994" y="27892"/>
                  </a:lnTo>
                  <a:lnTo>
                    <a:pt x="55806" y="19832"/>
                  </a:lnTo>
                  <a:lnTo>
                    <a:pt x="49412" y="9240"/>
                  </a:lnTo>
                  <a:lnTo>
                    <a:pt x="37820" y="2186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39">
              <a:extLst>
                <a:ext uri="{FF2B5EF4-FFF2-40B4-BE49-F238E27FC236}">
                  <a16:creationId xmlns:a16="http://schemas.microsoft.com/office/drawing/2014/main" id="{CD93722C-6F03-0943-9C7C-130008A39BD4}"/>
                </a:ext>
              </a:extLst>
            </p:cNvPr>
            <p:cNvSpPr/>
            <p:nvPr/>
          </p:nvSpPr>
          <p:spPr>
            <a:xfrm>
              <a:off x="2837487" y="29832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70" y="5997"/>
                  </a:lnTo>
                  <a:lnTo>
                    <a:pt x="2574" y="17236"/>
                  </a:lnTo>
                  <a:lnTo>
                    <a:pt x="0" y="33082"/>
                  </a:lnTo>
                  <a:lnTo>
                    <a:pt x="5465" y="45140"/>
                  </a:lnTo>
                  <a:lnTo>
                    <a:pt x="16215" y="53465"/>
                  </a:lnTo>
                  <a:lnTo>
                    <a:pt x="31201" y="56497"/>
                  </a:lnTo>
                  <a:lnTo>
                    <a:pt x="44303" y="51741"/>
                  </a:lnTo>
                  <a:lnTo>
                    <a:pt x="53499" y="41614"/>
                  </a:lnTo>
                  <a:lnTo>
                    <a:pt x="56958" y="27895"/>
                  </a:lnTo>
                  <a:lnTo>
                    <a:pt x="55774" y="19812"/>
                  </a:lnTo>
                  <a:lnTo>
                    <a:pt x="49379" y="9226"/>
                  </a:lnTo>
                  <a:lnTo>
                    <a:pt x="37787" y="2182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40">
              <a:extLst>
                <a:ext uri="{FF2B5EF4-FFF2-40B4-BE49-F238E27FC236}">
                  <a16:creationId xmlns:a16="http://schemas.microsoft.com/office/drawing/2014/main" id="{1014A269-7D42-DD41-B818-9F1C0500A1D3}"/>
                </a:ext>
              </a:extLst>
            </p:cNvPr>
            <p:cNvSpPr/>
            <p:nvPr/>
          </p:nvSpPr>
          <p:spPr>
            <a:xfrm>
              <a:off x="3078446" y="29832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83" y="6000"/>
                  </a:lnTo>
                  <a:lnTo>
                    <a:pt x="2579" y="17238"/>
                  </a:lnTo>
                  <a:lnTo>
                    <a:pt x="0" y="33079"/>
                  </a:lnTo>
                  <a:lnTo>
                    <a:pt x="5482" y="45137"/>
                  </a:lnTo>
                  <a:lnTo>
                    <a:pt x="16248" y="53462"/>
                  </a:lnTo>
                  <a:lnTo>
                    <a:pt x="31209" y="56496"/>
                  </a:lnTo>
                  <a:lnTo>
                    <a:pt x="44328" y="51737"/>
                  </a:lnTo>
                  <a:lnTo>
                    <a:pt x="53525" y="41600"/>
                  </a:lnTo>
                  <a:lnTo>
                    <a:pt x="56992" y="27891"/>
                  </a:lnTo>
                  <a:lnTo>
                    <a:pt x="55806" y="19819"/>
                  </a:lnTo>
                  <a:lnTo>
                    <a:pt x="49419" y="9228"/>
                  </a:lnTo>
                  <a:lnTo>
                    <a:pt x="37829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41">
              <a:extLst>
                <a:ext uri="{FF2B5EF4-FFF2-40B4-BE49-F238E27FC236}">
                  <a16:creationId xmlns:a16="http://schemas.microsoft.com/office/drawing/2014/main" id="{9B1A59CB-9D54-1649-B256-37559842088C}"/>
                </a:ext>
              </a:extLst>
            </p:cNvPr>
            <p:cNvSpPr/>
            <p:nvPr/>
          </p:nvSpPr>
          <p:spPr>
            <a:xfrm>
              <a:off x="925730" y="21167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8" y="6016"/>
                  </a:lnTo>
                  <a:lnTo>
                    <a:pt x="2574" y="17266"/>
                  </a:lnTo>
                  <a:lnTo>
                    <a:pt x="0" y="33105"/>
                  </a:lnTo>
                  <a:lnTo>
                    <a:pt x="5475" y="45146"/>
                  </a:lnTo>
                  <a:lnTo>
                    <a:pt x="16238" y="53472"/>
                  </a:lnTo>
                  <a:lnTo>
                    <a:pt x="31232" y="56507"/>
                  </a:lnTo>
                  <a:lnTo>
                    <a:pt x="44346" y="51725"/>
                  </a:lnTo>
                  <a:lnTo>
                    <a:pt x="53556" y="41584"/>
                  </a:lnTo>
                  <a:lnTo>
                    <a:pt x="57032" y="27907"/>
                  </a:lnTo>
                  <a:lnTo>
                    <a:pt x="55824" y="19788"/>
                  </a:lnTo>
                  <a:lnTo>
                    <a:pt x="49401" y="9217"/>
                  </a:lnTo>
                  <a:lnTo>
                    <a:pt x="37790" y="2178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k object 42">
              <a:extLst>
                <a:ext uri="{FF2B5EF4-FFF2-40B4-BE49-F238E27FC236}">
                  <a16:creationId xmlns:a16="http://schemas.microsoft.com/office/drawing/2014/main" id="{37A9EC11-29FF-E849-874A-F2B5A1E34920}"/>
                </a:ext>
              </a:extLst>
            </p:cNvPr>
            <p:cNvSpPr/>
            <p:nvPr/>
          </p:nvSpPr>
          <p:spPr>
            <a:xfrm>
              <a:off x="1166758" y="211671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2" y="0"/>
                  </a:moveTo>
                  <a:lnTo>
                    <a:pt x="10145" y="6007"/>
                  </a:lnTo>
                  <a:lnTo>
                    <a:pt x="2556" y="17249"/>
                  </a:lnTo>
                  <a:lnTo>
                    <a:pt x="0" y="33071"/>
                  </a:lnTo>
                  <a:lnTo>
                    <a:pt x="5452" y="45133"/>
                  </a:lnTo>
                  <a:lnTo>
                    <a:pt x="16205" y="53482"/>
                  </a:lnTo>
                  <a:lnTo>
                    <a:pt x="31209" y="56542"/>
                  </a:lnTo>
                  <a:lnTo>
                    <a:pt x="44332" y="51744"/>
                  </a:lnTo>
                  <a:lnTo>
                    <a:pt x="53493" y="41591"/>
                  </a:lnTo>
                  <a:lnTo>
                    <a:pt x="56926" y="27913"/>
                  </a:lnTo>
                  <a:lnTo>
                    <a:pt x="55744" y="19845"/>
                  </a:lnTo>
                  <a:lnTo>
                    <a:pt x="49377" y="9248"/>
                  </a:lnTo>
                  <a:lnTo>
                    <a:pt x="37797" y="2188"/>
                  </a:lnTo>
                  <a:lnTo>
                    <a:pt x="213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k object 43">
              <a:extLst>
                <a:ext uri="{FF2B5EF4-FFF2-40B4-BE49-F238E27FC236}">
                  <a16:creationId xmlns:a16="http://schemas.microsoft.com/office/drawing/2014/main" id="{932CBD81-AF43-784E-94F2-2819F6C9FED5}"/>
                </a:ext>
              </a:extLst>
            </p:cNvPr>
            <p:cNvSpPr/>
            <p:nvPr/>
          </p:nvSpPr>
          <p:spPr>
            <a:xfrm>
              <a:off x="1407688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1" y="6016"/>
                  </a:lnTo>
                  <a:lnTo>
                    <a:pt x="2583" y="17264"/>
                  </a:lnTo>
                  <a:lnTo>
                    <a:pt x="0" y="33095"/>
                  </a:lnTo>
                  <a:lnTo>
                    <a:pt x="5486" y="45140"/>
                  </a:lnTo>
                  <a:lnTo>
                    <a:pt x="16256" y="53471"/>
                  </a:lnTo>
                  <a:lnTo>
                    <a:pt x="31225" y="56511"/>
                  </a:lnTo>
                  <a:lnTo>
                    <a:pt x="44336" y="51743"/>
                  </a:lnTo>
                  <a:lnTo>
                    <a:pt x="53539" y="41598"/>
                  </a:lnTo>
                  <a:lnTo>
                    <a:pt x="57011" y="27905"/>
                  </a:lnTo>
                  <a:lnTo>
                    <a:pt x="55815" y="19813"/>
                  </a:lnTo>
                  <a:lnTo>
                    <a:pt x="49415" y="9229"/>
                  </a:lnTo>
                  <a:lnTo>
                    <a:pt x="37819" y="218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bk object 44">
              <a:extLst>
                <a:ext uri="{FF2B5EF4-FFF2-40B4-BE49-F238E27FC236}">
                  <a16:creationId xmlns:a16="http://schemas.microsoft.com/office/drawing/2014/main" id="{B1430ED0-EC3C-6E41-A317-64A7F353611D}"/>
                </a:ext>
              </a:extLst>
            </p:cNvPr>
            <p:cNvSpPr/>
            <p:nvPr/>
          </p:nvSpPr>
          <p:spPr>
            <a:xfrm>
              <a:off x="1648754" y="21167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8" y="0"/>
                  </a:moveTo>
                  <a:lnTo>
                    <a:pt x="10155" y="6012"/>
                  </a:lnTo>
                  <a:lnTo>
                    <a:pt x="2570" y="17265"/>
                  </a:lnTo>
                  <a:lnTo>
                    <a:pt x="0" y="33125"/>
                  </a:lnTo>
                  <a:lnTo>
                    <a:pt x="5472" y="45153"/>
                  </a:lnTo>
                  <a:lnTo>
                    <a:pt x="16240" y="53474"/>
                  </a:lnTo>
                  <a:lnTo>
                    <a:pt x="31258" y="56508"/>
                  </a:lnTo>
                  <a:lnTo>
                    <a:pt x="44342" y="51723"/>
                  </a:lnTo>
                  <a:lnTo>
                    <a:pt x="53519" y="41578"/>
                  </a:lnTo>
                  <a:lnTo>
                    <a:pt x="56969" y="27908"/>
                  </a:lnTo>
                  <a:lnTo>
                    <a:pt x="55772" y="19815"/>
                  </a:lnTo>
                  <a:lnTo>
                    <a:pt x="49369" y="9231"/>
                  </a:lnTo>
                  <a:lnTo>
                    <a:pt x="37772" y="2182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bk object 45">
              <a:extLst>
                <a:ext uri="{FF2B5EF4-FFF2-40B4-BE49-F238E27FC236}">
                  <a16:creationId xmlns:a16="http://schemas.microsoft.com/office/drawing/2014/main" id="{4F46B7DB-952A-6B47-9741-8F8F6C2EBC28}"/>
                </a:ext>
              </a:extLst>
            </p:cNvPr>
            <p:cNvSpPr/>
            <p:nvPr/>
          </p:nvSpPr>
          <p:spPr>
            <a:xfrm>
              <a:off x="1889702" y="21167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3" y="6025"/>
                  </a:lnTo>
                  <a:lnTo>
                    <a:pt x="2584" y="17265"/>
                  </a:lnTo>
                  <a:lnTo>
                    <a:pt x="0" y="33084"/>
                  </a:lnTo>
                  <a:lnTo>
                    <a:pt x="5484" y="45137"/>
                  </a:lnTo>
                  <a:lnTo>
                    <a:pt x="16258" y="53474"/>
                  </a:lnTo>
                  <a:lnTo>
                    <a:pt x="31223" y="56524"/>
                  </a:lnTo>
                  <a:lnTo>
                    <a:pt x="44347" y="51746"/>
                  </a:lnTo>
                  <a:lnTo>
                    <a:pt x="53541" y="41607"/>
                  </a:lnTo>
                  <a:lnTo>
                    <a:pt x="57005" y="27923"/>
                  </a:lnTo>
                  <a:lnTo>
                    <a:pt x="55807" y="19806"/>
                  </a:lnTo>
                  <a:lnTo>
                    <a:pt x="49413" y="9218"/>
                  </a:lnTo>
                  <a:lnTo>
                    <a:pt x="37826" y="2172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bk object 46">
              <a:extLst>
                <a:ext uri="{FF2B5EF4-FFF2-40B4-BE49-F238E27FC236}">
                  <a16:creationId xmlns:a16="http://schemas.microsoft.com/office/drawing/2014/main" id="{1074B110-553C-C242-90F7-92C13174DD23}"/>
                </a:ext>
              </a:extLst>
            </p:cNvPr>
            <p:cNvSpPr/>
            <p:nvPr/>
          </p:nvSpPr>
          <p:spPr>
            <a:xfrm>
              <a:off x="925723" y="23333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7" y="6008"/>
                  </a:lnTo>
                  <a:lnTo>
                    <a:pt x="2587" y="17251"/>
                  </a:lnTo>
                  <a:lnTo>
                    <a:pt x="0" y="33074"/>
                  </a:lnTo>
                  <a:lnTo>
                    <a:pt x="5477" y="45122"/>
                  </a:lnTo>
                  <a:lnTo>
                    <a:pt x="16250" y="53455"/>
                  </a:lnTo>
                  <a:lnTo>
                    <a:pt x="31230" y="56502"/>
                  </a:lnTo>
                  <a:lnTo>
                    <a:pt x="44362" y="51723"/>
                  </a:lnTo>
                  <a:lnTo>
                    <a:pt x="53568" y="41593"/>
                  </a:lnTo>
                  <a:lnTo>
                    <a:pt x="57039" y="27925"/>
                  </a:lnTo>
                  <a:lnTo>
                    <a:pt x="55830" y="19786"/>
                  </a:lnTo>
                  <a:lnTo>
                    <a:pt x="49418" y="9209"/>
                  </a:lnTo>
                  <a:lnTo>
                    <a:pt x="37818" y="21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47">
              <a:extLst>
                <a:ext uri="{FF2B5EF4-FFF2-40B4-BE49-F238E27FC236}">
                  <a16:creationId xmlns:a16="http://schemas.microsoft.com/office/drawing/2014/main" id="{45D657A5-6EF2-9E4D-BFF0-B58F17D87CFA}"/>
                </a:ext>
              </a:extLst>
            </p:cNvPr>
            <p:cNvSpPr/>
            <p:nvPr/>
          </p:nvSpPr>
          <p:spPr>
            <a:xfrm>
              <a:off x="1166715" y="233337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196" y="6008"/>
                  </a:lnTo>
                  <a:lnTo>
                    <a:pt x="2587" y="17249"/>
                  </a:lnTo>
                  <a:lnTo>
                    <a:pt x="0" y="33074"/>
                  </a:lnTo>
                  <a:lnTo>
                    <a:pt x="5456" y="45129"/>
                  </a:lnTo>
                  <a:lnTo>
                    <a:pt x="16203" y="53472"/>
                  </a:lnTo>
                  <a:lnTo>
                    <a:pt x="31165" y="56508"/>
                  </a:lnTo>
                  <a:lnTo>
                    <a:pt x="44324" y="51752"/>
                  </a:lnTo>
                  <a:lnTo>
                    <a:pt x="53514" y="41624"/>
                  </a:lnTo>
                  <a:lnTo>
                    <a:pt x="56970" y="27943"/>
                  </a:lnTo>
                  <a:lnTo>
                    <a:pt x="55787" y="19835"/>
                  </a:lnTo>
                  <a:lnTo>
                    <a:pt x="49416" y="9241"/>
                  </a:lnTo>
                  <a:lnTo>
                    <a:pt x="37841" y="2186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48">
              <a:extLst>
                <a:ext uri="{FF2B5EF4-FFF2-40B4-BE49-F238E27FC236}">
                  <a16:creationId xmlns:a16="http://schemas.microsoft.com/office/drawing/2014/main" id="{982849E7-1330-BC40-BF1A-3DE102B9D91F}"/>
                </a:ext>
              </a:extLst>
            </p:cNvPr>
            <p:cNvSpPr/>
            <p:nvPr/>
          </p:nvSpPr>
          <p:spPr>
            <a:xfrm>
              <a:off x="1407681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15"/>
                  </a:lnTo>
                  <a:lnTo>
                    <a:pt x="2587" y="17256"/>
                  </a:lnTo>
                  <a:lnTo>
                    <a:pt x="0" y="33074"/>
                  </a:lnTo>
                  <a:lnTo>
                    <a:pt x="5477" y="45118"/>
                  </a:lnTo>
                  <a:lnTo>
                    <a:pt x="16247" y="53450"/>
                  </a:lnTo>
                  <a:lnTo>
                    <a:pt x="31219" y="56490"/>
                  </a:lnTo>
                  <a:lnTo>
                    <a:pt x="44353" y="51732"/>
                  </a:lnTo>
                  <a:lnTo>
                    <a:pt x="53552" y="41600"/>
                  </a:lnTo>
                  <a:lnTo>
                    <a:pt x="57018" y="27905"/>
                  </a:lnTo>
                  <a:lnTo>
                    <a:pt x="55827" y="19824"/>
                  </a:lnTo>
                  <a:lnTo>
                    <a:pt x="49439" y="9235"/>
                  </a:lnTo>
                  <a:lnTo>
                    <a:pt x="37851" y="2182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k object 49">
              <a:extLst>
                <a:ext uri="{FF2B5EF4-FFF2-40B4-BE49-F238E27FC236}">
                  <a16:creationId xmlns:a16="http://schemas.microsoft.com/office/drawing/2014/main" id="{3D3B9352-C516-A747-8E5E-1B107D48F272}"/>
                </a:ext>
              </a:extLst>
            </p:cNvPr>
            <p:cNvSpPr/>
            <p:nvPr/>
          </p:nvSpPr>
          <p:spPr>
            <a:xfrm>
              <a:off x="1648744" y="23333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1" y="6001"/>
                  </a:lnTo>
                  <a:lnTo>
                    <a:pt x="2583" y="17242"/>
                  </a:lnTo>
                  <a:lnTo>
                    <a:pt x="0" y="33066"/>
                  </a:lnTo>
                  <a:lnTo>
                    <a:pt x="5455" y="45126"/>
                  </a:lnTo>
                  <a:lnTo>
                    <a:pt x="16210" y="53467"/>
                  </a:lnTo>
                  <a:lnTo>
                    <a:pt x="31205" y="56518"/>
                  </a:lnTo>
                  <a:lnTo>
                    <a:pt x="44320" y="51734"/>
                  </a:lnTo>
                  <a:lnTo>
                    <a:pt x="53526" y="41597"/>
                  </a:lnTo>
                  <a:lnTo>
                    <a:pt x="57000" y="27920"/>
                  </a:lnTo>
                  <a:lnTo>
                    <a:pt x="55809" y="19850"/>
                  </a:lnTo>
                  <a:lnTo>
                    <a:pt x="49408" y="9254"/>
                  </a:lnTo>
                  <a:lnTo>
                    <a:pt x="37814" y="2192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k object 50">
              <a:extLst>
                <a:ext uri="{FF2B5EF4-FFF2-40B4-BE49-F238E27FC236}">
                  <a16:creationId xmlns:a16="http://schemas.microsoft.com/office/drawing/2014/main" id="{F579FCAB-9235-D849-B147-DD33DEDCC176}"/>
                </a:ext>
              </a:extLst>
            </p:cNvPr>
            <p:cNvSpPr/>
            <p:nvPr/>
          </p:nvSpPr>
          <p:spPr>
            <a:xfrm>
              <a:off x="1889696" y="233337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1" y="0"/>
                  </a:moveTo>
                  <a:lnTo>
                    <a:pt x="10215" y="6011"/>
                  </a:lnTo>
                  <a:lnTo>
                    <a:pt x="2593" y="17252"/>
                  </a:lnTo>
                  <a:lnTo>
                    <a:pt x="0" y="33067"/>
                  </a:lnTo>
                  <a:lnTo>
                    <a:pt x="5470" y="45120"/>
                  </a:lnTo>
                  <a:lnTo>
                    <a:pt x="16234" y="53462"/>
                  </a:lnTo>
                  <a:lnTo>
                    <a:pt x="31194" y="56509"/>
                  </a:lnTo>
                  <a:lnTo>
                    <a:pt x="44327" y="51750"/>
                  </a:lnTo>
                  <a:lnTo>
                    <a:pt x="53538" y="41617"/>
                  </a:lnTo>
                  <a:lnTo>
                    <a:pt x="57011" y="27943"/>
                  </a:lnTo>
                  <a:lnTo>
                    <a:pt x="55819" y="19851"/>
                  </a:lnTo>
                  <a:lnTo>
                    <a:pt x="49427" y="9250"/>
                  </a:lnTo>
                  <a:lnTo>
                    <a:pt x="37842" y="2188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51">
              <a:extLst>
                <a:ext uri="{FF2B5EF4-FFF2-40B4-BE49-F238E27FC236}">
                  <a16:creationId xmlns:a16="http://schemas.microsoft.com/office/drawing/2014/main" id="{F2F640EB-CA15-D342-97F4-3832483FE443}"/>
                </a:ext>
              </a:extLst>
            </p:cNvPr>
            <p:cNvSpPr/>
            <p:nvPr/>
          </p:nvSpPr>
          <p:spPr>
            <a:xfrm>
              <a:off x="925725" y="25500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88" y="6001"/>
                  </a:lnTo>
                  <a:lnTo>
                    <a:pt x="2581" y="17240"/>
                  </a:lnTo>
                  <a:lnTo>
                    <a:pt x="0" y="33072"/>
                  </a:lnTo>
                  <a:lnTo>
                    <a:pt x="5468" y="45122"/>
                  </a:lnTo>
                  <a:lnTo>
                    <a:pt x="16229" y="53444"/>
                  </a:lnTo>
                  <a:lnTo>
                    <a:pt x="31221" y="56476"/>
                  </a:lnTo>
                  <a:lnTo>
                    <a:pt x="44342" y="51710"/>
                  </a:lnTo>
                  <a:lnTo>
                    <a:pt x="53558" y="41581"/>
                  </a:lnTo>
                  <a:lnTo>
                    <a:pt x="57037" y="27894"/>
                  </a:lnTo>
                  <a:lnTo>
                    <a:pt x="55838" y="19810"/>
                  </a:lnTo>
                  <a:lnTo>
                    <a:pt x="49425" y="9229"/>
                  </a:lnTo>
                  <a:lnTo>
                    <a:pt x="37819" y="2184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52">
              <a:extLst>
                <a:ext uri="{FF2B5EF4-FFF2-40B4-BE49-F238E27FC236}">
                  <a16:creationId xmlns:a16="http://schemas.microsoft.com/office/drawing/2014/main" id="{73EF07F3-807D-5B4E-B208-3208E2F558E9}"/>
                </a:ext>
              </a:extLst>
            </p:cNvPr>
            <p:cNvSpPr/>
            <p:nvPr/>
          </p:nvSpPr>
          <p:spPr>
            <a:xfrm>
              <a:off x="1166749" y="25500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7" y="0"/>
                  </a:moveTo>
                  <a:lnTo>
                    <a:pt x="10156" y="6006"/>
                  </a:lnTo>
                  <a:lnTo>
                    <a:pt x="2563" y="17248"/>
                  </a:lnTo>
                  <a:lnTo>
                    <a:pt x="0" y="33072"/>
                  </a:lnTo>
                  <a:lnTo>
                    <a:pt x="5443" y="45127"/>
                  </a:lnTo>
                  <a:lnTo>
                    <a:pt x="16184" y="53447"/>
                  </a:lnTo>
                  <a:lnTo>
                    <a:pt x="31147" y="56478"/>
                  </a:lnTo>
                  <a:lnTo>
                    <a:pt x="44298" y="51720"/>
                  </a:lnTo>
                  <a:lnTo>
                    <a:pt x="53482" y="41589"/>
                  </a:lnTo>
                  <a:lnTo>
                    <a:pt x="56935" y="27894"/>
                  </a:lnTo>
                  <a:lnTo>
                    <a:pt x="55758" y="19841"/>
                  </a:lnTo>
                  <a:lnTo>
                    <a:pt x="49394" y="9245"/>
                  </a:lnTo>
                  <a:lnTo>
                    <a:pt x="37814" y="2187"/>
                  </a:lnTo>
                  <a:lnTo>
                    <a:pt x="2136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53">
              <a:extLst>
                <a:ext uri="{FF2B5EF4-FFF2-40B4-BE49-F238E27FC236}">
                  <a16:creationId xmlns:a16="http://schemas.microsoft.com/office/drawing/2014/main" id="{51CDC24C-8FCB-F94D-A828-142CC7170318}"/>
                </a:ext>
              </a:extLst>
            </p:cNvPr>
            <p:cNvSpPr/>
            <p:nvPr/>
          </p:nvSpPr>
          <p:spPr>
            <a:xfrm>
              <a:off x="1407683" y="255003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7" y="6005"/>
                  </a:lnTo>
                  <a:lnTo>
                    <a:pt x="2588" y="17239"/>
                  </a:lnTo>
                  <a:lnTo>
                    <a:pt x="0" y="33058"/>
                  </a:lnTo>
                  <a:lnTo>
                    <a:pt x="5479" y="45112"/>
                  </a:lnTo>
                  <a:lnTo>
                    <a:pt x="16247" y="53439"/>
                  </a:lnTo>
                  <a:lnTo>
                    <a:pt x="31214" y="56475"/>
                  </a:lnTo>
                  <a:lnTo>
                    <a:pt x="44333" y="51723"/>
                  </a:lnTo>
                  <a:lnTo>
                    <a:pt x="53541" y="41591"/>
                  </a:lnTo>
                  <a:lnTo>
                    <a:pt x="57016" y="27889"/>
                  </a:lnTo>
                  <a:lnTo>
                    <a:pt x="55829" y="19829"/>
                  </a:lnTo>
                  <a:lnTo>
                    <a:pt x="49438" y="9236"/>
                  </a:lnTo>
                  <a:lnTo>
                    <a:pt x="37848" y="2183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bk object 54">
              <a:extLst>
                <a:ext uri="{FF2B5EF4-FFF2-40B4-BE49-F238E27FC236}">
                  <a16:creationId xmlns:a16="http://schemas.microsoft.com/office/drawing/2014/main" id="{361E6217-78D3-124A-973D-08D25EB21CD3}"/>
                </a:ext>
              </a:extLst>
            </p:cNvPr>
            <p:cNvSpPr/>
            <p:nvPr/>
          </p:nvSpPr>
          <p:spPr>
            <a:xfrm>
              <a:off x="1648744" y="25500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5" y="5993"/>
                  </a:lnTo>
                  <a:lnTo>
                    <a:pt x="2584" y="17228"/>
                  </a:lnTo>
                  <a:lnTo>
                    <a:pt x="0" y="33056"/>
                  </a:lnTo>
                  <a:lnTo>
                    <a:pt x="5451" y="45110"/>
                  </a:lnTo>
                  <a:lnTo>
                    <a:pt x="16199" y="53445"/>
                  </a:lnTo>
                  <a:lnTo>
                    <a:pt x="31189" y="56485"/>
                  </a:lnTo>
                  <a:lnTo>
                    <a:pt x="44311" y="51728"/>
                  </a:lnTo>
                  <a:lnTo>
                    <a:pt x="53523" y="41602"/>
                  </a:lnTo>
                  <a:lnTo>
                    <a:pt x="57000" y="27902"/>
                  </a:lnTo>
                  <a:lnTo>
                    <a:pt x="55811" y="19852"/>
                  </a:lnTo>
                  <a:lnTo>
                    <a:pt x="49426" y="9253"/>
                  </a:lnTo>
                  <a:lnTo>
                    <a:pt x="37843" y="219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55">
              <a:extLst>
                <a:ext uri="{FF2B5EF4-FFF2-40B4-BE49-F238E27FC236}">
                  <a16:creationId xmlns:a16="http://schemas.microsoft.com/office/drawing/2014/main" id="{D3FF4DA0-4C48-1B4B-8576-7AE3C221A2D6}"/>
                </a:ext>
              </a:extLst>
            </p:cNvPr>
            <p:cNvSpPr/>
            <p:nvPr/>
          </p:nvSpPr>
          <p:spPr>
            <a:xfrm>
              <a:off x="1889692" y="255004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0" y="0"/>
                  </a:moveTo>
                  <a:lnTo>
                    <a:pt x="10226" y="5990"/>
                  </a:lnTo>
                  <a:lnTo>
                    <a:pt x="2599" y="17217"/>
                  </a:lnTo>
                  <a:lnTo>
                    <a:pt x="0" y="33024"/>
                  </a:lnTo>
                  <a:lnTo>
                    <a:pt x="5464" y="45082"/>
                  </a:lnTo>
                  <a:lnTo>
                    <a:pt x="16227" y="53425"/>
                  </a:lnTo>
                  <a:lnTo>
                    <a:pt x="31187" y="56473"/>
                  </a:lnTo>
                  <a:lnTo>
                    <a:pt x="44329" y="51728"/>
                  </a:lnTo>
                  <a:lnTo>
                    <a:pt x="53542" y="41602"/>
                  </a:lnTo>
                  <a:lnTo>
                    <a:pt x="57015" y="27924"/>
                  </a:lnTo>
                  <a:lnTo>
                    <a:pt x="55823" y="19818"/>
                  </a:lnTo>
                  <a:lnTo>
                    <a:pt x="49435" y="9221"/>
                  </a:lnTo>
                  <a:lnTo>
                    <a:pt x="37855" y="2172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56">
              <a:extLst>
                <a:ext uri="{FF2B5EF4-FFF2-40B4-BE49-F238E27FC236}">
                  <a16:creationId xmlns:a16="http://schemas.microsoft.com/office/drawing/2014/main" id="{BA1DFFED-2528-1341-B4FB-C17F27D674F0}"/>
                </a:ext>
              </a:extLst>
            </p:cNvPr>
            <p:cNvSpPr/>
            <p:nvPr/>
          </p:nvSpPr>
          <p:spPr>
            <a:xfrm>
              <a:off x="925726" y="276668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72" y="5999"/>
                  </a:lnTo>
                  <a:lnTo>
                    <a:pt x="2577" y="17238"/>
                  </a:lnTo>
                  <a:lnTo>
                    <a:pt x="0" y="33074"/>
                  </a:lnTo>
                  <a:lnTo>
                    <a:pt x="5471" y="45118"/>
                  </a:lnTo>
                  <a:lnTo>
                    <a:pt x="16238" y="53447"/>
                  </a:lnTo>
                  <a:lnTo>
                    <a:pt x="31243" y="56492"/>
                  </a:lnTo>
                  <a:lnTo>
                    <a:pt x="44368" y="51704"/>
                  </a:lnTo>
                  <a:lnTo>
                    <a:pt x="53568" y="41569"/>
                  </a:lnTo>
                  <a:lnTo>
                    <a:pt x="57036" y="27895"/>
                  </a:lnTo>
                  <a:lnTo>
                    <a:pt x="55829" y="19765"/>
                  </a:lnTo>
                  <a:lnTo>
                    <a:pt x="49416" y="9196"/>
                  </a:lnTo>
                  <a:lnTo>
                    <a:pt x="37811" y="2167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57">
              <a:extLst>
                <a:ext uri="{FF2B5EF4-FFF2-40B4-BE49-F238E27FC236}">
                  <a16:creationId xmlns:a16="http://schemas.microsoft.com/office/drawing/2014/main" id="{3ADFF74D-B520-A24E-9FB1-DC74B5E887B1}"/>
                </a:ext>
              </a:extLst>
            </p:cNvPr>
            <p:cNvSpPr/>
            <p:nvPr/>
          </p:nvSpPr>
          <p:spPr>
            <a:xfrm>
              <a:off x="1166716" y="276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70" y="0"/>
                  </a:moveTo>
                  <a:lnTo>
                    <a:pt x="10235" y="5988"/>
                  </a:lnTo>
                  <a:lnTo>
                    <a:pt x="2611" y="17227"/>
                  </a:lnTo>
                  <a:lnTo>
                    <a:pt x="0" y="33076"/>
                  </a:lnTo>
                  <a:lnTo>
                    <a:pt x="5461" y="45133"/>
                  </a:lnTo>
                  <a:lnTo>
                    <a:pt x="16216" y="53469"/>
                  </a:lnTo>
                  <a:lnTo>
                    <a:pt x="31195" y="56509"/>
                  </a:lnTo>
                  <a:lnTo>
                    <a:pt x="44340" y="51741"/>
                  </a:lnTo>
                  <a:lnTo>
                    <a:pt x="53524" y="41608"/>
                  </a:lnTo>
                  <a:lnTo>
                    <a:pt x="56989" y="27926"/>
                  </a:lnTo>
                  <a:lnTo>
                    <a:pt x="55818" y="19890"/>
                  </a:lnTo>
                  <a:lnTo>
                    <a:pt x="49457" y="9272"/>
                  </a:lnTo>
                  <a:lnTo>
                    <a:pt x="37888" y="2198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bk object 58">
              <a:extLst>
                <a:ext uri="{FF2B5EF4-FFF2-40B4-BE49-F238E27FC236}">
                  <a16:creationId xmlns:a16="http://schemas.microsoft.com/office/drawing/2014/main" id="{5867EEFC-65C6-4846-B7AB-0047D5C6F72B}"/>
                </a:ext>
              </a:extLst>
            </p:cNvPr>
            <p:cNvSpPr/>
            <p:nvPr/>
          </p:nvSpPr>
          <p:spPr>
            <a:xfrm>
              <a:off x="1407688" y="27666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6" y="6008"/>
                  </a:lnTo>
                  <a:lnTo>
                    <a:pt x="2584" y="17249"/>
                  </a:lnTo>
                  <a:lnTo>
                    <a:pt x="0" y="33083"/>
                  </a:lnTo>
                  <a:lnTo>
                    <a:pt x="5486" y="45131"/>
                  </a:lnTo>
                  <a:lnTo>
                    <a:pt x="16255" y="53457"/>
                  </a:lnTo>
                  <a:lnTo>
                    <a:pt x="31223" y="56492"/>
                  </a:lnTo>
                  <a:lnTo>
                    <a:pt x="44341" y="51723"/>
                  </a:lnTo>
                  <a:lnTo>
                    <a:pt x="53541" y="41584"/>
                  </a:lnTo>
                  <a:lnTo>
                    <a:pt x="57011" y="27888"/>
                  </a:lnTo>
                  <a:lnTo>
                    <a:pt x="55820" y="19815"/>
                  </a:lnTo>
                  <a:lnTo>
                    <a:pt x="49425" y="9229"/>
                  </a:lnTo>
                  <a:lnTo>
                    <a:pt x="37830" y="2181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59">
              <a:extLst>
                <a:ext uri="{FF2B5EF4-FFF2-40B4-BE49-F238E27FC236}">
                  <a16:creationId xmlns:a16="http://schemas.microsoft.com/office/drawing/2014/main" id="{DA6951DA-187B-A94E-9BA1-7D081815ACB2}"/>
                </a:ext>
              </a:extLst>
            </p:cNvPr>
            <p:cNvSpPr/>
            <p:nvPr/>
          </p:nvSpPr>
          <p:spPr>
            <a:xfrm>
              <a:off x="1648743" y="276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1" y="5995"/>
                  </a:lnTo>
                  <a:lnTo>
                    <a:pt x="2584" y="17233"/>
                  </a:lnTo>
                  <a:lnTo>
                    <a:pt x="0" y="33066"/>
                  </a:lnTo>
                  <a:lnTo>
                    <a:pt x="5454" y="45125"/>
                  </a:lnTo>
                  <a:lnTo>
                    <a:pt x="16204" y="53463"/>
                  </a:lnTo>
                  <a:lnTo>
                    <a:pt x="31190" y="56504"/>
                  </a:lnTo>
                  <a:lnTo>
                    <a:pt x="44306" y="51736"/>
                  </a:lnTo>
                  <a:lnTo>
                    <a:pt x="53515" y="41602"/>
                  </a:lnTo>
                  <a:lnTo>
                    <a:pt x="57001" y="27921"/>
                  </a:lnTo>
                  <a:lnTo>
                    <a:pt x="55810" y="19845"/>
                  </a:lnTo>
                  <a:lnTo>
                    <a:pt x="49409" y="9247"/>
                  </a:lnTo>
                  <a:lnTo>
                    <a:pt x="37816" y="2190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60">
              <a:extLst>
                <a:ext uri="{FF2B5EF4-FFF2-40B4-BE49-F238E27FC236}">
                  <a16:creationId xmlns:a16="http://schemas.microsoft.com/office/drawing/2014/main" id="{DBF683EC-5E97-0045-B616-77A5FC0ABCDF}"/>
                </a:ext>
              </a:extLst>
            </p:cNvPr>
            <p:cNvSpPr/>
            <p:nvPr/>
          </p:nvSpPr>
          <p:spPr>
            <a:xfrm>
              <a:off x="1889701" y="27666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4" y="0"/>
                  </a:moveTo>
                  <a:lnTo>
                    <a:pt x="10206" y="6006"/>
                  </a:lnTo>
                  <a:lnTo>
                    <a:pt x="2589" y="17243"/>
                  </a:lnTo>
                  <a:lnTo>
                    <a:pt x="0" y="33067"/>
                  </a:lnTo>
                  <a:lnTo>
                    <a:pt x="5477" y="45120"/>
                  </a:lnTo>
                  <a:lnTo>
                    <a:pt x="16243" y="53454"/>
                  </a:lnTo>
                  <a:lnTo>
                    <a:pt x="31205" y="56495"/>
                  </a:lnTo>
                  <a:lnTo>
                    <a:pt x="44331" y="51733"/>
                  </a:lnTo>
                  <a:lnTo>
                    <a:pt x="53536" y="41598"/>
                  </a:lnTo>
                  <a:lnTo>
                    <a:pt x="57006" y="27910"/>
                  </a:lnTo>
                  <a:lnTo>
                    <a:pt x="55818" y="19833"/>
                  </a:lnTo>
                  <a:lnTo>
                    <a:pt x="49429" y="9236"/>
                  </a:lnTo>
                  <a:lnTo>
                    <a:pt x="37842" y="2183"/>
                  </a:lnTo>
                  <a:lnTo>
                    <a:pt x="214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61">
              <a:extLst>
                <a:ext uri="{FF2B5EF4-FFF2-40B4-BE49-F238E27FC236}">
                  <a16:creationId xmlns:a16="http://schemas.microsoft.com/office/drawing/2014/main" id="{C6EA591F-F626-3042-A8D8-77F8DC0D334B}"/>
                </a:ext>
              </a:extLst>
            </p:cNvPr>
            <p:cNvSpPr/>
            <p:nvPr/>
          </p:nvSpPr>
          <p:spPr>
            <a:xfrm>
              <a:off x="925730" y="29833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8" y="6005"/>
                  </a:lnTo>
                  <a:lnTo>
                    <a:pt x="2574" y="17251"/>
                  </a:lnTo>
                  <a:lnTo>
                    <a:pt x="0" y="33108"/>
                  </a:lnTo>
                  <a:lnTo>
                    <a:pt x="5474" y="45163"/>
                  </a:lnTo>
                  <a:lnTo>
                    <a:pt x="16238" y="53469"/>
                  </a:lnTo>
                  <a:lnTo>
                    <a:pt x="31232" y="56489"/>
                  </a:lnTo>
                  <a:lnTo>
                    <a:pt x="44346" y="51717"/>
                  </a:lnTo>
                  <a:lnTo>
                    <a:pt x="53556" y="41584"/>
                  </a:lnTo>
                  <a:lnTo>
                    <a:pt x="57032" y="27888"/>
                  </a:lnTo>
                  <a:lnTo>
                    <a:pt x="55827" y="19775"/>
                  </a:lnTo>
                  <a:lnTo>
                    <a:pt x="49407" y="9204"/>
                  </a:lnTo>
                  <a:lnTo>
                    <a:pt x="37794" y="2173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62">
              <a:extLst>
                <a:ext uri="{FF2B5EF4-FFF2-40B4-BE49-F238E27FC236}">
                  <a16:creationId xmlns:a16="http://schemas.microsoft.com/office/drawing/2014/main" id="{9A5010E5-1524-1C45-AC4F-938995803D55}"/>
                </a:ext>
              </a:extLst>
            </p:cNvPr>
            <p:cNvSpPr/>
            <p:nvPr/>
          </p:nvSpPr>
          <p:spPr>
            <a:xfrm>
              <a:off x="1166721" y="29832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79" y="5999"/>
                  </a:lnTo>
                  <a:lnTo>
                    <a:pt x="2580" y="17245"/>
                  </a:lnTo>
                  <a:lnTo>
                    <a:pt x="0" y="33106"/>
                  </a:lnTo>
                  <a:lnTo>
                    <a:pt x="5468" y="45161"/>
                  </a:lnTo>
                  <a:lnTo>
                    <a:pt x="16230" y="53472"/>
                  </a:lnTo>
                  <a:lnTo>
                    <a:pt x="31223" y="56495"/>
                  </a:lnTo>
                  <a:lnTo>
                    <a:pt x="44357" y="51735"/>
                  </a:lnTo>
                  <a:lnTo>
                    <a:pt x="53527" y="41609"/>
                  </a:lnTo>
                  <a:lnTo>
                    <a:pt x="56963" y="27894"/>
                  </a:lnTo>
                  <a:lnTo>
                    <a:pt x="55785" y="19807"/>
                  </a:lnTo>
                  <a:lnTo>
                    <a:pt x="49416" y="9223"/>
                  </a:lnTo>
                  <a:lnTo>
                    <a:pt x="37833" y="2181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63">
              <a:extLst>
                <a:ext uri="{FF2B5EF4-FFF2-40B4-BE49-F238E27FC236}">
                  <a16:creationId xmlns:a16="http://schemas.microsoft.com/office/drawing/2014/main" id="{71DF6A26-578C-9640-9F1E-D180D933AF08}"/>
                </a:ext>
              </a:extLst>
            </p:cNvPr>
            <p:cNvSpPr/>
            <p:nvPr/>
          </p:nvSpPr>
          <p:spPr>
            <a:xfrm>
              <a:off x="1407688" y="298330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8" y="0"/>
                  </a:moveTo>
                  <a:lnTo>
                    <a:pt x="10189" y="6014"/>
                  </a:lnTo>
                  <a:lnTo>
                    <a:pt x="2581" y="17256"/>
                  </a:lnTo>
                  <a:lnTo>
                    <a:pt x="0" y="33088"/>
                  </a:lnTo>
                  <a:lnTo>
                    <a:pt x="5486" y="45143"/>
                  </a:lnTo>
                  <a:lnTo>
                    <a:pt x="16256" y="53459"/>
                  </a:lnTo>
                  <a:lnTo>
                    <a:pt x="31225" y="56488"/>
                  </a:lnTo>
                  <a:lnTo>
                    <a:pt x="44336" y="51736"/>
                  </a:lnTo>
                  <a:lnTo>
                    <a:pt x="53539" y="41603"/>
                  </a:lnTo>
                  <a:lnTo>
                    <a:pt x="57011" y="27882"/>
                  </a:lnTo>
                  <a:lnTo>
                    <a:pt x="55819" y="19803"/>
                  </a:lnTo>
                  <a:lnTo>
                    <a:pt x="49422" y="9221"/>
                  </a:lnTo>
                  <a:lnTo>
                    <a:pt x="37826" y="2177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64">
              <a:extLst>
                <a:ext uri="{FF2B5EF4-FFF2-40B4-BE49-F238E27FC236}">
                  <a16:creationId xmlns:a16="http://schemas.microsoft.com/office/drawing/2014/main" id="{05E4DA4C-54C3-0141-BF55-6DC32825747B}"/>
                </a:ext>
              </a:extLst>
            </p:cNvPr>
            <p:cNvSpPr/>
            <p:nvPr/>
          </p:nvSpPr>
          <p:spPr>
            <a:xfrm>
              <a:off x="1648756" y="29832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67" y="5997"/>
                  </a:lnTo>
                  <a:lnTo>
                    <a:pt x="2572" y="17238"/>
                  </a:lnTo>
                  <a:lnTo>
                    <a:pt x="0" y="33089"/>
                  </a:lnTo>
                  <a:lnTo>
                    <a:pt x="5468" y="45144"/>
                  </a:lnTo>
                  <a:lnTo>
                    <a:pt x="16219" y="53466"/>
                  </a:lnTo>
                  <a:lnTo>
                    <a:pt x="31209" y="56496"/>
                  </a:lnTo>
                  <a:lnTo>
                    <a:pt x="44315" y="51735"/>
                  </a:lnTo>
                  <a:lnTo>
                    <a:pt x="53510" y="41610"/>
                  </a:lnTo>
                  <a:lnTo>
                    <a:pt x="56967" y="27895"/>
                  </a:lnTo>
                  <a:lnTo>
                    <a:pt x="55780" y="19802"/>
                  </a:lnTo>
                  <a:lnTo>
                    <a:pt x="49381" y="9221"/>
                  </a:lnTo>
                  <a:lnTo>
                    <a:pt x="37786" y="2180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65">
              <a:extLst>
                <a:ext uri="{FF2B5EF4-FFF2-40B4-BE49-F238E27FC236}">
                  <a16:creationId xmlns:a16="http://schemas.microsoft.com/office/drawing/2014/main" id="{2EFDBC7D-1967-D346-A669-5A26F63E65A0}"/>
                </a:ext>
              </a:extLst>
            </p:cNvPr>
            <p:cNvSpPr/>
            <p:nvPr/>
          </p:nvSpPr>
          <p:spPr>
            <a:xfrm>
              <a:off x="1889707" y="29833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93" y="6005"/>
                  </a:lnTo>
                  <a:lnTo>
                    <a:pt x="2583" y="17243"/>
                  </a:lnTo>
                  <a:lnTo>
                    <a:pt x="0" y="33083"/>
                  </a:lnTo>
                  <a:lnTo>
                    <a:pt x="5490" y="45137"/>
                  </a:lnTo>
                  <a:lnTo>
                    <a:pt x="16262" y="53459"/>
                  </a:lnTo>
                  <a:lnTo>
                    <a:pt x="31220" y="56492"/>
                  </a:lnTo>
                  <a:lnTo>
                    <a:pt x="44340" y="51735"/>
                  </a:lnTo>
                  <a:lnTo>
                    <a:pt x="53535" y="41598"/>
                  </a:lnTo>
                  <a:lnTo>
                    <a:pt x="57001" y="27886"/>
                  </a:lnTo>
                  <a:lnTo>
                    <a:pt x="55814" y="19811"/>
                  </a:lnTo>
                  <a:lnTo>
                    <a:pt x="49429" y="9222"/>
                  </a:lnTo>
                  <a:lnTo>
                    <a:pt x="37839" y="2177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66">
              <a:extLst>
                <a:ext uri="{FF2B5EF4-FFF2-40B4-BE49-F238E27FC236}">
                  <a16:creationId xmlns:a16="http://schemas.microsoft.com/office/drawing/2014/main" id="{AA148427-65DC-F949-9D17-3FF9AFF6DE24}"/>
                </a:ext>
              </a:extLst>
            </p:cNvPr>
            <p:cNvSpPr/>
            <p:nvPr/>
          </p:nvSpPr>
          <p:spPr>
            <a:xfrm>
              <a:off x="2114452" y="14733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5" y="0"/>
                  </a:moveTo>
                  <a:lnTo>
                    <a:pt x="10181" y="5997"/>
                  </a:lnTo>
                  <a:lnTo>
                    <a:pt x="2578" y="17238"/>
                  </a:lnTo>
                  <a:lnTo>
                    <a:pt x="0" y="33089"/>
                  </a:lnTo>
                  <a:lnTo>
                    <a:pt x="5479" y="45134"/>
                  </a:lnTo>
                  <a:lnTo>
                    <a:pt x="16246" y="53447"/>
                  </a:lnTo>
                  <a:lnTo>
                    <a:pt x="31238" y="56472"/>
                  </a:lnTo>
                  <a:lnTo>
                    <a:pt x="44355" y="51695"/>
                  </a:lnTo>
                  <a:lnTo>
                    <a:pt x="53565" y="41563"/>
                  </a:lnTo>
                  <a:lnTo>
                    <a:pt x="57041" y="27874"/>
                  </a:lnTo>
                  <a:lnTo>
                    <a:pt x="55841" y="19788"/>
                  </a:lnTo>
                  <a:lnTo>
                    <a:pt x="49422" y="9216"/>
                  </a:lnTo>
                  <a:lnTo>
                    <a:pt x="37809" y="2180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67">
              <a:extLst>
                <a:ext uri="{FF2B5EF4-FFF2-40B4-BE49-F238E27FC236}">
                  <a16:creationId xmlns:a16="http://schemas.microsoft.com/office/drawing/2014/main" id="{621F7A76-EF09-494C-B42D-86251D176469}"/>
                </a:ext>
              </a:extLst>
            </p:cNvPr>
            <p:cNvSpPr/>
            <p:nvPr/>
          </p:nvSpPr>
          <p:spPr>
            <a:xfrm>
              <a:off x="2355453" y="14733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8" y="0"/>
                  </a:moveTo>
                  <a:lnTo>
                    <a:pt x="10186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20" y="51737"/>
                  </a:lnTo>
                  <a:lnTo>
                    <a:pt x="53495" y="41600"/>
                  </a:lnTo>
                  <a:lnTo>
                    <a:pt x="56943" y="27890"/>
                  </a:lnTo>
                  <a:lnTo>
                    <a:pt x="55780" y="19879"/>
                  </a:lnTo>
                  <a:lnTo>
                    <a:pt x="49431" y="9269"/>
                  </a:lnTo>
                  <a:lnTo>
                    <a:pt x="37860" y="2200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68">
              <a:extLst>
                <a:ext uri="{FF2B5EF4-FFF2-40B4-BE49-F238E27FC236}">
                  <a16:creationId xmlns:a16="http://schemas.microsoft.com/office/drawing/2014/main" id="{2205D5C2-AE5F-0E4D-9A2D-3058BC8CD938}"/>
                </a:ext>
              </a:extLst>
            </p:cNvPr>
            <p:cNvSpPr/>
            <p:nvPr/>
          </p:nvSpPr>
          <p:spPr>
            <a:xfrm>
              <a:off x="2596457" y="14733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0" y="0"/>
                  </a:moveTo>
                  <a:lnTo>
                    <a:pt x="10204" y="5993"/>
                  </a:lnTo>
                  <a:lnTo>
                    <a:pt x="2587" y="17226"/>
                  </a:lnTo>
                  <a:lnTo>
                    <a:pt x="0" y="33062"/>
                  </a:lnTo>
                  <a:lnTo>
                    <a:pt x="5475" y="45121"/>
                  </a:lnTo>
                  <a:lnTo>
                    <a:pt x="16237" y="53447"/>
                  </a:lnTo>
                  <a:lnTo>
                    <a:pt x="31204" y="56481"/>
                  </a:lnTo>
                  <a:lnTo>
                    <a:pt x="44319" y="51717"/>
                  </a:lnTo>
                  <a:lnTo>
                    <a:pt x="53522" y="41582"/>
                  </a:lnTo>
                  <a:lnTo>
                    <a:pt x="56994" y="27877"/>
                  </a:lnTo>
                  <a:lnTo>
                    <a:pt x="55814" y="19841"/>
                  </a:lnTo>
                  <a:lnTo>
                    <a:pt x="49425" y="9244"/>
                  </a:lnTo>
                  <a:lnTo>
                    <a:pt x="3783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69">
              <a:extLst>
                <a:ext uri="{FF2B5EF4-FFF2-40B4-BE49-F238E27FC236}">
                  <a16:creationId xmlns:a16="http://schemas.microsoft.com/office/drawing/2014/main" id="{4285DC35-D055-9747-B9C0-E4BAB5CC9696}"/>
                </a:ext>
              </a:extLst>
            </p:cNvPr>
            <p:cNvSpPr/>
            <p:nvPr/>
          </p:nvSpPr>
          <p:spPr>
            <a:xfrm>
              <a:off x="2837480" y="147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9" y="0"/>
                  </a:moveTo>
                  <a:lnTo>
                    <a:pt x="10193" y="5984"/>
                  </a:lnTo>
                  <a:lnTo>
                    <a:pt x="2583" y="17217"/>
                  </a:lnTo>
                  <a:lnTo>
                    <a:pt x="0" y="33058"/>
                  </a:lnTo>
                  <a:lnTo>
                    <a:pt x="5459" y="45114"/>
                  </a:lnTo>
                  <a:lnTo>
                    <a:pt x="16211" y="53437"/>
                  </a:lnTo>
                  <a:lnTo>
                    <a:pt x="31207" y="56471"/>
                  </a:lnTo>
                  <a:lnTo>
                    <a:pt x="44309" y="51722"/>
                  </a:lnTo>
                  <a:lnTo>
                    <a:pt x="53511" y="41595"/>
                  </a:lnTo>
                  <a:lnTo>
                    <a:pt x="56984" y="27886"/>
                  </a:lnTo>
                  <a:lnTo>
                    <a:pt x="55798" y="19855"/>
                  </a:lnTo>
                  <a:lnTo>
                    <a:pt x="49409" y="9255"/>
                  </a:lnTo>
                  <a:lnTo>
                    <a:pt x="37824" y="2195"/>
                  </a:lnTo>
                  <a:lnTo>
                    <a:pt x="214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k object 70">
              <a:extLst>
                <a:ext uri="{FF2B5EF4-FFF2-40B4-BE49-F238E27FC236}">
                  <a16:creationId xmlns:a16="http://schemas.microsoft.com/office/drawing/2014/main" id="{825CBE7F-D405-9C42-89CF-1967C95ACF35}"/>
                </a:ext>
              </a:extLst>
            </p:cNvPr>
            <p:cNvSpPr/>
            <p:nvPr/>
          </p:nvSpPr>
          <p:spPr>
            <a:xfrm>
              <a:off x="3078440" y="14733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50" y="0"/>
                  </a:moveTo>
                  <a:lnTo>
                    <a:pt x="10218" y="5993"/>
                  </a:lnTo>
                  <a:lnTo>
                    <a:pt x="2593" y="17224"/>
                  </a:lnTo>
                  <a:lnTo>
                    <a:pt x="0" y="33054"/>
                  </a:lnTo>
                  <a:lnTo>
                    <a:pt x="5464" y="45113"/>
                  </a:lnTo>
                  <a:lnTo>
                    <a:pt x="16222" y="53444"/>
                  </a:lnTo>
                  <a:lnTo>
                    <a:pt x="31199" y="56483"/>
                  </a:lnTo>
                  <a:lnTo>
                    <a:pt x="44326" y="51729"/>
                  </a:lnTo>
                  <a:lnTo>
                    <a:pt x="53529" y="41596"/>
                  </a:lnTo>
                  <a:lnTo>
                    <a:pt x="56998" y="27897"/>
                  </a:lnTo>
                  <a:lnTo>
                    <a:pt x="55820" y="19850"/>
                  </a:lnTo>
                  <a:lnTo>
                    <a:pt x="49441" y="9246"/>
                  </a:lnTo>
                  <a:lnTo>
                    <a:pt x="37859" y="2188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k object 71">
              <a:extLst>
                <a:ext uri="{FF2B5EF4-FFF2-40B4-BE49-F238E27FC236}">
                  <a16:creationId xmlns:a16="http://schemas.microsoft.com/office/drawing/2014/main" id="{8E5E0DAA-0786-BA43-8017-D4461C20ECBC}"/>
                </a:ext>
              </a:extLst>
            </p:cNvPr>
            <p:cNvSpPr/>
            <p:nvPr/>
          </p:nvSpPr>
          <p:spPr>
            <a:xfrm>
              <a:off x="2114453" y="16900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9" y="0"/>
                  </a:moveTo>
                  <a:lnTo>
                    <a:pt x="10157" y="6004"/>
                  </a:lnTo>
                  <a:lnTo>
                    <a:pt x="2571" y="17250"/>
                  </a:lnTo>
                  <a:lnTo>
                    <a:pt x="0" y="33094"/>
                  </a:lnTo>
                  <a:lnTo>
                    <a:pt x="5482" y="45137"/>
                  </a:lnTo>
                  <a:lnTo>
                    <a:pt x="16255" y="53452"/>
                  </a:lnTo>
                  <a:lnTo>
                    <a:pt x="31259" y="56487"/>
                  </a:lnTo>
                  <a:lnTo>
                    <a:pt x="44381" y="51693"/>
                  </a:lnTo>
                  <a:lnTo>
                    <a:pt x="53575" y="41559"/>
                  </a:lnTo>
                  <a:lnTo>
                    <a:pt x="57040" y="27873"/>
                  </a:lnTo>
                  <a:lnTo>
                    <a:pt x="55825" y="19727"/>
                  </a:lnTo>
                  <a:lnTo>
                    <a:pt x="49401" y="9176"/>
                  </a:lnTo>
                  <a:lnTo>
                    <a:pt x="37786" y="2158"/>
                  </a:lnTo>
                  <a:lnTo>
                    <a:pt x="213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72">
              <a:extLst>
                <a:ext uri="{FF2B5EF4-FFF2-40B4-BE49-F238E27FC236}">
                  <a16:creationId xmlns:a16="http://schemas.microsoft.com/office/drawing/2014/main" id="{D40899C6-D64B-4644-89C6-2F333243EAE5}"/>
                </a:ext>
              </a:extLst>
            </p:cNvPr>
            <p:cNvSpPr/>
            <p:nvPr/>
          </p:nvSpPr>
          <p:spPr>
            <a:xfrm>
              <a:off x="2355444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8" y="0"/>
                  </a:moveTo>
                  <a:lnTo>
                    <a:pt x="10201" y="6005"/>
                  </a:lnTo>
                  <a:lnTo>
                    <a:pt x="2593" y="17247"/>
                  </a:lnTo>
                  <a:lnTo>
                    <a:pt x="0" y="33092"/>
                  </a:lnTo>
                  <a:lnTo>
                    <a:pt x="5472" y="45147"/>
                  </a:lnTo>
                  <a:lnTo>
                    <a:pt x="16234" y="53469"/>
                  </a:lnTo>
                  <a:lnTo>
                    <a:pt x="31215" y="56500"/>
                  </a:lnTo>
                  <a:lnTo>
                    <a:pt x="44347" y="51733"/>
                  </a:lnTo>
                  <a:lnTo>
                    <a:pt x="53521" y="41599"/>
                  </a:lnTo>
                  <a:lnTo>
                    <a:pt x="56993" y="27898"/>
                  </a:lnTo>
                  <a:lnTo>
                    <a:pt x="55811" y="19834"/>
                  </a:lnTo>
                  <a:lnTo>
                    <a:pt x="49438" y="9240"/>
                  </a:lnTo>
                  <a:lnTo>
                    <a:pt x="37856" y="2184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73">
              <a:extLst>
                <a:ext uri="{FF2B5EF4-FFF2-40B4-BE49-F238E27FC236}">
                  <a16:creationId xmlns:a16="http://schemas.microsoft.com/office/drawing/2014/main" id="{D4682A8E-6200-3D4A-AF83-A2FAFEE8C2A2}"/>
                </a:ext>
              </a:extLst>
            </p:cNvPr>
            <p:cNvSpPr/>
            <p:nvPr/>
          </p:nvSpPr>
          <p:spPr>
            <a:xfrm>
              <a:off x="2596456" y="16900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14" y="0"/>
                  </a:moveTo>
                  <a:lnTo>
                    <a:pt x="10122" y="6029"/>
                  </a:lnTo>
                  <a:lnTo>
                    <a:pt x="2548" y="17282"/>
                  </a:lnTo>
                  <a:lnTo>
                    <a:pt x="0" y="33123"/>
                  </a:lnTo>
                  <a:lnTo>
                    <a:pt x="5470" y="45155"/>
                  </a:lnTo>
                  <a:lnTo>
                    <a:pt x="16231" y="53459"/>
                  </a:lnTo>
                  <a:lnTo>
                    <a:pt x="31206" y="56484"/>
                  </a:lnTo>
                  <a:lnTo>
                    <a:pt x="44321" y="51721"/>
                  </a:lnTo>
                  <a:lnTo>
                    <a:pt x="53524" y="41585"/>
                  </a:lnTo>
                  <a:lnTo>
                    <a:pt x="56996" y="27880"/>
                  </a:lnTo>
                  <a:lnTo>
                    <a:pt x="55784" y="19743"/>
                  </a:lnTo>
                  <a:lnTo>
                    <a:pt x="49366" y="9187"/>
                  </a:lnTo>
                  <a:lnTo>
                    <a:pt x="37753" y="2163"/>
                  </a:lnTo>
                  <a:lnTo>
                    <a:pt x="213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74">
              <a:extLst>
                <a:ext uri="{FF2B5EF4-FFF2-40B4-BE49-F238E27FC236}">
                  <a16:creationId xmlns:a16="http://schemas.microsoft.com/office/drawing/2014/main" id="{9475C6F1-22D6-5244-B0BF-99EA1E81C1B3}"/>
                </a:ext>
              </a:extLst>
            </p:cNvPr>
            <p:cNvSpPr/>
            <p:nvPr/>
          </p:nvSpPr>
          <p:spPr>
            <a:xfrm>
              <a:off x="2837478" y="16900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0" y="6004"/>
                  </a:lnTo>
                  <a:lnTo>
                    <a:pt x="2579" y="17246"/>
                  </a:lnTo>
                  <a:lnTo>
                    <a:pt x="0" y="33080"/>
                  </a:lnTo>
                  <a:lnTo>
                    <a:pt x="5458" y="45144"/>
                  </a:lnTo>
                  <a:lnTo>
                    <a:pt x="16209" y="53474"/>
                  </a:lnTo>
                  <a:lnTo>
                    <a:pt x="31193" y="56509"/>
                  </a:lnTo>
                  <a:lnTo>
                    <a:pt x="44298" y="51745"/>
                  </a:lnTo>
                  <a:lnTo>
                    <a:pt x="53502" y="41610"/>
                  </a:lnTo>
                  <a:lnTo>
                    <a:pt x="56987" y="27905"/>
                  </a:lnTo>
                  <a:lnTo>
                    <a:pt x="55796" y="19838"/>
                  </a:lnTo>
                  <a:lnTo>
                    <a:pt x="49395" y="9245"/>
                  </a:lnTo>
                  <a:lnTo>
                    <a:pt x="37801" y="218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k object 75">
              <a:extLst>
                <a:ext uri="{FF2B5EF4-FFF2-40B4-BE49-F238E27FC236}">
                  <a16:creationId xmlns:a16="http://schemas.microsoft.com/office/drawing/2014/main" id="{3D1D6E46-E0DD-8947-AE0F-5C3C15B6761A}"/>
                </a:ext>
              </a:extLst>
            </p:cNvPr>
            <p:cNvSpPr/>
            <p:nvPr/>
          </p:nvSpPr>
          <p:spPr>
            <a:xfrm>
              <a:off x="3078445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2" y="6011"/>
                  </a:lnTo>
                  <a:lnTo>
                    <a:pt x="2579" y="17254"/>
                  </a:lnTo>
                  <a:lnTo>
                    <a:pt x="0" y="33086"/>
                  </a:lnTo>
                  <a:lnTo>
                    <a:pt x="5471" y="45144"/>
                  </a:lnTo>
                  <a:lnTo>
                    <a:pt x="16231" y="53469"/>
                  </a:lnTo>
                  <a:lnTo>
                    <a:pt x="31210" y="56503"/>
                  </a:lnTo>
                  <a:lnTo>
                    <a:pt x="44330" y="51744"/>
                  </a:lnTo>
                  <a:lnTo>
                    <a:pt x="53527" y="41607"/>
                  </a:lnTo>
                  <a:lnTo>
                    <a:pt x="56994" y="27898"/>
                  </a:lnTo>
                  <a:lnTo>
                    <a:pt x="55804" y="19823"/>
                  </a:lnTo>
                  <a:lnTo>
                    <a:pt x="49415" y="9234"/>
                  </a:lnTo>
                  <a:lnTo>
                    <a:pt x="37824" y="2183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k object 76">
              <a:extLst>
                <a:ext uri="{FF2B5EF4-FFF2-40B4-BE49-F238E27FC236}">
                  <a16:creationId xmlns:a16="http://schemas.microsoft.com/office/drawing/2014/main" id="{D96E37B8-FCC1-F545-AA5B-557BF12ABB68}"/>
                </a:ext>
              </a:extLst>
            </p:cNvPr>
            <p:cNvSpPr/>
            <p:nvPr/>
          </p:nvSpPr>
          <p:spPr>
            <a:xfrm>
              <a:off x="2114452" y="19066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6" y="6007"/>
                  </a:lnTo>
                  <a:lnTo>
                    <a:pt x="2574" y="17259"/>
                  </a:lnTo>
                  <a:lnTo>
                    <a:pt x="0" y="33129"/>
                  </a:lnTo>
                  <a:lnTo>
                    <a:pt x="5479" y="45177"/>
                  </a:lnTo>
                  <a:lnTo>
                    <a:pt x="16246" y="53485"/>
                  </a:lnTo>
                  <a:lnTo>
                    <a:pt x="31238" y="56506"/>
                  </a:lnTo>
                  <a:lnTo>
                    <a:pt x="44355" y="51729"/>
                  </a:lnTo>
                  <a:lnTo>
                    <a:pt x="53565" y="41597"/>
                  </a:lnTo>
                  <a:lnTo>
                    <a:pt x="57041" y="27908"/>
                  </a:lnTo>
                  <a:lnTo>
                    <a:pt x="55828" y="19761"/>
                  </a:lnTo>
                  <a:lnTo>
                    <a:pt x="49398" y="9195"/>
                  </a:lnTo>
                  <a:lnTo>
                    <a:pt x="37781" y="2170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77">
              <a:extLst>
                <a:ext uri="{FF2B5EF4-FFF2-40B4-BE49-F238E27FC236}">
                  <a16:creationId xmlns:a16="http://schemas.microsoft.com/office/drawing/2014/main" id="{6CDB5DA2-8B25-244A-8D6E-E48B004B47EC}"/>
                </a:ext>
              </a:extLst>
            </p:cNvPr>
            <p:cNvSpPr/>
            <p:nvPr/>
          </p:nvSpPr>
          <p:spPr>
            <a:xfrm>
              <a:off x="2355444" y="19066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9" y="6002"/>
                  </a:lnTo>
                  <a:lnTo>
                    <a:pt x="2579" y="17248"/>
                  </a:lnTo>
                  <a:lnTo>
                    <a:pt x="0" y="33109"/>
                  </a:lnTo>
                  <a:lnTo>
                    <a:pt x="5474" y="45163"/>
                  </a:lnTo>
                  <a:lnTo>
                    <a:pt x="16245" y="53477"/>
                  </a:lnTo>
                  <a:lnTo>
                    <a:pt x="31247" y="56512"/>
                  </a:lnTo>
                  <a:lnTo>
                    <a:pt x="44373" y="51742"/>
                  </a:lnTo>
                  <a:lnTo>
                    <a:pt x="53531" y="41614"/>
                  </a:lnTo>
                  <a:lnTo>
                    <a:pt x="56951" y="27913"/>
                  </a:lnTo>
                  <a:lnTo>
                    <a:pt x="55773" y="19785"/>
                  </a:lnTo>
                  <a:lnTo>
                    <a:pt x="49404" y="9208"/>
                  </a:lnTo>
                  <a:lnTo>
                    <a:pt x="37825" y="2175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78">
              <a:extLst>
                <a:ext uri="{FF2B5EF4-FFF2-40B4-BE49-F238E27FC236}">
                  <a16:creationId xmlns:a16="http://schemas.microsoft.com/office/drawing/2014/main" id="{21C44275-FAAD-0148-92BA-8B8B9880B847}"/>
                </a:ext>
              </a:extLst>
            </p:cNvPr>
            <p:cNvSpPr/>
            <p:nvPr/>
          </p:nvSpPr>
          <p:spPr>
            <a:xfrm>
              <a:off x="2596457" y="190664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0" y="6007"/>
                  </a:lnTo>
                  <a:lnTo>
                    <a:pt x="2583" y="17252"/>
                  </a:lnTo>
                  <a:lnTo>
                    <a:pt x="0" y="33095"/>
                  </a:lnTo>
                  <a:lnTo>
                    <a:pt x="5475" y="45155"/>
                  </a:lnTo>
                  <a:lnTo>
                    <a:pt x="16237" y="53481"/>
                  </a:lnTo>
                  <a:lnTo>
                    <a:pt x="31204" y="56514"/>
                  </a:lnTo>
                  <a:lnTo>
                    <a:pt x="44319" y="51751"/>
                  </a:lnTo>
                  <a:lnTo>
                    <a:pt x="53522" y="41616"/>
                  </a:lnTo>
                  <a:lnTo>
                    <a:pt x="56994" y="27911"/>
                  </a:lnTo>
                  <a:lnTo>
                    <a:pt x="55801" y="19824"/>
                  </a:lnTo>
                  <a:lnTo>
                    <a:pt x="49402" y="9232"/>
                  </a:lnTo>
                  <a:lnTo>
                    <a:pt x="37809" y="2182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79">
              <a:extLst>
                <a:ext uri="{FF2B5EF4-FFF2-40B4-BE49-F238E27FC236}">
                  <a16:creationId xmlns:a16="http://schemas.microsoft.com/office/drawing/2014/main" id="{8947327A-810F-7149-A172-1D79BBEFD22D}"/>
                </a:ext>
              </a:extLst>
            </p:cNvPr>
            <p:cNvSpPr/>
            <p:nvPr/>
          </p:nvSpPr>
          <p:spPr>
            <a:xfrm>
              <a:off x="2837493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4" y="0"/>
                  </a:moveTo>
                  <a:lnTo>
                    <a:pt x="10149" y="6009"/>
                  </a:lnTo>
                  <a:lnTo>
                    <a:pt x="2565" y="17251"/>
                  </a:lnTo>
                  <a:lnTo>
                    <a:pt x="0" y="33109"/>
                  </a:lnTo>
                  <a:lnTo>
                    <a:pt x="5475" y="45159"/>
                  </a:lnTo>
                  <a:lnTo>
                    <a:pt x="16225" y="53469"/>
                  </a:lnTo>
                  <a:lnTo>
                    <a:pt x="31211" y="56485"/>
                  </a:lnTo>
                  <a:lnTo>
                    <a:pt x="44304" y="51731"/>
                  </a:lnTo>
                  <a:lnTo>
                    <a:pt x="53495" y="41606"/>
                  </a:lnTo>
                  <a:lnTo>
                    <a:pt x="56951" y="27901"/>
                  </a:lnTo>
                  <a:lnTo>
                    <a:pt x="55756" y="19773"/>
                  </a:lnTo>
                  <a:lnTo>
                    <a:pt x="49351" y="9198"/>
                  </a:lnTo>
                  <a:lnTo>
                    <a:pt x="37754" y="2168"/>
                  </a:lnTo>
                  <a:lnTo>
                    <a:pt x="213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80">
              <a:extLst>
                <a:ext uri="{FF2B5EF4-FFF2-40B4-BE49-F238E27FC236}">
                  <a16:creationId xmlns:a16="http://schemas.microsoft.com/office/drawing/2014/main" id="{3D208BA3-9AF3-9649-8CE2-D3C8717FFDDB}"/>
                </a:ext>
              </a:extLst>
            </p:cNvPr>
            <p:cNvSpPr/>
            <p:nvPr/>
          </p:nvSpPr>
          <p:spPr>
            <a:xfrm>
              <a:off x="3078448" y="190665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70" y="6008"/>
                  </a:lnTo>
                  <a:lnTo>
                    <a:pt x="2575" y="17252"/>
                  </a:lnTo>
                  <a:lnTo>
                    <a:pt x="0" y="33106"/>
                  </a:lnTo>
                  <a:lnTo>
                    <a:pt x="5486" y="45158"/>
                  </a:lnTo>
                  <a:lnTo>
                    <a:pt x="16255" y="53478"/>
                  </a:lnTo>
                  <a:lnTo>
                    <a:pt x="31223" y="56510"/>
                  </a:lnTo>
                  <a:lnTo>
                    <a:pt x="44335" y="51745"/>
                  </a:lnTo>
                  <a:lnTo>
                    <a:pt x="53525" y="41604"/>
                  </a:lnTo>
                  <a:lnTo>
                    <a:pt x="56990" y="27885"/>
                  </a:lnTo>
                  <a:lnTo>
                    <a:pt x="55799" y="19798"/>
                  </a:lnTo>
                  <a:lnTo>
                    <a:pt x="49407" y="9214"/>
                  </a:lnTo>
                  <a:lnTo>
                    <a:pt x="37812" y="2175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bk object 81">
              <a:extLst>
                <a:ext uri="{FF2B5EF4-FFF2-40B4-BE49-F238E27FC236}">
                  <a16:creationId xmlns:a16="http://schemas.microsoft.com/office/drawing/2014/main" id="{87039555-8B23-374E-9724-18CB9D64283A}"/>
                </a:ext>
              </a:extLst>
            </p:cNvPr>
            <p:cNvSpPr/>
            <p:nvPr/>
          </p:nvSpPr>
          <p:spPr>
            <a:xfrm>
              <a:off x="925730" y="14733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9" y="0"/>
                  </a:moveTo>
                  <a:lnTo>
                    <a:pt x="10179" y="5998"/>
                  </a:lnTo>
                  <a:lnTo>
                    <a:pt x="2577" y="17237"/>
                  </a:lnTo>
                  <a:lnTo>
                    <a:pt x="0" y="33081"/>
                  </a:lnTo>
                  <a:lnTo>
                    <a:pt x="5474" y="45129"/>
                  </a:lnTo>
                  <a:lnTo>
                    <a:pt x="16238" y="53445"/>
                  </a:lnTo>
                  <a:lnTo>
                    <a:pt x="31232" y="56473"/>
                  </a:lnTo>
                  <a:lnTo>
                    <a:pt x="44346" y="51702"/>
                  </a:lnTo>
                  <a:lnTo>
                    <a:pt x="53556" y="41568"/>
                  </a:lnTo>
                  <a:lnTo>
                    <a:pt x="57032" y="27872"/>
                  </a:lnTo>
                  <a:lnTo>
                    <a:pt x="55835" y="19794"/>
                  </a:lnTo>
                  <a:lnTo>
                    <a:pt x="49421" y="9218"/>
                  </a:lnTo>
                  <a:lnTo>
                    <a:pt x="37812" y="218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bk object 82">
              <a:extLst>
                <a:ext uri="{FF2B5EF4-FFF2-40B4-BE49-F238E27FC236}">
                  <a16:creationId xmlns:a16="http://schemas.microsoft.com/office/drawing/2014/main" id="{DCB1E7A2-A9AC-B749-96A8-4AEA4AC772CD}"/>
                </a:ext>
              </a:extLst>
            </p:cNvPr>
            <p:cNvSpPr/>
            <p:nvPr/>
          </p:nvSpPr>
          <p:spPr>
            <a:xfrm>
              <a:off x="1166749" y="147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64" y="0"/>
                  </a:moveTo>
                  <a:lnTo>
                    <a:pt x="10155" y="6009"/>
                  </a:lnTo>
                  <a:lnTo>
                    <a:pt x="2562" y="17247"/>
                  </a:lnTo>
                  <a:lnTo>
                    <a:pt x="0" y="33069"/>
                  </a:lnTo>
                  <a:lnTo>
                    <a:pt x="5444" y="45129"/>
                  </a:lnTo>
                  <a:lnTo>
                    <a:pt x="16190" y="53450"/>
                  </a:lnTo>
                  <a:lnTo>
                    <a:pt x="31163" y="56490"/>
                  </a:lnTo>
                  <a:lnTo>
                    <a:pt x="44307" y="51727"/>
                  </a:lnTo>
                  <a:lnTo>
                    <a:pt x="53485" y="41591"/>
                  </a:lnTo>
                  <a:lnTo>
                    <a:pt x="56935" y="27886"/>
                  </a:lnTo>
                  <a:lnTo>
                    <a:pt x="55763" y="19851"/>
                  </a:lnTo>
                  <a:lnTo>
                    <a:pt x="49401" y="9253"/>
                  </a:lnTo>
                  <a:lnTo>
                    <a:pt x="37820" y="2194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bk object 83">
              <a:extLst>
                <a:ext uri="{FF2B5EF4-FFF2-40B4-BE49-F238E27FC236}">
                  <a16:creationId xmlns:a16="http://schemas.microsoft.com/office/drawing/2014/main" id="{16C64C05-5F0A-C444-AA6D-4BD047E54F35}"/>
                </a:ext>
              </a:extLst>
            </p:cNvPr>
            <p:cNvSpPr/>
            <p:nvPr/>
          </p:nvSpPr>
          <p:spPr>
            <a:xfrm>
              <a:off x="1407688" y="14734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5" y="0"/>
                  </a:moveTo>
                  <a:lnTo>
                    <a:pt x="10198" y="6002"/>
                  </a:lnTo>
                  <a:lnTo>
                    <a:pt x="2584" y="17236"/>
                  </a:lnTo>
                  <a:lnTo>
                    <a:pt x="0" y="33067"/>
                  </a:lnTo>
                  <a:lnTo>
                    <a:pt x="5486" y="45119"/>
                  </a:lnTo>
                  <a:lnTo>
                    <a:pt x="16256" y="53440"/>
                  </a:lnTo>
                  <a:lnTo>
                    <a:pt x="31225" y="56473"/>
                  </a:lnTo>
                  <a:lnTo>
                    <a:pt x="44336" y="51715"/>
                  </a:lnTo>
                  <a:lnTo>
                    <a:pt x="53539" y="41578"/>
                  </a:lnTo>
                  <a:lnTo>
                    <a:pt x="57011" y="27866"/>
                  </a:lnTo>
                  <a:lnTo>
                    <a:pt x="55826" y="19813"/>
                  </a:lnTo>
                  <a:lnTo>
                    <a:pt x="49435" y="9225"/>
                  </a:lnTo>
                  <a:lnTo>
                    <a:pt x="37841" y="2179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bk object 84">
              <a:extLst>
                <a:ext uri="{FF2B5EF4-FFF2-40B4-BE49-F238E27FC236}">
                  <a16:creationId xmlns:a16="http://schemas.microsoft.com/office/drawing/2014/main" id="{1BB14C0B-3E0A-4346-849F-41C47E294DB2}"/>
                </a:ext>
              </a:extLst>
            </p:cNvPr>
            <p:cNvSpPr/>
            <p:nvPr/>
          </p:nvSpPr>
          <p:spPr>
            <a:xfrm>
              <a:off x="1648750" y="14733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5" y="0"/>
                  </a:moveTo>
                  <a:lnTo>
                    <a:pt x="10185" y="5989"/>
                  </a:lnTo>
                  <a:lnTo>
                    <a:pt x="2579" y="17222"/>
                  </a:lnTo>
                  <a:lnTo>
                    <a:pt x="0" y="33060"/>
                  </a:lnTo>
                  <a:lnTo>
                    <a:pt x="5461" y="45112"/>
                  </a:lnTo>
                  <a:lnTo>
                    <a:pt x="16215" y="53432"/>
                  </a:lnTo>
                  <a:lnTo>
                    <a:pt x="31214" y="56464"/>
                  </a:lnTo>
                  <a:lnTo>
                    <a:pt x="44321" y="51710"/>
                  </a:lnTo>
                  <a:lnTo>
                    <a:pt x="53522" y="41585"/>
                  </a:lnTo>
                  <a:lnTo>
                    <a:pt x="56994" y="27881"/>
                  </a:lnTo>
                  <a:lnTo>
                    <a:pt x="55806" y="19838"/>
                  </a:lnTo>
                  <a:lnTo>
                    <a:pt x="49422" y="9244"/>
                  </a:lnTo>
                  <a:lnTo>
                    <a:pt x="37837" y="2190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bk object 85">
              <a:extLst>
                <a:ext uri="{FF2B5EF4-FFF2-40B4-BE49-F238E27FC236}">
                  <a16:creationId xmlns:a16="http://schemas.microsoft.com/office/drawing/2014/main" id="{25D68199-B860-634A-8092-F1A26EF8E345}"/>
                </a:ext>
              </a:extLst>
            </p:cNvPr>
            <p:cNvSpPr/>
            <p:nvPr/>
          </p:nvSpPr>
          <p:spPr>
            <a:xfrm>
              <a:off x="1889701" y="14733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7" y="0"/>
                  </a:moveTo>
                  <a:lnTo>
                    <a:pt x="10221" y="5995"/>
                  </a:lnTo>
                  <a:lnTo>
                    <a:pt x="2594" y="17228"/>
                  </a:lnTo>
                  <a:lnTo>
                    <a:pt x="0" y="33060"/>
                  </a:lnTo>
                  <a:lnTo>
                    <a:pt x="5478" y="45116"/>
                  </a:lnTo>
                  <a:lnTo>
                    <a:pt x="16245" y="53444"/>
                  </a:lnTo>
                  <a:lnTo>
                    <a:pt x="31209" y="56482"/>
                  </a:lnTo>
                  <a:lnTo>
                    <a:pt x="44337" y="51730"/>
                  </a:lnTo>
                  <a:lnTo>
                    <a:pt x="53538" y="41597"/>
                  </a:lnTo>
                  <a:lnTo>
                    <a:pt x="57006" y="27895"/>
                  </a:lnTo>
                  <a:lnTo>
                    <a:pt x="55826" y="19841"/>
                  </a:lnTo>
                  <a:lnTo>
                    <a:pt x="49447" y="9241"/>
                  </a:lnTo>
                  <a:lnTo>
                    <a:pt x="37864" y="2186"/>
                  </a:lnTo>
                  <a:lnTo>
                    <a:pt x="2144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86">
              <a:extLst>
                <a:ext uri="{FF2B5EF4-FFF2-40B4-BE49-F238E27FC236}">
                  <a16:creationId xmlns:a16="http://schemas.microsoft.com/office/drawing/2014/main" id="{840E1867-5A5F-784A-8846-32AA20D85D46}"/>
                </a:ext>
              </a:extLst>
            </p:cNvPr>
            <p:cNvSpPr/>
            <p:nvPr/>
          </p:nvSpPr>
          <p:spPr>
            <a:xfrm>
              <a:off x="925731" y="16900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3" y="0"/>
                  </a:moveTo>
                  <a:lnTo>
                    <a:pt x="10155" y="6005"/>
                  </a:lnTo>
                  <a:lnTo>
                    <a:pt x="2570" y="17249"/>
                  </a:lnTo>
                  <a:lnTo>
                    <a:pt x="0" y="33086"/>
                  </a:lnTo>
                  <a:lnTo>
                    <a:pt x="5477" y="45132"/>
                  </a:lnTo>
                  <a:lnTo>
                    <a:pt x="16247" y="53450"/>
                  </a:lnTo>
                  <a:lnTo>
                    <a:pt x="31254" y="56487"/>
                  </a:lnTo>
                  <a:lnTo>
                    <a:pt x="44371" y="51700"/>
                  </a:lnTo>
                  <a:lnTo>
                    <a:pt x="53565" y="41564"/>
                  </a:lnTo>
                  <a:lnTo>
                    <a:pt x="57031" y="27871"/>
                  </a:lnTo>
                  <a:lnTo>
                    <a:pt x="55819" y="19732"/>
                  </a:lnTo>
                  <a:lnTo>
                    <a:pt x="49401" y="9178"/>
                  </a:lnTo>
                  <a:lnTo>
                    <a:pt x="37789" y="2157"/>
                  </a:lnTo>
                  <a:lnTo>
                    <a:pt x="213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87">
              <a:extLst>
                <a:ext uri="{FF2B5EF4-FFF2-40B4-BE49-F238E27FC236}">
                  <a16:creationId xmlns:a16="http://schemas.microsoft.com/office/drawing/2014/main" id="{B57531A4-241A-064E-A012-E33FDE583B76}"/>
                </a:ext>
              </a:extLst>
            </p:cNvPr>
            <p:cNvSpPr/>
            <p:nvPr/>
          </p:nvSpPr>
          <p:spPr>
            <a:xfrm>
              <a:off x="1166720" y="169000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6" y="0"/>
                  </a:moveTo>
                  <a:lnTo>
                    <a:pt x="10220" y="5998"/>
                  </a:lnTo>
                  <a:lnTo>
                    <a:pt x="2606" y="17241"/>
                  </a:lnTo>
                  <a:lnTo>
                    <a:pt x="0" y="33094"/>
                  </a:lnTo>
                  <a:lnTo>
                    <a:pt x="5467" y="45152"/>
                  </a:lnTo>
                  <a:lnTo>
                    <a:pt x="16225" y="53477"/>
                  </a:lnTo>
                  <a:lnTo>
                    <a:pt x="31206" y="56509"/>
                  </a:lnTo>
                  <a:lnTo>
                    <a:pt x="44344" y="51742"/>
                  </a:lnTo>
                  <a:lnTo>
                    <a:pt x="53522" y="41607"/>
                  </a:lnTo>
                  <a:lnTo>
                    <a:pt x="56984" y="27907"/>
                  </a:lnTo>
                  <a:lnTo>
                    <a:pt x="55810" y="19868"/>
                  </a:lnTo>
                  <a:lnTo>
                    <a:pt x="49445" y="9260"/>
                  </a:lnTo>
                  <a:lnTo>
                    <a:pt x="37871" y="2193"/>
                  </a:lnTo>
                  <a:lnTo>
                    <a:pt x="214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88">
              <a:extLst>
                <a:ext uri="{FF2B5EF4-FFF2-40B4-BE49-F238E27FC236}">
                  <a16:creationId xmlns:a16="http://schemas.microsoft.com/office/drawing/2014/main" id="{9A627826-B841-1A4D-9E2C-3EC543132F64}"/>
                </a:ext>
              </a:extLst>
            </p:cNvPr>
            <p:cNvSpPr/>
            <p:nvPr/>
          </p:nvSpPr>
          <p:spPr>
            <a:xfrm>
              <a:off x="1407688" y="169001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91" y="6014"/>
                  </a:lnTo>
                  <a:lnTo>
                    <a:pt x="2583" y="17260"/>
                  </a:lnTo>
                  <a:lnTo>
                    <a:pt x="0" y="33096"/>
                  </a:lnTo>
                  <a:lnTo>
                    <a:pt x="5486" y="45148"/>
                  </a:lnTo>
                  <a:lnTo>
                    <a:pt x="16255" y="53468"/>
                  </a:lnTo>
                  <a:lnTo>
                    <a:pt x="31223" y="56499"/>
                  </a:lnTo>
                  <a:lnTo>
                    <a:pt x="44341" y="51736"/>
                  </a:lnTo>
                  <a:lnTo>
                    <a:pt x="53542" y="41600"/>
                  </a:lnTo>
                  <a:lnTo>
                    <a:pt x="57011" y="27895"/>
                  </a:lnTo>
                  <a:lnTo>
                    <a:pt x="55816" y="19809"/>
                  </a:lnTo>
                  <a:lnTo>
                    <a:pt x="49418" y="9226"/>
                  </a:lnTo>
                  <a:lnTo>
                    <a:pt x="37821" y="2179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89">
              <a:extLst>
                <a:ext uri="{FF2B5EF4-FFF2-40B4-BE49-F238E27FC236}">
                  <a16:creationId xmlns:a16="http://schemas.microsoft.com/office/drawing/2014/main" id="{55E62FB4-62A9-C942-AA04-978D85D97FBC}"/>
                </a:ext>
              </a:extLst>
            </p:cNvPr>
            <p:cNvSpPr/>
            <p:nvPr/>
          </p:nvSpPr>
          <p:spPr>
            <a:xfrm>
              <a:off x="1648748" y="16900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77" y="6004"/>
                  </a:lnTo>
                  <a:lnTo>
                    <a:pt x="2578" y="17249"/>
                  </a:lnTo>
                  <a:lnTo>
                    <a:pt x="0" y="33087"/>
                  </a:lnTo>
                  <a:lnTo>
                    <a:pt x="5460" y="45148"/>
                  </a:lnTo>
                  <a:lnTo>
                    <a:pt x="16213" y="53474"/>
                  </a:lnTo>
                  <a:lnTo>
                    <a:pt x="31201" y="56507"/>
                  </a:lnTo>
                  <a:lnTo>
                    <a:pt x="44310" y="51740"/>
                  </a:lnTo>
                  <a:lnTo>
                    <a:pt x="53513" y="41605"/>
                  </a:lnTo>
                  <a:lnTo>
                    <a:pt x="56996" y="27905"/>
                  </a:lnTo>
                  <a:lnTo>
                    <a:pt x="55802" y="19829"/>
                  </a:lnTo>
                  <a:lnTo>
                    <a:pt x="49398" y="9240"/>
                  </a:lnTo>
                  <a:lnTo>
                    <a:pt x="37800" y="2187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90">
              <a:extLst>
                <a:ext uri="{FF2B5EF4-FFF2-40B4-BE49-F238E27FC236}">
                  <a16:creationId xmlns:a16="http://schemas.microsoft.com/office/drawing/2014/main" id="{7308C5B4-753B-6745-92A4-F73D972497DC}"/>
                </a:ext>
              </a:extLst>
            </p:cNvPr>
            <p:cNvSpPr/>
            <p:nvPr/>
          </p:nvSpPr>
          <p:spPr>
            <a:xfrm>
              <a:off x="1889705" y="169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2" y="6015"/>
                  </a:lnTo>
                  <a:lnTo>
                    <a:pt x="2583" y="17258"/>
                  </a:lnTo>
                  <a:lnTo>
                    <a:pt x="0" y="33088"/>
                  </a:lnTo>
                  <a:lnTo>
                    <a:pt x="5484" y="45143"/>
                  </a:lnTo>
                  <a:lnTo>
                    <a:pt x="16252" y="53466"/>
                  </a:lnTo>
                  <a:lnTo>
                    <a:pt x="31216" y="56498"/>
                  </a:lnTo>
                  <a:lnTo>
                    <a:pt x="44335" y="51737"/>
                  </a:lnTo>
                  <a:lnTo>
                    <a:pt x="53533" y="41601"/>
                  </a:lnTo>
                  <a:lnTo>
                    <a:pt x="57002" y="27894"/>
                  </a:lnTo>
                  <a:lnTo>
                    <a:pt x="55811" y="19816"/>
                  </a:lnTo>
                  <a:lnTo>
                    <a:pt x="49418" y="9229"/>
                  </a:lnTo>
                  <a:lnTo>
                    <a:pt x="37826" y="2180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bk object 91">
              <a:extLst>
                <a:ext uri="{FF2B5EF4-FFF2-40B4-BE49-F238E27FC236}">
                  <a16:creationId xmlns:a16="http://schemas.microsoft.com/office/drawing/2014/main" id="{7B67B26D-85AD-4842-A4EF-BCA57E4ABBF5}"/>
                </a:ext>
              </a:extLst>
            </p:cNvPr>
            <p:cNvSpPr/>
            <p:nvPr/>
          </p:nvSpPr>
          <p:spPr>
            <a:xfrm>
              <a:off x="925730" y="190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9" y="0"/>
                  </a:moveTo>
                  <a:lnTo>
                    <a:pt x="10163" y="6008"/>
                  </a:lnTo>
                  <a:lnTo>
                    <a:pt x="2573" y="17257"/>
                  </a:lnTo>
                  <a:lnTo>
                    <a:pt x="0" y="33121"/>
                  </a:lnTo>
                  <a:lnTo>
                    <a:pt x="5474" y="45172"/>
                  </a:lnTo>
                  <a:lnTo>
                    <a:pt x="16238" y="53483"/>
                  </a:lnTo>
                  <a:lnTo>
                    <a:pt x="31232" y="56507"/>
                  </a:lnTo>
                  <a:lnTo>
                    <a:pt x="44346" y="51736"/>
                  </a:lnTo>
                  <a:lnTo>
                    <a:pt x="53556" y="41602"/>
                  </a:lnTo>
                  <a:lnTo>
                    <a:pt x="57032" y="27906"/>
                  </a:lnTo>
                  <a:lnTo>
                    <a:pt x="55822" y="19767"/>
                  </a:lnTo>
                  <a:lnTo>
                    <a:pt x="49397" y="9197"/>
                  </a:lnTo>
                  <a:lnTo>
                    <a:pt x="37784" y="2170"/>
                  </a:lnTo>
                  <a:lnTo>
                    <a:pt x="2136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bk object 92">
              <a:extLst>
                <a:ext uri="{FF2B5EF4-FFF2-40B4-BE49-F238E27FC236}">
                  <a16:creationId xmlns:a16="http://schemas.microsoft.com/office/drawing/2014/main" id="{AAEEB670-5D0C-8743-89F8-4FE267808253}"/>
                </a:ext>
              </a:extLst>
            </p:cNvPr>
            <p:cNvSpPr/>
            <p:nvPr/>
          </p:nvSpPr>
          <p:spPr>
            <a:xfrm>
              <a:off x="1166719" y="190664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1" y="0"/>
                  </a:moveTo>
                  <a:lnTo>
                    <a:pt x="10186" y="5996"/>
                  </a:lnTo>
                  <a:lnTo>
                    <a:pt x="2583" y="17239"/>
                  </a:lnTo>
                  <a:lnTo>
                    <a:pt x="0" y="33095"/>
                  </a:lnTo>
                  <a:lnTo>
                    <a:pt x="5465" y="45158"/>
                  </a:lnTo>
                  <a:lnTo>
                    <a:pt x="16228" y="53480"/>
                  </a:lnTo>
                  <a:lnTo>
                    <a:pt x="31225" y="56519"/>
                  </a:lnTo>
                  <a:lnTo>
                    <a:pt x="44359" y="51753"/>
                  </a:lnTo>
                  <a:lnTo>
                    <a:pt x="53529" y="41623"/>
                  </a:lnTo>
                  <a:lnTo>
                    <a:pt x="56966" y="27918"/>
                  </a:lnTo>
                  <a:lnTo>
                    <a:pt x="55787" y="19817"/>
                  </a:lnTo>
                  <a:lnTo>
                    <a:pt x="49417" y="9227"/>
                  </a:lnTo>
                  <a:lnTo>
                    <a:pt x="37837" y="2182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bk object 93">
              <a:extLst>
                <a:ext uri="{FF2B5EF4-FFF2-40B4-BE49-F238E27FC236}">
                  <a16:creationId xmlns:a16="http://schemas.microsoft.com/office/drawing/2014/main" id="{0EF77258-AC19-8F4F-B7AB-56DD63F0F10C}"/>
                </a:ext>
              </a:extLst>
            </p:cNvPr>
            <p:cNvSpPr/>
            <p:nvPr/>
          </p:nvSpPr>
          <p:spPr>
            <a:xfrm>
              <a:off x="1407688" y="19066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4" y="6017"/>
                  </a:lnTo>
                  <a:lnTo>
                    <a:pt x="2580" y="17262"/>
                  </a:lnTo>
                  <a:lnTo>
                    <a:pt x="0" y="33101"/>
                  </a:lnTo>
                  <a:lnTo>
                    <a:pt x="5486" y="45153"/>
                  </a:lnTo>
                  <a:lnTo>
                    <a:pt x="16256" y="53474"/>
                  </a:lnTo>
                  <a:lnTo>
                    <a:pt x="31225" y="56506"/>
                  </a:lnTo>
                  <a:lnTo>
                    <a:pt x="44336" y="51749"/>
                  </a:lnTo>
                  <a:lnTo>
                    <a:pt x="53539" y="41612"/>
                  </a:lnTo>
                  <a:lnTo>
                    <a:pt x="57011" y="27900"/>
                  </a:lnTo>
                  <a:lnTo>
                    <a:pt x="55813" y="19795"/>
                  </a:lnTo>
                  <a:lnTo>
                    <a:pt x="49412" y="9213"/>
                  </a:lnTo>
                  <a:lnTo>
                    <a:pt x="37815" y="2173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bk object 94">
              <a:extLst>
                <a:ext uri="{FF2B5EF4-FFF2-40B4-BE49-F238E27FC236}">
                  <a16:creationId xmlns:a16="http://schemas.microsoft.com/office/drawing/2014/main" id="{4D66D485-25CA-2A4B-B8A9-EAB05B2B4B6A}"/>
                </a:ext>
              </a:extLst>
            </p:cNvPr>
            <p:cNvSpPr/>
            <p:nvPr/>
          </p:nvSpPr>
          <p:spPr>
            <a:xfrm>
              <a:off x="1648762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6" y="0"/>
                  </a:moveTo>
                  <a:lnTo>
                    <a:pt x="10146" y="6009"/>
                  </a:lnTo>
                  <a:lnTo>
                    <a:pt x="2564" y="17254"/>
                  </a:lnTo>
                  <a:lnTo>
                    <a:pt x="0" y="33117"/>
                  </a:lnTo>
                  <a:lnTo>
                    <a:pt x="5477" y="45163"/>
                  </a:lnTo>
                  <a:lnTo>
                    <a:pt x="16229" y="53470"/>
                  </a:lnTo>
                  <a:lnTo>
                    <a:pt x="31218" y="56483"/>
                  </a:lnTo>
                  <a:lnTo>
                    <a:pt x="44317" y="51725"/>
                  </a:lnTo>
                  <a:lnTo>
                    <a:pt x="53505" y="41601"/>
                  </a:lnTo>
                  <a:lnTo>
                    <a:pt x="56961" y="27901"/>
                  </a:lnTo>
                  <a:lnTo>
                    <a:pt x="55762" y="19763"/>
                  </a:lnTo>
                  <a:lnTo>
                    <a:pt x="49353" y="9193"/>
                  </a:lnTo>
                  <a:lnTo>
                    <a:pt x="37753" y="2167"/>
                  </a:lnTo>
                  <a:lnTo>
                    <a:pt x="213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95">
              <a:extLst>
                <a:ext uri="{FF2B5EF4-FFF2-40B4-BE49-F238E27FC236}">
                  <a16:creationId xmlns:a16="http://schemas.microsoft.com/office/drawing/2014/main" id="{43D0D052-9155-A147-A33F-A4BA70163B09}"/>
                </a:ext>
              </a:extLst>
            </p:cNvPr>
            <p:cNvSpPr/>
            <p:nvPr/>
          </p:nvSpPr>
          <p:spPr>
            <a:xfrm>
              <a:off x="1889709" y="19066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80" y="6012"/>
                  </a:lnTo>
                  <a:lnTo>
                    <a:pt x="2578" y="17257"/>
                  </a:lnTo>
                  <a:lnTo>
                    <a:pt x="0" y="33110"/>
                  </a:lnTo>
                  <a:lnTo>
                    <a:pt x="5494" y="45158"/>
                  </a:lnTo>
                  <a:lnTo>
                    <a:pt x="16269" y="53475"/>
                  </a:lnTo>
                  <a:lnTo>
                    <a:pt x="31233" y="56506"/>
                  </a:lnTo>
                  <a:lnTo>
                    <a:pt x="44346" y="51743"/>
                  </a:lnTo>
                  <a:lnTo>
                    <a:pt x="53535" y="41602"/>
                  </a:lnTo>
                  <a:lnTo>
                    <a:pt x="56998" y="27880"/>
                  </a:lnTo>
                  <a:lnTo>
                    <a:pt x="55807" y="19789"/>
                  </a:lnTo>
                  <a:lnTo>
                    <a:pt x="49416" y="9208"/>
                  </a:lnTo>
                  <a:lnTo>
                    <a:pt x="37822" y="2172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96">
              <a:extLst>
                <a:ext uri="{FF2B5EF4-FFF2-40B4-BE49-F238E27FC236}">
                  <a16:creationId xmlns:a16="http://schemas.microsoft.com/office/drawing/2014/main" id="{D60EFCE2-D8A6-F940-A58C-83CEEC960934}"/>
                </a:ext>
              </a:extLst>
            </p:cNvPr>
            <p:cNvSpPr/>
            <p:nvPr/>
          </p:nvSpPr>
          <p:spPr>
            <a:xfrm>
              <a:off x="4502455" y="211671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11"/>
                  </a:lnTo>
                  <a:lnTo>
                    <a:pt x="2576" y="17259"/>
                  </a:lnTo>
                  <a:lnTo>
                    <a:pt x="0" y="33098"/>
                  </a:lnTo>
                  <a:lnTo>
                    <a:pt x="5468" y="45144"/>
                  </a:lnTo>
                  <a:lnTo>
                    <a:pt x="16226" y="53475"/>
                  </a:lnTo>
                  <a:lnTo>
                    <a:pt x="31217" y="56512"/>
                  </a:lnTo>
                  <a:lnTo>
                    <a:pt x="44337" y="51730"/>
                  </a:lnTo>
                  <a:lnTo>
                    <a:pt x="53541" y="41589"/>
                  </a:lnTo>
                  <a:lnTo>
                    <a:pt x="57014" y="27912"/>
                  </a:lnTo>
                  <a:lnTo>
                    <a:pt x="55812" y="19811"/>
                  </a:lnTo>
                  <a:lnTo>
                    <a:pt x="49401" y="9231"/>
                  </a:lnTo>
                  <a:lnTo>
                    <a:pt x="37798" y="2183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97">
              <a:extLst>
                <a:ext uri="{FF2B5EF4-FFF2-40B4-BE49-F238E27FC236}">
                  <a16:creationId xmlns:a16="http://schemas.microsoft.com/office/drawing/2014/main" id="{47356393-05CD-0249-AC7C-63303CAC1381}"/>
                </a:ext>
              </a:extLst>
            </p:cNvPr>
            <p:cNvSpPr/>
            <p:nvPr/>
          </p:nvSpPr>
          <p:spPr>
            <a:xfrm>
              <a:off x="4743470" y="211672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69" y="0"/>
                  </a:moveTo>
                  <a:lnTo>
                    <a:pt x="10162" y="6011"/>
                  </a:lnTo>
                  <a:lnTo>
                    <a:pt x="2567" y="17257"/>
                  </a:lnTo>
                  <a:lnTo>
                    <a:pt x="0" y="33088"/>
                  </a:lnTo>
                  <a:lnTo>
                    <a:pt x="5467" y="45140"/>
                  </a:lnTo>
                  <a:lnTo>
                    <a:pt x="16230" y="53483"/>
                  </a:lnTo>
                  <a:lnTo>
                    <a:pt x="31232" y="56539"/>
                  </a:lnTo>
                  <a:lnTo>
                    <a:pt x="44342" y="51742"/>
                  </a:lnTo>
                  <a:lnTo>
                    <a:pt x="53493" y="41589"/>
                  </a:lnTo>
                  <a:lnTo>
                    <a:pt x="56911" y="27911"/>
                  </a:lnTo>
                  <a:lnTo>
                    <a:pt x="55738" y="19860"/>
                  </a:lnTo>
                  <a:lnTo>
                    <a:pt x="49388" y="9255"/>
                  </a:lnTo>
                  <a:lnTo>
                    <a:pt x="37820" y="2189"/>
                  </a:lnTo>
                  <a:lnTo>
                    <a:pt x="2136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98">
              <a:extLst>
                <a:ext uri="{FF2B5EF4-FFF2-40B4-BE49-F238E27FC236}">
                  <a16:creationId xmlns:a16="http://schemas.microsoft.com/office/drawing/2014/main" id="{3F11550B-3429-A440-983B-9CA62B9BD49D}"/>
                </a:ext>
              </a:extLst>
            </p:cNvPr>
            <p:cNvSpPr/>
            <p:nvPr/>
          </p:nvSpPr>
          <p:spPr>
            <a:xfrm>
              <a:off x="4984426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7"/>
                  </a:lnTo>
                  <a:lnTo>
                    <a:pt x="2586" y="17264"/>
                  </a:lnTo>
                  <a:lnTo>
                    <a:pt x="0" y="33096"/>
                  </a:lnTo>
                  <a:lnTo>
                    <a:pt x="5492" y="45140"/>
                  </a:lnTo>
                  <a:lnTo>
                    <a:pt x="16265" y="53470"/>
                  </a:lnTo>
                  <a:lnTo>
                    <a:pt x="31225" y="56510"/>
                  </a:lnTo>
                  <a:lnTo>
                    <a:pt x="44342" y="51740"/>
                  </a:lnTo>
                  <a:lnTo>
                    <a:pt x="53541" y="41596"/>
                  </a:lnTo>
                  <a:lnTo>
                    <a:pt x="57010" y="27905"/>
                  </a:lnTo>
                  <a:lnTo>
                    <a:pt x="55816" y="19815"/>
                  </a:lnTo>
                  <a:lnTo>
                    <a:pt x="49419" y="9230"/>
                  </a:lnTo>
                  <a:lnTo>
                    <a:pt x="37826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99">
              <a:extLst>
                <a:ext uri="{FF2B5EF4-FFF2-40B4-BE49-F238E27FC236}">
                  <a16:creationId xmlns:a16="http://schemas.microsoft.com/office/drawing/2014/main" id="{E138F7B8-9281-7544-9282-1BCA05CE5B9C}"/>
                </a:ext>
              </a:extLst>
            </p:cNvPr>
            <p:cNvSpPr/>
            <p:nvPr/>
          </p:nvSpPr>
          <p:spPr>
            <a:xfrm>
              <a:off x="5225477" y="21167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0" y="0"/>
                  </a:moveTo>
                  <a:lnTo>
                    <a:pt x="10147" y="6015"/>
                  </a:lnTo>
                  <a:lnTo>
                    <a:pt x="2563" y="17268"/>
                  </a:lnTo>
                  <a:lnTo>
                    <a:pt x="0" y="33127"/>
                  </a:lnTo>
                  <a:lnTo>
                    <a:pt x="5470" y="45153"/>
                  </a:lnTo>
                  <a:lnTo>
                    <a:pt x="16235" y="53472"/>
                  </a:lnTo>
                  <a:lnTo>
                    <a:pt x="31229" y="56507"/>
                  </a:lnTo>
                  <a:lnTo>
                    <a:pt x="44327" y="51725"/>
                  </a:lnTo>
                  <a:lnTo>
                    <a:pt x="53511" y="41579"/>
                  </a:lnTo>
                  <a:lnTo>
                    <a:pt x="56973" y="27905"/>
                  </a:lnTo>
                  <a:lnTo>
                    <a:pt x="55771" y="19797"/>
                  </a:lnTo>
                  <a:lnTo>
                    <a:pt x="49363" y="9220"/>
                  </a:lnTo>
                  <a:lnTo>
                    <a:pt x="37761" y="2178"/>
                  </a:lnTo>
                  <a:lnTo>
                    <a:pt x="213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100">
              <a:extLst>
                <a:ext uri="{FF2B5EF4-FFF2-40B4-BE49-F238E27FC236}">
                  <a16:creationId xmlns:a16="http://schemas.microsoft.com/office/drawing/2014/main" id="{71EF2920-6889-C24F-9C41-A82222A9B816}"/>
                </a:ext>
              </a:extLst>
            </p:cNvPr>
            <p:cNvSpPr/>
            <p:nvPr/>
          </p:nvSpPr>
          <p:spPr>
            <a:xfrm>
              <a:off x="5466429" y="21167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9" y="0"/>
                  </a:moveTo>
                  <a:lnTo>
                    <a:pt x="10183" y="6026"/>
                  </a:lnTo>
                  <a:lnTo>
                    <a:pt x="2580" y="17268"/>
                  </a:lnTo>
                  <a:lnTo>
                    <a:pt x="0" y="33089"/>
                  </a:lnTo>
                  <a:lnTo>
                    <a:pt x="5475" y="45139"/>
                  </a:lnTo>
                  <a:lnTo>
                    <a:pt x="16245" y="53473"/>
                  </a:lnTo>
                  <a:lnTo>
                    <a:pt x="31231" y="56522"/>
                  </a:lnTo>
                  <a:lnTo>
                    <a:pt x="44355" y="51742"/>
                  </a:lnTo>
                  <a:lnTo>
                    <a:pt x="53550" y="41604"/>
                  </a:lnTo>
                  <a:lnTo>
                    <a:pt x="57016" y="27922"/>
                  </a:lnTo>
                  <a:lnTo>
                    <a:pt x="55813" y="19792"/>
                  </a:lnTo>
                  <a:lnTo>
                    <a:pt x="49412" y="9211"/>
                  </a:lnTo>
                  <a:lnTo>
                    <a:pt x="37819" y="217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101">
              <a:extLst>
                <a:ext uri="{FF2B5EF4-FFF2-40B4-BE49-F238E27FC236}">
                  <a16:creationId xmlns:a16="http://schemas.microsoft.com/office/drawing/2014/main" id="{CD553757-18F4-5343-BFCE-7807F3127354}"/>
                </a:ext>
              </a:extLst>
            </p:cNvPr>
            <p:cNvSpPr/>
            <p:nvPr/>
          </p:nvSpPr>
          <p:spPr>
            <a:xfrm>
              <a:off x="4502447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200" y="6001"/>
                  </a:lnTo>
                  <a:lnTo>
                    <a:pt x="2589" y="17242"/>
                  </a:lnTo>
                  <a:lnTo>
                    <a:pt x="0" y="33064"/>
                  </a:lnTo>
                  <a:lnTo>
                    <a:pt x="5466" y="45120"/>
                  </a:lnTo>
                  <a:lnTo>
                    <a:pt x="16231" y="53459"/>
                  </a:lnTo>
                  <a:lnTo>
                    <a:pt x="31209" y="56509"/>
                  </a:lnTo>
                  <a:lnTo>
                    <a:pt x="44336" y="51729"/>
                  </a:lnTo>
                  <a:lnTo>
                    <a:pt x="53547" y="41599"/>
                  </a:lnTo>
                  <a:lnTo>
                    <a:pt x="57022" y="27931"/>
                  </a:lnTo>
                  <a:lnTo>
                    <a:pt x="55817" y="19810"/>
                  </a:lnTo>
                  <a:lnTo>
                    <a:pt x="49405" y="9224"/>
                  </a:lnTo>
                  <a:lnTo>
                    <a:pt x="37808" y="2177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102">
              <a:extLst>
                <a:ext uri="{FF2B5EF4-FFF2-40B4-BE49-F238E27FC236}">
                  <a16:creationId xmlns:a16="http://schemas.microsoft.com/office/drawing/2014/main" id="{D8C04C8D-575C-0A4D-82BA-B47A22900973}"/>
                </a:ext>
              </a:extLst>
            </p:cNvPr>
            <p:cNvSpPr/>
            <p:nvPr/>
          </p:nvSpPr>
          <p:spPr>
            <a:xfrm>
              <a:off x="4743439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08" y="6005"/>
                  </a:lnTo>
                  <a:lnTo>
                    <a:pt x="2592" y="17242"/>
                  </a:lnTo>
                  <a:lnTo>
                    <a:pt x="0" y="33058"/>
                  </a:lnTo>
                  <a:lnTo>
                    <a:pt x="5453" y="45122"/>
                  </a:lnTo>
                  <a:lnTo>
                    <a:pt x="16197" y="53472"/>
                  </a:lnTo>
                  <a:lnTo>
                    <a:pt x="31146" y="56513"/>
                  </a:lnTo>
                  <a:lnTo>
                    <a:pt x="44308" y="51765"/>
                  </a:lnTo>
                  <a:lnTo>
                    <a:pt x="53491" y="41634"/>
                  </a:lnTo>
                  <a:lnTo>
                    <a:pt x="56941" y="27944"/>
                  </a:lnTo>
                  <a:lnTo>
                    <a:pt x="55769" y="19841"/>
                  </a:lnTo>
                  <a:lnTo>
                    <a:pt x="49410" y="9245"/>
                  </a:lnTo>
                  <a:lnTo>
                    <a:pt x="37845" y="2187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103">
              <a:extLst>
                <a:ext uri="{FF2B5EF4-FFF2-40B4-BE49-F238E27FC236}">
                  <a16:creationId xmlns:a16="http://schemas.microsoft.com/office/drawing/2014/main" id="{AC832393-5452-D647-95D7-A2A9B24F7404}"/>
                </a:ext>
              </a:extLst>
            </p:cNvPr>
            <p:cNvSpPr/>
            <p:nvPr/>
          </p:nvSpPr>
          <p:spPr>
            <a:xfrm>
              <a:off x="4984419" y="23333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13" y="6013"/>
                  </a:lnTo>
                  <a:lnTo>
                    <a:pt x="2592" y="17254"/>
                  </a:lnTo>
                  <a:lnTo>
                    <a:pt x="0" y="33073"/>
                  </a:lnTo>
                  <a:lnTo>
                    <a:pt x="5482" y="45119"/>
                  </a:lnTo>
                  <a:lnTo>
                    <a:pt x="16254" y="53451"/>
                  </a:lnTo>
                  <a:lnTo>
                    <a:pt x="31215" y="56491"/>
                  </a:lnTo>
                  <a:lnTo>
                    <a:pt x="44344" y="51733"/>
                  </a:lnTo>
                  <a:lnTo>
                    <a:pt x="53547" y="41602"/>
                  </a:lnTo>
                  <a:lnTo>
                    <a:pt x="57017" y="27907"/>
                  </a:lnTo>
                  <a:lnTo>
                    <a:pt x="55827" y="19831"/>
                  </a:lnTo>
                  <a:lnTo>
                    <a:pt x="49435" y="9239"/>
                  </a:lnTo>
                  <a:lnTo>
                    <a:pt x="37847" y="2184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104">
              <a:extLst>
                <a:ext uri="{FF2B5EF4-FFF2-40B4-BE49-F238E27FC236}">
                  <a16:creationId xmlns:a16="http://schemas.microsoft.com/office/drawing/2014/main" id="{8406FA39-5DA6-CC44-B785-6DC998D5D286}"/>
                </a:ext>
              </a:extLst>
            </p:cNvPr>
            <p:cNvSpPr/>
            <p:nvPr/>
          </p:nvSpPr>
          <p:spPr>
            <a:xfrm>
              <a:off x="5225469" y="233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0" y="0"/>
                  </a:moveTo>
                  <a:lnTo>
                    <a:pt x="10176" y="6007"/>
                  </a:lnTo>
                  <a:lnTo>
                    <a:pt x="2574" y="17250"/>
                  </a:lnTo>
                  <a:lnTo>
                    <a:pt x="0" y="33078"/>
                  </a:lnTo>
                  <a:lnTo>
                    <a:pt x="5457" y="45129"/>
                  </a:lnTo>
                  <a:lnTo>
                    <a:pt x="16212" y="53464"/>
                  </a:lnTo>
                  <a:lnTo>
                    <a:pt x="31190" y="56512"/>
                  </a:lnTo>
                  <a:lnTo>
                    <a:pt x="44310" y="51729"/>
                  </a:lnTo>
                  <a:lnTo>
                    <a:pt x="53512" y="41592"/>
                  </a:lnTo>
                  <a:lnTo>
                    <a:pt x="56981" y="27914"/>
                  </a:lnTo>
                  <a:lnTo>
                    <a:pt x="55789" y="19836"/>
                  </a:lnTo>
                  <a:lnTo>
                    <a:pt x="49390" y="9244"/>
                  </a:lnTo>
                  <a:lnTo>
                    <a:pt x="37797" y="2188"/>
                  </a:lnTo>
                  <a:lnTo>
                    <a:pt x="213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105">
              <a:extLst>
                <a:ext uri="{FF2B5EF4-FFF2-40B4-BE49-F238E27FC236}">
                  <a16:creationId xmlns:a16="http://schemas.microsoft.com/office/drawing/2014/main" id="{E898590D-C0DB-A345-95E4-FFC4957E54CA}"/>
                </a:ext>
              </a:extLst>
            </p:cNvPr>
            <p:cNvSpPr/>
            <p:nvPr/>
          </p:nvSpPr>
          <p:spPr>
            <a:xfrm>
              <a:off x="5466424" y="233337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3" y="6012"/>
                  </a:lnTo>
                  <a:lnTo>
                    <a:pt x="2589" y="17255"/>
                  </a:lnTo>
                  <a:lnTo>
                    <a:pt x="0" y="33073"/>
                  </a:lnTo>
                  <a:lnTo>
                    <a:pt x="5467" y="45122"/>
                  </a:lnTo>
                  <a:lnTo>
                    <a:pt x="16229" y="53462"/>
                  </a:lnTo>
                  <a:lnTo>
                    <a:pt x="31203" y="56507"/>
                  </a:lnTo>
                  <a:lnTo>
                    <a:pt x="44339" y="51746"/>
                  </a:lnTo>
                  <a:lnTo>
                    <a:pt x="53549" y="41614"/>
                  </a:lnTo>
                  <a:lnTo>
                    <a:pt x="57021" y="27942"/>
                  </a:lnTo>
                  <a:lnTo>
                    <a:pt x="55825" y="19836"/>
                  </a:lnTo>
                  <a:lnTo>
                    <a:pt x="49428" y="9241"/>
                  </a:lnTo>
                  <a:lnTo>
                    <a:pt x="37838" y="218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106">
              <a:extLst>
                <a:ext uri="{FF2B5EF4-FFF2-40B4-BE49-F238E27FC236}">
                  <a16:creationId xmlns:a16="http://schemas.microsoft.com/office/drawing/2014/main" id="{DB514CFD-4C30-1744-B21F-CF95DF0249BB}"/>
                </a:ext>
              </a:extLst>
            </p:cNvPr>
            <p:cNvSpPr/>
            <p:nvPr/>
          </p:nvSpPr>
          <p:spPr>
            <a:xfrm>
              <a:off x="4502450" y="25500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2" y="5996"/>
                  </a:lnTo>
                  <a:lnTo>
                    <a:pt x="2583" y="17233"/>
                  </a:lnTo>
                  <a:lnTo>
                    <a:pt x="0" y="33065"/>
                  </a:lnTo>
                  <a:lnTo>
                    <a:pt x="5461" y="45120"/>
                  </a:lnTo>
                  <a:lnTo>
                    <a:pt x="16217" y="53447"/>
                  </a:lnTo>
                  <a:lnTo>
                    <a:pt x="31206" y="56481"/>
                  </a:lnTo>
                  <a:lnTo>
                    <a:pt x="44333" y="51715"/>
                  </a:lnTo>
                  <a:lnTo>
                    <a:pt x="53544" y="41586"/>
                  </a:lnTo>
                  <a:lnTo>
                    <a:pt x="57018" y="27900"/>
                  </a:lnTo>
                  <a:lnTo>
                    <a:pt x="55827" y="19833"/>
                  </a:lnTo>
                  <a:lnTo>
                    <a:pt x="49425" y="9243"/>
                  </a:lnTo>
                  <a:lnTo>
                    <a:pt x="37826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107">
              <a:extLst>
                <a:ext uri="{FF2B5EF4-FFF2-40B4-BE49-F238E27FC236}">
                  <a16:creationId xmlns:a16="http://schemas.microsoft.com/office/drawing/2014/main" id="{10DAF108-48EB-784E-81FB-C011E2DBC724}"/>
                </a:ext>
              </a:extLst>
            </p:cNvPr>
            <p:cNvSpPr/>
            <p:nvPr/>
          </p:nvSpPr>
          <p:spPr>
            <a:xfrm>
              <a:off x="4743459" y="25500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06" y="51730"/>
                  </a:lnTo>
                  <a:lnTo>
                    <a:pt x="53483" y="41598"/>
                  </a:lnTo>
                  <a:lnTo>
                    <a:pt x="56943" y="27898"/>
                  </a:lnTo>
                  <a:lnTo>
                    <a:pt x="55767" y="19870"/>
                  </a:lnTo>
                  <a:lnTo>
                    <a:pt x="49415" y="9261"/>
                  </a:lnTo>
                  <a:lnTo>
                    <a:pt x="37851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108">
              <a:extLst>
                <a:ext uri="{FF2B5EF4-FFF2-40B4-BE49-F238E27FC236}">
                  <a16:creationId xmlns:a16="http://schemas.microsoft.com/office/drawing/2014/main" id="{5922C2BF-BD36-3D47-B803-DB5794F357A0}"/>
                </a:ext>
              </a:extLst>
            </p:cNvPr>
            <p:cNvSpPr/>
            <p:nvPr/>
          </p:nvSpPr>
          <p:spPr>
            <a:xfrm>
              <a:off x="4984421" y="255003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5" y="6004"/>
                  </a:lnTo>
                  <a:lnTo>
                    <a:pt x="2592" y="17239"/>
                  </a:lnTo>
                  <a:lnTo>
                    <a:pt x="0" y="33060"/>
                  </a:lnTo>
                  <a:lnTo>
                    <a:pt x="5485" y="45113"/>
                  </a:lnTo>
                  <a:lnTo>
                    <a:pt x="16256" y="53440"/>
                  </a:lnTo>
                  <a:lnTo>
                    <a:pt x="31214" y="56476"/>
                  </a:lnTo>
                  <a:lnTo>
                    <a:pt x="44338" y="51722"/>
                  </a:lnTo>
                  <a:lnTo>
                    <a:pt x="53543" y="41589"/>
                  </a:lnTo>
                  <a:lnTo>
                    <a:pt x="57015" y="27890"/>
                  </a:lnTo>
                  <a:lnTo>
                    <a:pt x="55830" y="19833"/>
                  </a:lnTo>
                  <a:lnTo>
                    <a:pt x="49443" y="9239"/>
                  </a:lnTo>
                  <a:lnTo>
                    <a:pt x="3785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109">
              <a:extLst>
                <a:ext uri="{FF2B5EF4-FFF2-40B4-BE49-F238E27FC236}">
                  <a16:creationId xmlns:a16="http://schemas.microsoft.com/office/drawing/2014/main" id="{71F8DB7E-0875-0046-9B56-8F5E64D70669}"/>
                </a:ext>
              </a:extLst>
            </p:cNvPr>
            <p:cNvSpPr/>
            <p:nvPr/>
          </p:nvSpPr>
          <p:spPr>
            <a:xfrm>
              <a:off x="5225472" y="255001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04" y="5988"/>
                  </a:lnTo>
                  <a:lnTo>
                    <a:pt x="2588" y="17221"/>
                  </a:lnTo>
                  <a:lnTo>
                    <a:pt x="0" y="33048"/>
                  </a:lnTo>
                  <a:lnTo>
                    <a:pt x="5452" y="45109"/>
                  </a:lnTo>
                  <a:lnTo>
                    <a:pt x="16195" y="53448"/>
                  </a:lnTo>
                  <a:lnTo>
                    <a:pt x="31171" y="56490"/>
                  </a:lnTo>
                  <a:lnTo>
                    <a:pt x="44299" y="51733"/>
                  </a:lnTo>
                  <a:lnTo>
                    <a:pt x="53506" y="41607"/>
                  </a:lnTo>
                  <a:lnTo>
                    <a:pt x="56978" y="27907"/>
                  </a:lnTo>
                  <a:lnTo>
                    <a:pt x="55803" y="19877"/>
                  </a:lnTo>
                  <a:lnTo>
                    <a:pt x="49426" y="9268"/>
                  </a:lnTo>
                  <a:lnTo>
                    <a:pt x="37845" y="2199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110">
              <a:extLst>
                <a:ext uri="{FF2B5EF4-FFF2-40B4-BE49-F238E27FC236}">
                  <a16:creationId xmlns:a16="http://schemas.microsoft.com/office/drawing/2014/main" id="{91C037FE-AD82-AF42-8BF3-3A79495FD4C0}"/>
                </a:ext>
              </a:extLst>
            </p:cNvPr>
            <p:cNvSpPr/>
            <p:nvPr/>
          </p:nvSpPr>
          <p:spPr>
            <a:xfrm>
              <a:off x="5466419" y="255004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1" y="0"/>
                  </a:moveTo>
                  <a:lnTo>
                    <a:pt x="10206" y="5991"/>
                  </a:lnTo>
                  <a:lnTo>
                    <a:pt x="2591" y="17220"/>
                  </a:lnTo>
                  <a:lnTo>
                    <a:pt x="0" y="33029"/>
                  </a:lnTo>
                  <a:lnTo>
                    <a:pt x="5461" y="45084"/>
                  </a:lnTo>
                  <a:lnTo>
                    <a:pt x="16222" y="53424"/>
                  </a:lnTo>
                  <a:lnTo>
                    <a:pt x="31194" y="56471"/>
                  </a:lnTo>
                  <a:lnTo>
                    <a:pt x="44336" y="51724"/>
                  </a:lnTo>
                  <a:lnTo>
                    <a:pt x="53551" y="41599"/>
                  </a:lnTo>
                  <a:lnTo>
                    <a:pt x="57025" y="27923"/>
                  </a:lnTo>
                  <a:lnTo>
                    <a:pt x="55827" y="19800"/>
                  </a:lnTo>
                  <a:lnTo>
                    <a:pt x="49431" y="9211"/>
                  </a:lnTo>
                  <a:lnTo>
                    <a:pt x="37843" y="2169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111">
              <a:extLst>
                <a:ext uri="{FF2B5EF4-FFF2-40B4-BE49-F238E27FC236}">
                  <a16:creationId xmlns:a16="http://schemas.microsoft.com/office/drawing/2014/main" id="{43191048-2685-954F-9B59-776E5892FA84}"/>
                </a:ext>
              </a:extLst>
            </p:cNvPr>
            <p:cNvSpPr/>
            <p:nvPr/>
          </p:nvSpPr>
          <p:spPr>
            <a:xfrm>
              <a:off x="4502450" y="276667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6" y="0"/>
                  </a:moveTo>
                  <a:lnTo>
                    <a:pt x="10180" y="5993"/>
                  </a:lnTo>
                  <a:lnTo>
                    <a:pt x="2580" y="17229"/>
                  </a:lnTo>
                  <a:lnTo>
                    <a:pt x="0" y="33063"/>
                  </a:lnTo>
                  <a:lnTo>
                    <a:pt x="5462" y="45115"/>
                  </a:lnTo>
                  <a:lnTo>
                    <a:pt x="16223" y="53451"/>
                  </a:lnTo>
                  <a:lnTo>
                    <a:pt x="31222" y="56498"/>
                  </a:lnTo>
                  <a:lnTo>
                    <a:pt x="44341" y="51711"/>
                  </a:lnTo>
                  <a:lnTo>
                    <a:pt x="53546" y="41575"/>
                  </a:lnTo>
                  <a:lnTo>
                    <a:pt x="57018" y="27902"/>
                  </a:lnTo>
                  <a:lnTo>
                    <a:pt x="55816" y="19791"/>
                  </a:lnTo>
                  <a:lnTo>
                    <a:pt x="49405" y="9212"/>
                  </a:lnTo>
                  <a:lnTo>
                    <a:pt x="37803" y="2173"/>
                  </a:lnTo>
                  <a:lnTo>
                    <a:pt x="2139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112">
              <a:extLst>
                <a:ext uri="{FF2B5EF4-FFF2-40B4-BE49-F238E27FC236}">
                  <a16:creationId xmlns:a16="http://schemas.microsoft.com/office/drawing/2014/main" id="{3C040DD5-37F4-134B-8690-4C2B1B31CDF4}"/>
                </a:ext>
              </a:extLst>
            </p:cNvPr>
            <p:cNvSpPr/>
            <p:nvPr/>
          </p:nvSpPr>
          <p:spPr>
            <a:xfrm>
              <a:off x="4743443" y="276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4" y="0"/>
                  </a:moveTo>
                  <a:lnTo>
                    <a:pt x="10222" y="5993"/>
                  </a:lnTo>
                  <a:lnTo>
                    <a:pt x="2601" y="17228"/>
                  </a:lnTo>
                  <a:lnTo>
                    <a:pt x="0" y="33065"/>
                  </a:lnTo>
                  <a:lnTo>
                    <a:pt x="5462" y="45124"/>
                  </a:lnTo>
                  <a:lnTo>
                    <a:pt x="16217" y="53462"/>
                  </a:lnTo>
                  <a:lnTo>
                    <a:pt x="31190" y="56504"/>
                  </a:lnTo>
                  <a:lnTo>
                    <a:pt x="44331" y="51741"/>
                  </a:lnTo>
                  <a:lnTo>
                    <a:pt x="53507" y="41606"/>
                  </a:lnTo>
                  <a:lnTo>
                    <a:pt x="56979" y="27920"/>
                  </a:lnTo>
                  <a:lnTo>
                    <a:pt x="55808" y="19877"/>
                  </a:lnTo>
                  <a:lnTo>
                    <a:pt x="49450" y="9262"/>
                  </a:lnTo>
                  <a:lnTo>
                    <a:pt x="37882" y="2194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113">
              <a:extLst>
                <a:ext uri="{FF2B5EF4-FFF2-40B4-BE49-F238E27FC236}">
                  <a16:creationId xmlns:a16="http://schemas.microsoft.com/office/drawing/2014/main" id="{B3064BDF-285E-B743-A062-67BFFEC34B9A}"/>
                </a:ext>
              </a:extLst>
            </p:cNvPr>
            <p:cNvSpPr/>
            <p:nvPr/>
          </p:nvSpPr>
          <p:spPr>
            <a:xfrm>
              <a:off x="4984426" y="27666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3" y="6008"/>
                  </a:lnTo>
                  <a:lnTo>
                    <a:pt x="2587" y="17250"/>
                  </a:lnTo>
                  <a:lnTo>
                    <a:pt x="0" y="33084"/>
                  </a:lnTo>
                  <a:lnTo>
                    <a:pt x="5492" y="45132"/>
                  </a:lnTo>
                  <a:lnTo>
                    <a:pt x="16265" y="53457"/>
                  </a:lnTo>
                  <a:lnTo>
                    <a:pt x="31224" y="56491"/>
                  </a:lnTo>
                  <a:lnTo>
                    <a:pt x="44345" y="51723"/>
                  </a:lnTo>
                  <a:lnTo>
                    <a:pt x="53543" y="41583"/>
                  </a:lnTo>
                  <a:lnTo>
                    <a:pt x="57010" y="27888"/>
                  </a:lnTo>
                  <a:lnTo>
                    <a:pt x="55821" y="19818"/>
                  </a:lnTo>
                  <a:lnTo>
                    <a:pt x="49430" y="9231"/>
                  </a:lnTo>
                  <a:lnTo>
                    <a:pt x="37837" y="2181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114">
              <a:extLst>
                <a:ext uri="{FF2B5EF4-FFF2-40B4-BE49-F238E27FC236}">
                  <a16:creationId xmlns:a16="http://schemas.microsoft.com/office/drawing/2014/main" id="{FA64BA1D-612B-9442-B5F2-2D9E20C8AF8D}"/>
                </a:ext>
              </a:extLst>
            </p:cNvPr>
            <p:cNvSpPr/>
            <p:nvPr/>
          </p:nvSpPr>
          <p:spPr>
            <a:xfrm>
              <a:off x="5225451" y="276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5996"/>
                  </a:lnTo>
                  <a:lnTo>
                    <a:pt x="2588" y="17235"/>
                  </a:lnTo>
                  <a:lnTo>
                    <a:pt x="0" y="33068"/>
                  </a:lnTo>
                  <a:lnTo>
                    <a:pt x="5463" y="45126"/>
                  </a:lnTo>
                  <a:lnTo>
                    <a:pt x="16219" y="53463"/>
                  </a:lnTo>
                  <a:lnTo>
                    <a:pt x="31192" y="56503"/>
                  </a:lnTo>
                  <a:lnTo>
                    <a:pt x="44320" y="51736"/>
                  </a:lnTo>
                  <a:lnTo>
                    <a:pt x="53527" y="41602"/>
                  </a:lnTo>
                  <a:lnTo>
                    <a:pt x="56999" y="27920"/>
                  </a:lnTo>
                  <a:lnTo>
                    <a:pt x="55811" y="19849"/>
                  </a:lnTo>
                  <a:lnTo>
                    <a:pt x="49417" y="9249"/>
                  </a:lnTo>
                  <a:lnTo>
                    <a:pt x="37828" y="2190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115">
              <a:extLst>
                <a:ext uri="{FF2B5EF4-FFF2-40B4-BE49-F238E27FC236}">
                  <a16:creationId xmlns:a16="http://schemas.microsoft.com/office/drawing/2014/main" id="{737753E2-BFCE-4045-B4B1-34EB0C2D7CDB}"/>
                </a:ext>
              </a:extLst>
            </p:cNvPr>
            <p:cNvSpPr/>
            <p:nvPr/>
          </p:nvSpPr>
          <p:spPr>
            <a:xfrm>
              <a:off x="5466428" y="27666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4" y="6007"/>
                  </a:lnTo>
                  <a:lnTo>
                    <a:pt x="2584" y="17246"/>
                  </a:lnTo>
                  <a:lnTo>
                    <a:pt x="0" y="33073"/>
                  </a:lnTo>
                  <a:lnTo>
                    <a:pt x="5474" y="45123"/>
                  </a:lnTo>
                  <a:lnTo>
                    <a:pt x="16239" y="53454"/>
                  </a:lnTo>
                  <a:lnTo>
                    <a:pt x="31214" y="56493"/>
                  </a:lnTo>
                  <a:lnTo>
                    <a:pt x="44343" y="51729"/>
                  </a:lnTo>
                  <a:lnTo>
                    <a:pt x="53546" y="41594"/>
                  </a:lnTo>
                  <a:lnTo>
                    <a:pt x="57016" y="27908"/>
                  </a:lnTo>
                  <a:lnTo>
                    <a:pt x="55824" y="19818"/>
                  </a:lnTo>
                  <a:lnTo>
                    <a:pt x="49429" y="9228"/>
                  </a:lnTo>
                  <a:lnTo>
                    <a:pt x="37838" y="2180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116">
              <a:extLst>
                <a:ext uri="{FF2B5EF4-FFF2-40B4-BE49-F238E27FC236}">
                  <a16:creationId xmlns:a16="http://schemas.microsoft.com/office/drawing/2014/main" id="{CE16D362-27A8-9049-B679-5187702EAB45}"/>
                </a:ext>
              </a:extLst>
            </p:cNvPr>
            <p:cNvSpPr/>
            <p:nvPr/>
          </p:nvSpPr>
          <p:spPr>
            <a:xfrm>
              <a:off x="4502455" y="29832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00"/>
                  </a:lnTo>
                  <a:lnTo>
                    <a:pt x="2576" y="17244"/>
                  </a:lnTo>
                  <a:lnTo>
                    <a:pt x="0" y="33101"/>
                  </a:lnTo>
                  <a:lnTo>
                    <a:pt x="5468" y="45162"/>
                  </a:lnTo>
                  <a:lnTo>
                    <a:pt x="16226" y="53472"/>
                  </a:lnTo>
                  <a:lnTo>
                    <a:pt x="31218" y="56494"/>
                  </a:lnTo>
                  <a:lnTo>
                    <a:pt x="44337" y="51723"/>
                  </a:lnTo>
                  <a:lnTo>
                    <a:pt x="53541" y="41589"/>
                  </a:lnTo>
                  <a:lnTo>
                    <a:pt x="57014" y="27893"/>
                  </a:lnTo>
                  <a:lnTo>
                    <a:pt x="55816" y="19798"/>
                  </a:lnTo>
                  <a:lnTo>
                    <a:pt x="49407" y="9218"/>
                  </a:lnTo>
                  <a:lnTo>
                    <a:pt x="37802" y="2179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17">
              <a:extLst>
                <a:ext uri="{FF2B5EF4-FFF2-40B4-BE49-F238E27FC236}">
                  <a16:creationId xmlns:a16="http://schemas.microsoft.com/office/drawing/2014/main" id="{B6002B0E-10AF-AF40-91FC-9DE2F208A374}"/>
                </a:ext>
              </a:extLst>
            </p:cNvPr>
            <p:cNvSpPr/>
            <p:nvPr/>
          </p:nvSpPr>
          <p:spPr>
            <a:xfrm>
              <a:off x="4743451" y="29832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8" y="6002"/>
                  </a:lnTo>
                  <a:lnTo>
                    <a:pt x="2579" y="17249"/>
                  </a:lnTo>
                  <a:lnTo>
                    <a:pt x="0" y="33110"/>
                  </a:lnTo>
                  <a:lnTo>
                    <a:pt x="5473" y="45162"/>
                  </a:lnTo>
                  <a:lnTo>
                    <a:pt x="16239" y="53470"/>
                  </a:lnTo>
                  <a:lnTo>
                    <a:pt x="31231" y="56493"/>
                  </a:lnTo>
                  <a:lnTo>
                    <a:pt x="44358" y="51732"/>
                  </a:lnTo>
                  <a:lnTo>
                    <a:pt x="53513" y="41606"/>
                  </a:lnTo>
                  <a:lnTo>
                    <a:pt x="56930" y="27892"/>
                  </a:lnTo>
                  <a:lnTo>
                    <a:pt x="55761" y="19795"/>
                  </a:lnTo>
                  <a:lnTo>
                    <a:pt x="49404" y="9216"/>
                  </a:lnTo>
                  <a:lnTo>
                    <a:pt x="37829" y="2178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18">
              <a:extLst>
                <a:ext uri="{FF2B5EF4-FFF2-40B4-BE49-F238E27FC236}">
                  <a16:creationId xmlns:a16="http://schemas.microsoft.com/office/drawing/2014/main" id="{CC31E19D-31DF-6641-84C6-A32B4B1DAF15}"/>
                </a:ext>
              </a:extLst>
            </p:cNvPr>
            <p:cNvSpPr/>
            <p:nvPr/>
          </p:nvSpPr>
          <p:spPr>
            <a:xfrm>
              <a:off x="4984426" y="29833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198" y="6013"/>
                  </a:lnTo>
                  <a:lnTo>
                    <a:pt x="2585" y="17255"/>
                  </a:lnTo>
                  <a:lnTo>
                    <a:pt x="0" y="33090"/>
                  </a:lnTo>
                  <a:lnTo>
                    <a:pt x="5492" y="45145"/>
                  </a:lnTo>
                  <a:lnTo>
                    <a:pt x="16265" y="53460"/>
                  </a:lnTo>
                  <a:lnTo>
                    <a:pt x="31225" y="56489"/>
                  </a:lnTo>
                  <a:lnTo>
                    <a:pt x="44342" y="51735"/>
                  </a:lnTo>
                  <a:lnTo>
                    <a:pt x="53541" y="41602"/>
                  </a:lnTo>
                  <a:lnTo>
                    <a:pt x="57010" y="27883"/>
                  </a:lnTo>
                  <a:lnTo>
                    <a:pt x="55820" y="19808"/>
                  </a:lnTo>
                  <a:lnTo>
                    <a:pt x="49426" y="9224"/>
                  </a:lnTo>
                  <a:lnTo>
                    <a:pt x="37833" y="2178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19">
              <a:extLst>
                <a:ext uri="{FF2B5EF4-FFF2-40B4-BE49-F238E27FC236}">
                  <a16:creationId xmlns:a16="http://schemas.microsoft.com/office/drawing/2014/main" id="{DE9967BE-F16D-6547-A3C1-BACFFBEB908D}"/>
                </a:ext>
              </a:extLst>
            </p:cNvPr>
            <p:cNvSpPr/>
            <p:nvPr/>
          </p:nvSpPr>
          <p:spPr>
            <a:xfrm>
              <a:off x="5225482" y="29832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9" y="0"/>
                  </a:moveTo>
                  <a:lnTo>
                    <a:pt x="10165" y="5994"/>
                  </a:lnTo>
                  <a:lnTo>
                    <a:pt x="2566" y="17229"/>
                  </a:lnTo>
                  <a:lnTo>
                    <a:pt x="0" y="33066"/>
                  </a:lnTo>
                  <a:lnTo>
                    <a:pt x="5464" y="45133"/>
                  </a:lnTo>
                  <a:lnTo>
                    <a:pt x="16207" y="53464"/>
                  </a:lnTo>
                  <a:lnTo>
                    <a:pt x="31177" y="56499"/>
                  </a:lnTo>
                  <a:lnTo>
                    <a:pt x="44297" y="51742"/>
                  </a:lnTo>
                  <a:lnTo>
                    <a:pt x="53499" y="41615"/>
                  </a:lnTo>
                  <a:lnTo>
                    <a:pt x="56969" y="27896"/>
                  </a:lnTo>
                  <a:lnTo>
                    <a:pt x="55780" y="19825"/>
                  </a:lnTo>
                  <a:lnTo>
                    <a:pt x="49385" y="9233"/>
                  </a:lnTo>
                  <a:lnTo>
                    <a:pt x="37790" y="2184"/>
                  </a:lnTo>
                  <a:lnTo>
                    <a:pt x="2137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20">
              <a:extLst>
                <a:ext uri="{FF2B5EF4-FFF2-40B4-BE49-F238E27FC236}">
                  <a16:creationId xmlns:a16="http://schemas.microsoft.com/office/drawing/2014/main" id="{0ABA4F01-7BBC-814B-924E-4A5D40D60031}"/>
                </a:ext>
              </a:extLst>
            </p:cNvPr>
            <p:cNvSpPr/>
            <p:nvPr/>
          </p:nvSpPr>
          <p:spPr>
            <a:xfrm>
              <a:off x="5466433" y="298330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83" y="6006"/>
                  </a:lnTo>
                  <a:lnTo>
                    <a:pt x="2579" y="17246"/>
                  </a:lnTo>
                  <a:lnTo>
                    <a:pt x="0" y="33088"/>
                  </a:lnTo>
                  <a:lnTo>
                    <a:pt x="5481" y="45139"/>
                  </a:lnTo>
                  <a:lnTo>
                    <a:pt x="16249" y="53459"/>
                  </a:lnTo>
                  <a:lnTo>
                    <a:pt x="31228" y="56490"/>
                  </a:lnTo>
                  <a:lnTo>
                    <a:pt x="44347" y="51731"/>
                  </a:lnTo>
                  <a:lnTo>
                    <a:pt x="53544" y="41594"/>
                  </a:lnTo>
                  <a:lnTo>
                    <a:pt x="57011" y="27885"/>
                  </a:lnTo>
                  <a:lnTo>
                    <a:pt x="55820" y="19797"/>
                  </a:lnTo>
                  <a:lnTo>
                    <a:pt x="49427" y="9214"/>
                  </a:lnTo>
                  <a:lnTo>
                    <a:pt x="37833" y="2175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21">
              <a:extLst>
                <a:ext uri="{FF2B5EF4-FFF2-40B4-BE49-F238E27FC236}">
                  <a16:creationId xmlns:a16="http://schemas.microsoft.com/office/drawing/2014/main" id="{FCE7B971-A988-F944-BE6A-1E6AFC74FD13}"/>
                </a:ext>
              </a:extLst>
            </p:cNvPr>
            <p:cNvSpPr/>
            <p:nvPr/>
          </p:nvSpPr>
          <p:spPr>
            <a:xfrm>
              <a:off x="3313733" y="211671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204" y="6009"/>
                  </a:lnTo>
                  <a:lnTo>
                    <a:pt x="2588" y="17253"/>
                  </a:lnTo>
                  <a:lnTo>
                    <a:pt x="0" y="33081"/>
                  </a:lnTo>
                  <a:lnTo>
                    <a:pt x="5479" y="45136"/>
                  </a:lnTo>
                  <a:lnTo>
                    <a:pt x="16242" y="53474"/>
                  </a:lnTo>
                  <a:lnTo>
                    <a:pt x="31198" y="56516"/>
                  </a:lnTo>
                  <a:lnTo>
                    <a:pt x="44317" y="51744"/>
                  </a:lnTo>
                  <a:lnTo>
                    <a:pt x="53515" y="41601"/>
                  </a:lnTo>
                  <a:lnTo>
                    <a:pt x="56983" y="27912"/>
                  </a:lnTo>
                  <a:lnTo>
                    <a:pt x="55798" y="19850"/>
                  </a:lnTo>
                  <a:lnTo>
                    <a:pt x="49410" y="9250"/>
                  </a:lnTo>
                  <a:lnTo>
                    <a:pt x="37825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22">
              <a:extLst>
                <a:ext uri="{FF2B5EF4-FFF2-40B4-BE49-F238E27FC236}">
                  <a16:creationId xmlns:a16="http://schemas.microsoft.com/office/drawing/2014/main" id="{5BBF6F38-3C3D-F843-B4F8-57A02F465506}"/>
                </a:ext>
              </a:extLst>
            </p:cNvPr>
            <p:cNvSpPr/>
            <p:nvPr/>
          </p:nvSpPr>
          <p:spPr>
            <a:xfrm>
              <a:off x="3554726" y="211671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2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089"/>
                  </a:lnTo>
                  <a:lnTo>
                    <a:pt x="5467" y="45145"/>
                  </a:lnTo>
                  <a:lnTo>
                    <a:pt x="16230" y="53491"/>
                  </a:lnTo>
                  <a:lnTo>
                    <a:pt x="31224" y="56550"/>
                  </a:lnTo>
                  <a:lnTo>
                    <a:pt x="44337" y="51756"/>
                  </a:lnTo>
                  <a:lnTo>
                    <a:pt x="53504" y="41602"/>
                  </a:lnTo>
                  <a:lnTo>
                    <a:pt x="56943" y="27919"/>
                  </a:lnTo>
                  <a:lnTo>
                    <a:pt x="55771" y="19874"/>
                  </a:lnTo>
                  <a:lnTo>
                    <a:pt x="49415" y="9265"/>
                  </a:lnTo>
                  <a:lnTo>
                    <a:pt x="37845" y="2195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23">
              <a:extLst>
                <a:ext uri="{FF2B5EF4-FFF2-40B4-BE49-F238E27FC236}">
                  <a16:creationId xmlns:a16="http://schemas.microsoft.com/office/drawing/2014/main" id="{4DBE5D08-7609-3C46-BE27-A55E005A3C50}"/>
                </a:ext>
              </a:extLst>
            </p:cNvPr>
            <p:cNvSpPr/>
            <p:nvPr/>
          </p:nvSpPr>
          <p:spPr>
            <a:xfrm>
              <a:off x="3795700" y="21167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81" y="6028"/>
                  </a:lnTo>
                  <a:lnTo>
                    <a:pt x="2578" y="17280"/>
                  </a:lnTo>
                  <a:lnTo>
                    <a:pt x="0" y="33117"/>
                  </a:lnTo>
                  <a:lnTo>
                    <a:pt x="5504" y="45146"/>
                  </a:lnTo>
                  <a:lnTo>
                    <a:pt x="16289" y="53463"/>
                  </a:lnTo>
                  <a:lnTo>
                    <a:pt x="31261" y="56496"/>
                  </a:lnTo>
                  <a:lnTo>
                    <a:pt x="44376" y="51718"/>
                  </a:lnTo>
                  <a:lnTo>
                    <a:pt x="53582" y="41576"/>
                  </a:lnTo>
                  <a:lnTo>
                    <a:pt x="57056" y="27894"/>
                  </a:lnTo>
                  <a:lnTo>
                    <a:pt x="55844" y="19758"/>
                  </a:lnTo>
                  <a:lnTo>
                    <a:pt x="49421" y="9197"/>
                  </a:lnTo>
                  <a:lnTo>
                    <a:pt x="37809" y="2168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bk object 124">
              <a:extLst>
                <a:ext uri="{FF2B5EF4-FFF2-40B4-BE49-F238E27FC236}">
                  <a16:creationId xmlns:a16="http://schemas.microsoft.com/office/drawing/2014/main" id="{2185C0EC-0659-D842-AB71-9249A3557FCF}"/>
                </a:ext>
              </a:extLst>
            </p:cNvPr>
            <p:cNvSpPr/>
            <p:nvPr/>
          </p:nvSpPr>
          <p:spPr>
            <a:xfrm>
              <a:off x="4036758" y="21167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3" y="6006"/>
                  </a:lnTo>
                  <a:lnTo>
                    <a:pt x="2574" y="17259"/>
                  </a:lnTo>
                  <a:lnTo>
                    <a:pt x="0" y="33122"/>
                  </a:lnTo>
                  <a:lnTo>
                    <a:pt x="5469" y="45154"/>
                  </a:lnTo>
                  <a:lnTo>
                    <a:pt x="16233" y="53478"/>
                  </a:lnTo>
                  <a:lnTo>
                    <a:pt x="31246" y="56513"/>
                  </a:lnTo>
                  <a:lnTo>
                    <a:pt x="44350" y="51726"/>
                  </a:lnTo>
                  <a:lnTo>
                    <a:pt x="53532" y="41582"/>
                  </a:lnTo>
                  <a:lnTo>
                    <a:pt x="56992" y="27914"/>
                  </a:lnTo>
                  <a:lnTo>
                    <a:pt x="55793" y="19814"/>
                  </a:lnTo>
                  <a:lnTo>
                    <a:pt x="49387" y="9233"/>
                  </a:lnTo>
                  <a:lnTo>
                    <a:pt x="37786" y="2185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bk object 125">
              <a:extLst>
                <a:ext uri="{FF2B5EF4-FFF2-40B4-BE49-F238E27FC236}">
                  <a16:creationId xmlns:a16="http://schemas.microsoft.com/office/drawing/2014/main" id="{BE5C3678-C72A-DB4D-B632-522A1FCBE14B}"/>
                </a:ext>
              </a:extLst>
            </p:cNvPr>
            <p:cNvSpPr/>
            <p:nvPr/>
          </p:nvSpPr>
          <p:spPr>
            <a:xfrm>
              <a:off x="4277698" y="21167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3" y="6024"/>
                  </a:lnTo>
                  <a:lnTo>
                    <a:pt x="2581" y="17267"/>
                  </a:lnTo>
                  <a:lnTo>
                    <a:pt x="0" y="33090"/>
                  </a:lnTo>
                  <a:lnTo>
                    <a:pt x="5483" y="45140"/>
                  </a:lnTo>
                  <a:lnTo>
                    <a:pt x="16257" y="53475"/>
                  </a:lnTo>
                  <a:lnTo>
                    <a:pt x="31229" y="56524"/>
                  </a:lnTo>
                  <a:lnTo>
                    <a:pt x="44348" y="51747"/>
                  </a:lnTo>
                  <a:lnTo>
                    <a:pt x="53547" y="41608"/>
                  </a:lnTo>
                  <a:lnTo>
                    <a:pt x="57015" y="27924"/>
                  </a:lnTo>
                  <a:lnTo>
                    <a:pt x="55811" y="19794"/>
                  </a:lnTo>
                  <a:lnTo>
                    <a:pt x="49408" y="9213"/>
                  </a:lnTo>
                  <a:lnTo>
                    <a:pt x="37814" y="2171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26">
              <a:extLst>
                <a:ext uri="{FF2B5EF4-FFF2-40B4-BE49-F238E27FC236}">
                  <a16:creationId xmlns:a16="http://schemas.microsoft.com/office/drawing/2014/main" id="{DE9A3097-7338-4042-B808-311FD4055730}"/>
                </a:ext>
              </a:extLst>
            </p:cNvPr>
            <p:cNvSpPr/>
            <p:nvPr/>
          </p:nvSpPr>
          <p:spPr>
            <a:xfrm>
              <a:off x="3313724" y="233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1" y="0"/>
                  </a:moveTo>
                  <a:lnTo>
                    <a:pt x="10213" y="6001"/>
                  </a:lnTo>
                  <a:lnTo>
                    <a:pt x="2594" y="17238"/>
                  </a:lnTo>
                  <a:lnTo>
                    <a:pt x="0" y="33051"/>
                  </a:lnTo>
                  <a:lnTo>
                    <a:pt x="5468" y="45113"/>
                  </a:lnTo>
                  <a:lnTo>
                    <a:pt x="16233" y="53458"/>
                  </a:lnTo>
                  <a:lnTo>
                    <a:pt x="31197" y="56512"/>
                  </a:lnTo>
                  <a:lnTo>
                    <a:pt x="44335" y="51742"/>
                  </a:lnTo>
                  <a:lnTo>
                    <a:pt x="53529" y="41610"/>
                  </a:lnTo>
                  <a:lnTo>
                    <a:pt x="56992" y="27931"/>
                  </a:lnTo>
                  <a:lnTo>
                    <a:pt x="55803" y="19838"/>
                  </a:lnTo>
                  <a:lnTo>
                    <a:pt x="49422" y="9238"/>
                  </a:lnTo>
                  <a:lnTo>
                    <a:pt x="37844" y="2180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27">
              <a:extLst>
                <a:ext uri="{FF2B5EF4-FFF2-40B4-BE49-F238E27FC236}">
                  <a16:creationId xmlns:a16="http://schemas.microsoft.com/office/drawing/2014/main" id="{0D019DDE-C052-7A4A-92D7-C126E72E6D21}"/>
                </a:ext>
              </a:extLst>
            </p:cNvPr>
            <p:cNvSpPr/>
            <p:nvPr/>
          </p:nvSpPr>
          <p:spPr>
            <a:xfrm>
              <a:off x="3554718" y="233337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3" y="6005"/>
                  </a:lnTo>
                  <a:lnTo>
                    <a:pt x="2589" y="17243"/>
                  </a:lnTo>
                  <a:lnTo>
                    <a:pt x="0" y="33064"/>
                  </a:lnTo>
                  <a:lnTo>
                    <a:pt x="5452" y="45125"/>
                  </a:lnTo>
                  <a:lnTo>
                    <a:pt x="16196" y="53473"/>
                  </a:lnTo>
                  <a:lnTo>
                    <a:pt x="31151" y="56511"/>
                  </a:lnTo>
                  <a:lnTo>
                    <a:pt x="44312" y="51760"/>
                  </a:lnTo>
                  <a:lnTo>
                    <a:pt x="53498" y="41630"/>
                  </a:lnTo>
                  <a:lnTo>
                    <a:pt x="56951" y="27945"/>
                  </a:lnTo>
                  <a:lnTo>
                    <a:pt x="55773" y="19856"/>
                  </a:lnTo>
                  <a:lnTo>
                    <a:pt x="49403" y="9253"/>
                  </a:lnTo>
                  <a:lnTo>
                    <a:pt x="37832" y="2190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28">
              <a:extLst>
                <a:ext uri="{FF2B5EF4-FFF2-40B4-BE49-F238E27FC236}">
                  <a16:creationId xmlns:a16="http://schemas.microsoft.com/office/drawing/2014/main" id="{B14881A3-41FD-BF43-8551-F398599315F2}"/>
                </a:ext>
              </a:extLst>
            </p:cNvPr>
            <p:cNvSpPr/>
            <p:nvPr/>
          </p:nvSpPr>
          <p:spPr>
            <a:xfrm>
              <a:off x="3795687" y="23333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15"/>
                  </a:lnTo>
                  <a:lnTo>
                    <a:pt x="2587" y="17256"/>
                  </a:lnTo>
                  <a:lnTo>
                    <a:pt x="0" y="33074"/>
                  </a:lnTo>
                  <a:lnTo>
                    <a:pt x="5477" y="45119"/>
                  </a:lnTo>
                  <a:lnTo>
                    <a:pt x="16247" y="53450"/>
                  </a:lnTo>
                  <a:lnTo>
                    <a:pt x="31221" y="56492"/>
                  </a:lnTo>
                  <a:lnTo>
                    <a:pt x="44348" y="51740"/>
                  </a:lnTo>
                  <a:lnTo>
                    <a:pt x="53549" y="41607"/>
                  </a:lnTo>
                  <a:lnTo>
                    <a:pt x="57018" y="27905"/>
                  </a:lnTo>
                  <a:lnTo>
                    <a:pt x="55827" y="19762"/>
                  </a:lnTo>
                  <a:lnTo>
                    <a:pt x="49429" y="9203"/>
                  </a:lnTo>
                  <a:lnTo>
                    <a:pt x="37835" y="217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bk object 129">
              <a:extLst>
                <a:ext uri="{FF2B5EF4-FFF2-40B4-BE49-F238E27FC236}">
                  <a16:creationId xmlns:a16="http://schemas.microsoft.com/office/drawing/2014/main" id="{F78A0DF6-F20B-9C45-A115-B5AB57DCCF22}"/>
                </a:ext>
              </a:extLst>
            </p:cNvPr>
            <p:cNvSpPr/>
            <p:nvPr/>
          </p:nvSpPr>
          <p:spPr>
            <a:xfrm>
              <a:off x="4036750" y="23333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2" y="5998"/>
                  </a:lnTo>
                  <a:lnTo>
                    <a:pt x="2585" y="17241"/>
                  </a:lnTo>
                  <a:lnTo>
                    <a:pt x="0" y="33073"/>
                  </a:lnTo>
                  <a:lnTo>
                    <a:pt x="5456" y="45131"/>
                  </a:lnTo>
                  <a:lnTo>
                    <a:pt x="16211" y="53470"/>
                  </a:lnTo>
                  <a:lnTo>
                    <a:pt x="31206" y="56519"/>
                  </a:lnTo>
                  <a:lnTo>
                    <a:pt x="44334" y="51730"/>
                  </a:lnTo>
                  <a:lnTo>
                    <a:pt x="53533" y="41594"/>
                  </a:lnTo>
                  <a:lnTo>
                    <a:pt x="57000" y="27923"/>
                  </a:lnTo>
                  <a:lnTo>
                    <a:pt x="55810" y="19854"/>
                  </a:lnTo>
                  <a:lnTo>
                    <a:pt x="49414" y="9257"/>
                  </a:lnTo>
                  <a:lnTo>
                    <a:pt x="37821" y="2195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bk object 130">
              <a:extLst>
                <a:ext uri="{FF2B5EF4-FFF2-40B4-BE49-F238E27FC236}">
                  <a16:creationId xmlns:a16="http://schemas.microsoft.com/office/drawing/2014/main" id="{5FFE2836-8F1F-7847-9F31-9E1341849977}"/>
                </a:ext>
              </a:extLst>
            </p:cNvPr>
            <p:cNvSpPr/>
            <p:nvPr/>
          </p:nvSpPr>
          <p:spPr>
            <a:xfrm>
              <a:off x="4277692" y="233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1"/>
                  </a:lnTo>
                  <a:lnTo>
                    <a:pt x="5467" y="45121"/>
                  </a:lnTo>
                  <a:lnTo>
                    <a:pt x="16230" y="53461"/>
                  </a:lnTo>
                  <a:lnTo>
                    <a:pt x="31203" y="56506"/>
                  </a:lnTo>
                  <a:lnTo>
                    <a:pt x="44337" y="51747"/>
                  </a:lnTo>
                  <a:lnTo>
                    <a:pt x="53548" y="41614"/>
                  </a:lnTo>
                  <a:lnTo>
                    <a:pt x="57021" y="27940"/>
                  </a:lnTo>
                  <a:lnTo>
                    <a:pt x="55824" y="19834"/>
                  </a:lnTo>
                  <a:lnTo>
                    <a:pt x="49428" y="9240"/>
                  </a:lnTo>
                  <a:lnTo>
                    <a:pt x="37839" y="218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31">
              <a:extLst>
                <a:ext uri="{FF2B5EF4-FFF2-40B4-BE49-F238E27FC236}">
                  <a16:creationId xmlns:a16="http://schemas.microsoft.com/office/drawing/2014/main" id="{3EAEE9CC-973E-8A46-A71A-5025DFDF346B}"/>
                </a:ext>
              </a:extLst>
            </p:cNvPr>
            <p:cNvSpPr/>
            <p:nvPr/>
          </p:nvSpPr>
          <p:spPr>
            <a:xfrm>
              <a:off x="3313728" y="25500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4" y="0"/>
                  </a:moveTo>
                  <a:lnTo>
                    <a:pt x="10223" y="5994"/>
                  </a:lnTo>
                  <a:lnTo>
                    <a:pt x="2596" y="17227"/>
                  </a:lnTo>
                  <a:lnTo>
                    <a:pt x="0" y="33048"/>
                  </a:lnTo>
                  <a:lnTo>
                    <a:pt x="5472" y="45112"/>
                  </a:lnTo>
                  <a:lnTo>
                    <a:pt x="16233" y="53446"/>
                  </a:lnTo>
                  <a:lnTo>
                    <a:pt x="31187" y="56485"/>
                  </a:lnTo>
                  <a:lnTo>
                    <a:pt x="44313" y="51729"/>
                  </a:lnTo>
                  <a:lnTo>
                    <a:pt x="53517" y="41597"/>
                  </a:lnTo>
                  <a:lnTo>
                    <a:pt x="56988" y="27900"/>
                  </a:lnTo>
                  <a:lnTo>
                    <a:pt x="55812" y="19871"/>
                  </a:lnTo>
                  <a:lnTo>
                    <a:pt x="49434" y="9262"/>
                  </a:lnTo>
                  <a:lnTo>
                    <a:pt x="37854" y="2194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32">
              <a:extLst>
                <a:ext uri="{FF2B5EF4-FFF2-40B4-BE49-F238E27FC236}">
                  <a16:creationId xmlns:a16="http://schemas.microsoft.com/office/drawing/2014/main" id="{3DA84839-3B7D-0949-923E-F123B96399A7}"/>
                </a:ext>
              </a:extLst>
            </p:cNvPr>
            <p:cNvSpPr/>
            <p:nvPr/>
          </p:nvSpPr>
          <p:spPr>
            <a:xfrm>
              <a:off x="3554720" y="25500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8" y="5996"/>
                  </a:lnTo>
                  <a:lnTo>
                    <a:pt x="2590" y="17233"/>
                  </a:lnTo>
                  <a:lnTo>
                    <a:pt x="0" y="33052"/>
                  </a:lnTo>
                  <a:lnTo>
                    <a:pt x="5457" y="45122"/>
                  </a:lnTo>
                  <a:lnTo>
                    <a:pt x="16208" y="53452"/>
                  </a:lnTo>
                  <a:lnTo>
                    <a:pt x="31180" y="56486"/>
                  </a:lnTo>
                  <a:lnTo>
                    <a:pt x="44331" y="51724"/>
                  </a:lnTo>
                  <a:lnTo>
                    <a:pt x="53509" y="41594"/>
                  </a:lnTo>
                  <a:lnTo>
                    <a:pt x="56970" y="27903"/>
                  </a:lnTo>
                  <a:lnTo>
                    <a:pt x="55794" y="19878"/>
                  </a:lnTo>
                  <a:lnTo>
                    <a:pt x="49437" y="9267"/>
                  </a:lnTo>
                  <a:lnTo>
                    <a:pt x="37871" y="2197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33">
              <a:extLst>
                <a:ext uri="{FF2B5EF4-FFF2-40B4-BE49-F238E27FC236}">
                  <a16:creationId xmlns:a16="http://schemas.microsoft.com/office/drawing/2014/main" id="{949ADE91-C9A9-3046-82C8-C24A1F08661F}"/>
                </a:ext>
              </a:extLst>
            </p:cNvPr>
            <p:cNvSpPr/>
            <p:nvPr/>
          </p:nvSpPr>
          <p:spPr>
            <a:xfrm>
              <a:off x="3795695" y="255003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13"/>
                  </a:lnTo>
                  <a:lnTo>
                    <a:pt x="2585" y="17254"/>
                  </a:lnTo>
                  <a:lnTo>
                    <a:pt x="0" y="33084"/>
                  </a:lnTo>
                  <a:lnTo>
                    <a:pt x="5498" y="45122"/>
                  </a:lnTo>
                  <a:lnTo>
                    <a:pt x="16279" y="53436"/>
                  </a:lnTo>
                  <a:lnTo>
                    <a:pt x="31250" y="56465"/>
                  </a:lnTo>
                  <a:lnTo>
                    <a:pt x="44372" y="51703"/>
                  </a:lnTo>
                  <a:lnTo>
                    <a:pt x="53584" y="41573"/>
                  </a:lnTo>
                  <a:lnTo>
                    <a:pt x="57061" y="27882"/>
                  </a:lnTo>
                  <a:lnTo>
                    <a:pt x="55858" y="19780"/>
                  </a:lnTo>
                  <a:lnTo>
                    <a:pt x="49445" y="9209"/>
                  </a:lnTo>
                  <a:lnTo>
                    <a:pt x="37837" y="2174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134">
              <a:extLst>
                <a:ext uri="{FF2B5EF4-FFF2-40B4-BE49-F238E27FC236}">
                  <a16:creationId xmlns:a16="http://schemas.microsoft.com/office/drawing/2014/main" id="{3E0E9D2E-2C15-F344-AAD7-901EF376F292}"/>
                </a:ext>
              </a:extLst>
            </p:cNvPr>
            <p:cNvSpPr/>
            <p:nvPr/>
          </p:nvSpPr>
          <p:spPr>
            <a:xfrm>
              <a:off x="4036756" y="25500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0" y="5990"/>
                  </a:lnTo>
                  <a:lnTo>
                    <a:pt x="2582" y="17227"/>
                  </a:lnTo>
                  <a:lnTo>
                    <a:pt x="0" y="33061"/>
                  </a:lnTo>
                  <a:lnTo>
                    <a:pt x="5455" y="45114"/>
                  </a:lnTo>
                  <a:lnTo>
                    <a:pt x="16198" y="53448"/>
                  </a:lnTo>
                  <a:lnTo>
                    <a:pt x="31185" y="56486"/>
                  </a:lnTo>
                  <a:lnTo>
                    <a:pt x="44319" y="51723"/>
                  </a:lnTo>
                  <a:lnTo>
                    <a:pt x="53524" y="41599"/>
                  </a:lnTo>
                  <a:lnTo>
                    <a:pt x="56994" y="27905"/>
                  </a:lnTo>
                  <a:lnTo>
                    <a:pt x="55810" y="19852"/>
                  </a:lnTo>
                  <a:lnTo>
                    <a:pt x="49423" y="9255"/>
                  </a:lnTo>
                  <a:lnTo>
                    <a:pt x="37833" y="2194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135">
              <a:extLst>
                <a:ext uri="{FF2B5EF4-FFF2-40B4-BE49-F238E27FC236}">
                  <a16:creationId xmlns:a16="http://schemas.microsoft.com/office/drawing/2014/main" id="{DFE2C0D3-772C-B345-8C79-DCE0E738757B}"/>
                </a:ext>
              </a:extLst>
            </p:cNvPr>
            <p:cNvSpPr/>
            <p:nvPr/>
          </p:nvSpPr>
          <p:spPr>
            <a:xfrm>
              <a:off x="4277688" y="25500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9" y="5992"/>
                  </a:lnTo>
                  <a:lnTo>
                    <a:pt x="2596" y="17220"/>
                  </a:lnTo>
                  <a:lnTo>
                    <a:pt x="0" y="33027"/>
                  </a:lnTo>
                  <a:lnTo>
                    <a:pt x="5460" y="45082"/>
                  </a:lnTo>
                  <a:lnTo>
                    <a:pt x="16221" y="53423"/>
                  </a:lnTo>
                  <a:lnTo>
                    <a:pt x="31192" y="56469"/>
                  </a:lnTo>
                  <a:lnTo>
                    <a:pt x="44334" y="51720"/>
                  </a:lnTo>
                  <a:lnTo>
                    <a:pt x="53550" y="41596"/>
                  </a:lnTo>
                  <a:lnTo>
                    <a:pt x="57026" y="27922"/>
                  </a:lnTo>
                  <a:lnTo>
                    <a:pt x="55828" y="19805"/>
                  </a:lnTo>
                  <a:lnTo>
                    <a:pt x="49432" y="9213"/>
                  </a:lnTo>
                  <a:lnTo>
                    <a:pt x="37845" y="2169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36">
              <a:extLst>
                <a:ext uri="{FF2B5EF4-FFF2-40B4-BE49-F238E27FC236}">
                  <a16:creationId xmlns:a16="http://schemas.microsoft.com/office/drawing/2014/main" id="{90A49B68-90B6-0B42-AC1E-8402702E05A5}"/>
                </a:ext>
              </a:extLst>
            </p:cNvPr>
            <p:cNvSpPr/>
            <p:nvPr/>
          </p:nvSpPr>
          <p:spPr>
            <a:xfrm>
              <a:off x="3313729" y="27666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8" y="5993"/>
                  </a:lnTo>
                  <a:lnTo>
                    <a:pt x="2591" y="17225"/>
                  </a:lnTo>
                  <a:lnTo>
                    <a:pt x="0" y="33050"/>
                  </a:lnTo>
                  <a:lnTo>
                    <a:pt x="5475" y="45108"/>
                  </a:lnTo>
                  <a:lnTo>
                    <a:pt x="16242" y="53449"/>
                  </a:lnTo>
                  <a:lnTo>
                    <a:pt x="31208" y="56501"/>
                  </a:lnTo>
                  <a:lnTo>
                    <a:pt x="44339" y="51724"/>
                  </a:lnTo>
                  <a:lnTo>
                    <a:pt x="53527" y="41585"/>
                  </a:lnTo>
                  <a:lnTo>
                    <a:pt x="56987" y="27901"/>
                  </a:lnTo>
                  <a:lnTo>
                    <a:pt x="55803" y="19826"/>
                  </a:lnTo>
                  <a:lnTo>
                    <a:pt x="49426" y="9229"/>
                  </a:lnTo>
                  <a:lnTo>
                    <a:pt x="37846" y="2178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37">
              <a:extLst>
                <a:ext uri="{FF2B5EF4-FFF2-40B4-BE49-F238E27FC236}">
                  <a16:creationId xmlns:a16="http://schemas.microsoft.com/office/drawing/2014/main" id="{69EC095D-0570-E840-A2FD-58291703E8CD}"/>
                </a:ext>
              </a:extLst>
            </p:cNvPr>
            <p:cNvSpPr/>
            <p:nvPr/>
          </p:nvSpPr>
          <p:spPr>
            <a:xfrm>
              <a:off x="3554720" y="27666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3" y="0"/>
                  </a:moveTo>
                  <a:lnTo>
                    <a:pt x="10204" y="5995"/>
                  </a:lnTo>
                  <a:lnTo>
                    <a:pt x="2589" y="17226"/>
                  </a:lnTo>
                  <a:lnTo>
                    <a:pt x="0" y="33055"/>
                  </a:lnTo>
                  <a:lnTo>
                    <a:pt x="5457" y="45117"/>
                  </a:lnTo>
                  <a:lnTo>
                    <a:pt x="16208" y="53458"/>
                  </a:lnTo>
                  <a:lnTo>
                    <a:pt x="31181" y="56501"/>
                  </a:lnTo>
                  <a:lnTo>
                    <a:pt x="44328" y="51738"/>
                  </a:lnTo>
                  <a:lnTo>
                    <a:pt x="53508" y="41603"/>
                  </a:lnTo>
                  <a:lnTo>
                    <a:pt x="56970" y="27917"/>
                  </a:lnTo>
                  <a:lnTo>
                    <a:pt x="55796" y="19865"/>
                  </a:lnTo>
                  <a:lnTo>
                    <a:pt x="49436" y="9255"/>
                  </a:lnTo>
                  <a:lnTo>
                    <a:pt x="37865" y="2191"/>
                  </a:lnTo>
                  <a:lnTo>
                    <a:pt x="2143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38">
              <a:extLst>
                <a:ext uri="{FF2B5EF4-FFF2-40B4-BE49-F238E27FC236}">
                  <a16:creationId xmlns:a16="http://schemas.microsoft.com/office/drawing/2014/main" id="{5755FCAC-03C9-A24E-8296-32B76E234664}"/>
                </a:ext>
              </a:extLst>
            </p:cNvPr>
            <p:cNvSpPr/>
            <p:nvPr/>
          </p:nvSpPr>
          <p:spPr>
            <a:xfrm>
              <a:off x="3795699" y="27666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5" y="0"/>
                  </a:moveTo>
                  <a:lnTo>
                    <a:pt x="10175" y="6019"/>
                  </a:lnTo>
                  <a:lnTo>
                    <a:pt x="2575" y="17265"/>
                  </a:lnTo>
                  <a:lnTo>
                    <a:pt x="0" y="33105"/>
                  </a:lnTo>
                  <a:lnTo>
                    <a:pt x="5496" y="45138"/>
                  </a:lnTo>
                  <a:lnTo>
                    <a:pt x="16275" y="53450"/>
                  </a:lnTo>
                  <a:lnTo>
                    <a:pt x="31262" y="56479"/>
                  </a:lnTo>
                  <a:lnTo>
                    <a:pt x="44363" y="51707"/>
                  </a:lnTo>
                  <a:lnTo>
                    <a:pt x="53560" y="41569"/>
                  </a:lnTo>
                  <a:lnTo>
                    <a:pt x="57057" y="27878"/>
                  </a:lnTo>
                  <a:lnTo>
                    <a:pt x="55830" y="19756"/>
                  </a:lnTo>
                  <a:lnTo>
                    <a:pt x="49408" y="9195"/>
                  </a:lnTo>
                  <a:lnTo>
                    <a:pt x="37806" y="216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bk object 139">
              <a:extLst>
                <a:ext uri="{FF2B5EF4-FFF2-40B4-BE49-F238E27FC236}">
                  <a16:creationId xmlns:a16="http://schemas.microsoft.com/office/drawing/2014/main" id="{9AE054E8-416B-674A-9ABE-60B7E77220E7}"/>
                </a:ext>
              </a:extLst>
            </p:cNvPr>
            <p:cNvSpPr/>
            <p:nvPr/>
          </p:nvSpPr>
          <p:spPr>
            <a:xfrm>
              <a:off x="4036750" y="27666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93" y="5992"/>
                  </a:lnTo>
                  <a:lnTo>
                    <a:pt x="2585" y="17233"/>
                  </a:lnTo>
                  <a:lnTo>
                    <a:pt x="0" y="33073"/>
                  </a:lnTo>
                  <a:lnTo>
                    <a:pt x="5454" y="45130"/>
                  </a:lnTo>
                  <a:lnTo>
                    <a:pt x="16205" y="53466"/>
                  </a:lnTo>
                  <a:lnTo>
                    <a:pt x="31191" y="56505"/>
                  </a:lnTo>
                  <a:lnTo>
                    <a:pt x="44325" y="51732"/>
                  </a:lnTo>
                  <a:lnTo>
                    <a:pt x="53530" y="41600"/>
                  </a:lnTo>
                  <a:lnTo>
                    <a:pt x="57000" y="27925"/>
                  </a:lnTo>
                  <a:lnTo>
                    <a:pt x="55811" y="19849"/>
                  </a:lnTo>
                  <a:lnTo>
                    <a:pt x="49415" y="9250"/>
                  </a:lnTo>
                  <a:lnTo>
                    <a:pt x="37822" y="2192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k object 140">
              <a:extLst>
                <a:ext uri="{FF2B5EF4-FFF2-40B4-BE49-F238E27FC236}">
                  <a16:creationId xmlns:a16="http://schemas.microsoft.com/office/drawing/2014/main" id="{14BE9CB2-0F0F-074C-9A8B-775C3F8478A2}"/>
                </a:ext>
              </a:extLst>
            </p:cNvPr>
            <p:cNvSpPr/>
            <p:nvPr/>
          </p:nvSpPr>
          <p:spPr>
            <a:xfrm>
              <a:off x="4277697" y="27666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5" y="6006"/>
                  </a:lnTo>
                  <a:lnTo>
                    <a:pt x="2584" y="17245"/>
                  </a:lnTo>
                  <a:lnTo>
                    <a:pt x="0" y="33075"/>
                  </a:lnTo>
                  <a:lnTo>
                    <a:pt x="5474" y="45124"/>
                  </a:lnTo>
                  <a:lnTo>
                    <a:pt x="16239" y="53455"/>
                  </a:lnTo>
                  <a:lnTo>
                    <a:pt x="31215" y="56495"/>
                  </a:lnTo>
                  <a:lnTo>
                    <a:pt x="44341" y="51733"/>
                  </a:lnTo>
                  <a:lnTo>
                    <a:pt x="53545" y="41598"/>
                  </a:lnTo>
                  <a:lnTo>
                    <a:pt x="57016" y="27910"/>
                  </a:lnTo>
                  <a:lnTo>
                    <a:pt x="55824" y="19819"/>
                  </a:lnTo>
                  <a:lnTo>
                    <a:pt x="49430" y="9229"/>
                  </a:lnTo>
                  <a:lnTo>
                    <a:pt x="37837" y="2181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bk object 141">
              <a:extLst>
                <a:ext uri="{FF2B5EF4-FFF2-40B4-BE49-F238E27FC236}">
                  <a16:creationId xmlns:a16="http://schemas.microsoft.com/office/drawing/2014/main" id="{BB7B1BCA-7907-254F-975D-2361DA441BFA}"/>
                </a:ext>
              </a:extLst>
            </p:cNvPr>
            <p:cNvSpPr/>
            <p:nvPr/>
          </p:nvSpPr>
          <p:spPr>
            <a:xfrm>
              <a:off x="3313733" y="298329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204" y="5998"/>
                  </a:lnTo>
                  <a:lnTo>
                    <a:pt x="2588" y="17238"/>
                  </a:lnTo>
                  <a:lnTo>
                    <a:pt x="0" y="33084"/>
                  </a:lnTo>
                  <a:lnTo>
                    <a:pt x="5479" y="45153"/>
                  </a:lnTo>
                  <a:lnTo>
                    <a:pt x="16242" y="53471"/>
                  </a:lnTo>
                  <a:lnTo>
                    <a:pt x="31198" y="56498"/>
                  </a:lnTo>
                  <a:lnTo>
                    <a:pt x="44317" y="51737"/>
                  </a:lnTo>
                  <a:lnTo>
                    <a:pt x="53515" y="41601"/>
                  </a:lnTo>
                  <a:lnTo>
                    <a:pt x="56984" y="27893"/>
                  </a:lnTo>
                  <a:lnTo>
                    <a:pt x="55801" y="19836"/>
                  </a:lnTo>
                  <a:lnTo>
                    <a:pt x="49416" y="9237"/>
                  </a:lnTo>
                  <a:lnTo>
                    <a:pt x="37829" y="2184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42">
              <a:extLst>
                <a:ext uri="{FF2B5EF4-FFF2-40B4-BE49-F238E27FC236}">
                  <a16:creationId xmlns:a16="http://schemas.microsoft.com/office/drawing/2014/main" id="{57B00B49-87B6-6E4E-AA6B-A3BAB1A9DEFC}"/>
                </a:ext>
              </a:extLst>
            </p:cNvPr>
            <p:cNvSpPr/>
            <p:nvPr/>
          </p:nvSpPr>
          <p:spPr>
            <a:xfrm>
              <a:off x="3554725" y="29832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8" y="5994"/>
                  </a:lnTo>
                  <a:lnTo>
                    <a:pt x="2583" y="17238"/>
                  </a:lnTo>
                  <a:lnTo>
                    <a:pt x="0" y="33099"/>
                  </a:lnTo>
                  <a:lnTo>
                    <a:pt x="5464" y="45160"/>
                  </a:lnTo>
                  <a:lnTo>
                    <a:pt x="16222" y="53476"/>
                  </a:lnTo>
                  <a:lnTo>
                    <a:pt x="31207" y="56501"/>
                  </a:lnTo>
                  <a:lnTo>
                    <a:pt x="44347" y="51740"/>
                  </a:lnTo>
                  <a:lnTo>
                    <a:pt x="53512" y="41614"/>
                  </a:lnTo>
                  <a:lnTo>
                    <a:pt x="56945" y="27900"/>
                  </a:lnTo>
                  <a:lnTo>
                    <a:pt x="55774" y="19831"/>
                  </a:lnTo>
                  <a:lnTo>
                    <a:pt x="49416" y="9237"/>
                  </a:lnTo>
                  <a:lnTo>
                    <a:pt x="37842" y="2187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43">
              <a:extLst>
                <a:ext uri="{FF2B5EF4-FFF2-40B4-BE49-F238E27FC236}">
                  <a16:creationId xmlns:a16="http://schemas.microsoft.com/office/drawing/2014/main" id="{09327EB1-AD61-FD41-994D-A359499A5463}"/>
                </a:ext>
              </a:extLst>
            </p:cNvPr>
            <p:cNvSpPr/>
            <p:nvPr/>
          </p:nvSpPr>
          <p:spPr>
            <a:xfrm>
              <a:off x="3795700" y="298331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83" y="6021"/>
                  </a:lnTo>
                  <a:lnTo>
                    <a:pt x="2579" y="17270"/>
                  </a:lnTo>
                  <a:lnTo>
                    <a:pt x="0" y="33114"/>
                  </a:lnTo>
                  <a:lnTo>
                    <a:pt x="5504" y="45154"/>
                  </a:lnTo>
                  <a:lnTo>
                    <a:pt x="16288" y="53456"/>
                  </a:lnTo>
                  <a:lnTo>
                    <a:pt x="31261" y="56478"/>
                  </a:lnTo>
                  <a:lnTo>
                    <a:pt x="44376" y="51716"/>
                  </a:lnTo>
                  <a:lnTo>
                    <a:pt x="53582" y="41585"/>
                  </a:lnTo>
                  <a:lnTo>
                    <a:pt x="57056" y="27875"/>
                  </a:lnTo>
                  <a:lnTo>
                    <a:pt x="55848" y="19754"/>
                  </a:lnTo>
                  <a:lnTo>
                    <a:pt x="49428" y="9193"/>
                  </a:lnTo>
                  <a:lnTo>
                    <a:pt x="37815" y="2167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bk object 144">
              <a:extLst>
                <a:ext uri="{FF2B5EF4-FFF2-40B4-BE49-F238E27FC236}">
                  <a16:creationId xmlns:a16="http://schemas.microsoft.com/office/drawing/2014/main" id="{0171A47D-6185-E24B-A95E-AE1AFBF9C839}"/>
                </a:ext>
              </a:extLst>
            </p:cNvPr>
            <p:cNvSpPr/>
            <p:nvPr/>
          </p:nvSpPr>
          <p:spPr>
            <a:xfrm>
              <a:off x="4036765" y="29832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2" y="0"/>
                  </a:moveTo>
                  <a:lnTo>
                    <a:pt x="10169" y="5992"/>
                  </a:lnTo>
                  <a:lnTo>
                    <a:pt x="2572" y="17232"/>
                  </a:lnTo>
                  <a:lnTo>
                    <a:pt x="0" y="33085"/>
                  </a:lnTo>
                  <a:lnTo>
                    <a:pt x="5468" y="45144"/>
                  </a:lnTo>
                  <a:lnTo>
                    <a:pt x="16211" y="53469"/>
                  </a:lnTo>
                  <a:lnTo>
                    <a:pt x="31191" y="56500"/>
                  </a:lnTo>
                  <a:lnTo>
                    <a:pt x="44318" y="51738"/>
                  </a:lnTo>
                  <a:lnTo>
                    <a:pt x="53517" y="41613"/>
                  </a:lnTo>
                  <a:lnTo>
                    <a:pt x="56984" y="27900"/>
                  </a:lnTo>
                  <a:lnTo>
                    <a:pt x="55794" y="19824"/>
                  </a:lnTo>
                  <a:lnTo>
                    <a:pt x="49396" y="9234"/>
                  </a:lnTo>
                  <a:lnTo>
                    <a:pt x="37799" y="2186"/>
                  </a:lnTo>
                  <a:lnTo>
                    <a:pt x="2138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45">
              <a:extLst>
                <a:ext uri="{FF2B5EF4-FFF2-40B4-BE49-F238E27FC236}">
                  <a16:creationId xmlns:a16="http://schemas.microsoft.com/office/drawing/2014/main" id="{18357D3F-B63C-204D-B4D6-C5A16C1966CC}"/>
                </a:ext>
              </a:extLst>
            </p:cNvPr>
            <p:cNvSpPr/>
            <p:nvPr/>
          </p:nvSpPr>
          <p:spPr>
            <a:xfrm>
              <a:off x="4277703" y="29833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3" y="6005"/>
                  </a:lnTo>
                  <a:lnTo>
                    <a:pt x="2579" y="17245"/>
                  </a:lnTo>
                  <a:lnTo>
                    <a:pt x="0" y="33088"/>
                  </a:lnTo>
                  <a:lnTo>
                    <a:pt x="5489" y="45140"/>
                  </a:lnTo>
                  <a:lnTo>
                    <a:pt x="16261" y="53460"/>
                  </a:lnTo>
                  <a:lnTo>
                    <a:pt x="31225" y="56491"/>
                  </a:lnTo>
                  <a:lnTo>
                    <a:pt x="44344" y="51730"/>
                  </a:lnTo>
                  <a:lnTo>
                    <a:pt x="53542" y="41594"/>
                  </a:lnTo>
                  <a:lnTo>
                    <a:pt x="57011" y="27887"/>
                  </a:lnTo>
                  <a:lnTo>
                    <a:pt x="55819" y="19799"/>
                  </a:lnTo>
                  <a:lnTo>
                    <a:pt x="49423" y="9216"/>
                  </a:lnTo>
                  <a:lnTo>
                    <a:pt x="37827" y="2176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46">
              <a:extLst>
                <a:ext uri="{FF2B5EF4-FFF2-40B4-BE49-F238E27FC236}">
                  <a16:creationId xmlns:a16="http://schemas.microsoft.com/office/drawing/2014/main" id="{B9A0B7CA-9297-DF46-A54B-A8A5D9CC92C2}"/>
                </a:ext>
              </a:extLst>
            </p:cNvPr>
            <p:cNvSpPr/>
            <p:nvPr/>
          </p:nvSpPr>
          <p:spPr>
            <a:xfrm>
              <a:off x="4502455" y="14733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6" y="0"/>
                  </a:moveTo>
                  <a:lnTo>
                    <a:pt x="10183" y="5993"/>
                  </a:lnTo>
                  <a:lnTo>
                    <a:pt x="2579" y="17230"/>
                  </a:lnTo>
                  <a:lnTo>
                    <a:pt x="0" y="33075"/>
                  </a:lnTo>
                  <a:lnTo>
                    <a:pt x="5468" y="45128"/>
                  </a:lnTo>
                  <a:lnTo>
                    <a:pt x="16226" y="53449"/>
                  </a:lnTo>
                  <a:lnTo>
                    <a:pt x="31218" y="56478"/>
                  </a:lnTo>
                  <a:lnTo>
                    <a:pt x="44337" y="51707"/>
                  </a:lnTo>
                  <a:lnTo>
                    <a:pt x="53541" y="41574"/>
                  </a:lnTo>
                  <a:lnTo>
                    <a:pt x="57014" y="27878"/>
                  </a:lnTo>
                  <a:lnTo>
                    <a:pt x="55824" y="19816"/>
                  </a:lnTo>
                  <a:lnTo>
                    <a:pt x="49421" y="9232"/>
                  </a:lnTo>
                  <a:lnTo>
                    <a:pt x="37819" y="2185"/>
                  </a:lnTo>
                  <a:lnTo>
                    <a:pt x="2140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47">
              <a:extLst>
                <a:ext uri="{FF2B5EF4-FFF2-40B4-BE49-F238E27FC236}">
                  <a16:creationId xmlns:a16="http://schemas.microsoft.com/office/drawing/2014/main" id="{C256E749-249F-0B4A-AB45-5224F3FA8740}"/>
                </a:ext>
              </a:extLst>
            </p:cNvPr>
            <p:cNvSpPr/>
            <p:nvPr/>
          </p:nvSpPr>
          <p:spPr>
            <a:xfrm>
              <a:off x="4743459" y="14733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9" y="0"/>
                  </a:moveTo>
                  <a:lnTo>
                    <a:pt x="10187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15" y="51737"/>
                  </a:lnTo>
                  <a:lnTo>
                    <a:pt x="53485" y="41600"/>
                  </a:lnTo>
                  <a:lnTo>
                    <a:pt x="56943" y="27890"/>
                  </a:lnTo>
                  <a:lnTo>
                    <a:pt x="55772" y="19879"/>
                  </a:lnTo>
                  <a:lnTo>
                    <a:pt x="49423" y="9269"/>
                  </a:lnTo>
                  <a:lnTo>
                    <a:pt x="37856" y="2200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bk object 148">
              <a:extLst>
                <a:ext uri="{FF2B5EF4-FFF2-40B4-BE49-F238E27FC236}">
                  <a16:creationId xmlns:a16="http://schemas.microsoft.com/office/drawing/2014/main" id="{0AC9A244-4DF5-CC4E-BA80-3408141E57D6}"/>
                </a:ext>
              </a:extLst>
            </p:cNvPr>
            <p:cNvSpPr/>
            <p:nvPr/>
          </p:nvSpPr>
          <p:spPr>
            <a:xfrm>
              <a:off x="4984426" y="147340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6" y="6002"/>
                  </a:lnTo>
                  <a:lnTo>
                    <a:pt x="2587" y="17236"/>
                  </a:lnTo>
                  <a:lnTo>
                    <a:pt x="0" y="33069"/>
                  </a:lnTo>
                  <a:lnTo>
                    <a:pt x="5492" y="45121"/>
                  </a:lnTo>
                  <a:lnTo>
                    <a:pt x="16265" y="53441"/>
                  </a:lnTo>
                  <a:lnTo>
                    <a:pt x="31225" y="56473"/>
                  </a:lnTo>
                  <a:lnTo>
                    <a:pt x="44342" y="51714"/>
                  </a:lnTo>
                  <a:lnTo>
                    <a:pt x="53541" y="41577"/>
                  </a:lnTo>
                  <a:lnTo>
                    <a:pt x="57010" y="27868"/>
                  </a:lnTo>
                  <a:lnTo>
                    <a:pt x="55827" y="19817"/>
                  </a:lnTo>
                  <a:lnTo>
                    <a:pt x="49440" y="9228"/>
                  </a:lnTo>
                  <a:lnTo>
                    <a:pt x="37848" y="2180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49">
              <a:extLst>
                <a:ext uri="{FF2B5EF4-FFF2-40B4-BE49-F238E27FC236}">
                  <a16:creationId xmlns:a16="http://schemas.microsoft.com/office/drawing/2014/main" id="{603C94C2-AE73-AB43-A2D2-DCF9B0D43270}"/>
                </a:ext>
              </a:extLst>
            </p:cNvPr>
            <p:cNvSpPr/>
            <p:nvPr/>
          </p:nvSpPr>
          <p:spPr>
            <a:xfrm>
              <a:off x="5225479" y="14733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3" y="0"/>
                  </a:moveTo>
                  <a:lnTo>
                    <a:pt x="10195" y="5984"/>
                  </a:lnTo>
                  <a:lnTo>
                    <a:pt x="2583" y="17216"/>
                  </a:lnTo>
                  <a:lnTo>
                    <a:pt x="0" y="33053"/>
                  </a:lnTo>
                  <a:lnTo>
                    <a:pt x="5462" y="45110"/>
                  </a:lnTo>
                  <a:lnTo>
                    <a:pt x="16210" y="53435"/>
                  </a:lnTo>
                  <a:lnTo>
                    <a:pt x="31196" y="56469"/>
                  </a:lnTo>
                  <a:lnTo>
                    <a:pt x="44309" y="51715"/>
                  </a:lnTo>
                  <a:lnTo>
                    <a:pt x="53504" y="41590"/>
                  </a:lnTo>
                  <a:lnTo>
                    <a:pt x="56972" y="27885"/>
                  </a:lnTo>
                  <a:lnTo>
                    <a:pt x="55798" y="19863"/>
                  </a:lnTo>
                  <a:lnTo>
                    <a:pt x="49422" y="9259"/>
                  </a:lnTo>
                  <a:lnTo>
                    <a:pt x="37838" y="2195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50">
              <a:extLst>
                <a:ext uri="{FF2B5EF4-FFF2-40B4-BE49-F238E27FC236}">
                  <a16:creationId xmlns:a16="http://schemas.microsoft.com/office/drawing/2014/main" id="{9587CDD6-6FB1-BC41-91DC-A0485C3FC667}"/>
                </a:ext>
              </a:extLst>
            </p:cNvPr>
            <p:cNvSpPr/>
            <p:nvPr/>
          </p:nvSpPr>
          <p:spPr>
            <a:xfrm>
              <a:off x="5466429" y="14733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1" y="5997"/>
                  </a:lnTo>
                  <a:lnTo>
                    <a:pt x="2586" y="17230"/>
                  </a:lnTo>
                  <a:lnTo>
                    <a:pt x="0" y="33065"/>
                  </a:lnTo>
                  <a:lnTo>
                    <a:pt x="5474" y="45118"/>
                  </a:lnTo>
                  <a:lnTo>
                    <a:pt x="16240" y="53444"/>
                  </a:lnTo>
                  <a:lnTo>
                    <a:pt x="31217" y="56480"/>
                  </a:lnTo>
                  <a:lnTo>
                    <a:pt x="44344" y="51726"/>
                  </a:lnTo>
                  <a:lnTo>
                    <a:pt x="53546" y="41594"/>
                  </a:lnTo>
                  <a:lnTo>
                    <a:pt x="57016" y="27894"/>
                  </a:lnTo>
                  <a:lnTo>
                    <a:pt x="55830" y="19823"/>
                  </a:lnTo>
                  <a:lnTo>
                    <a:pt x="49443" y="9231"/>
                  </a:lnTo>
                  <a:lnTo>
                    <a:pt x="37852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51">
              <a:extLst>
                <a:ext uri="{FF2B5EF4-FFF2-40B4-BE49-F238E27FC236}">
                  <a16:creationId xmlns:a16="http://schemas.microsoft.com/office/drawing/2014/main" id="{557464D1-964C-9040-9645-EA99BFDA4591}"/>
                </a:ext>
              </a:extLst>
            </p:cNvPr>
            <p:cNvSpPr/>
            <p:nvPr/>
          </p:nvSpPr>
          <p:spPr>
            <a:xfrm>
              <a:off x="4502455" y="169002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2" y="5999"/>
                  </a:lnTo>
                  <a:lnTo>
                    <a:pt x="2573" y="17240"/>
                  </a:lnTo>
                  <a:lnTo>
                    <a:pt x="0" y="33076"/>
                  </a:lnTo>
                  <a:lnTo>
                    <a:pt x="5469" y="45129"/>
                  </a:lnTo>
                  <a:lnTo>
                    <a:pt x="16232" y="53454"/>
                  </a:lnTo>
                  <a:lnTo>
                    <a:pt x="31233" y="56494"/>
                  </a:lnTo>
                  <a:lnTo>
                    <a:pt x="44345" y="51706"/>
                  </a:lnTo>
                  <a:lnTo>
                    <a:pt x="53544" y="41570"/>
                  </a:lnTo>
                  <a:lnTo>
                    <a:pt x="57014" y="27877"/>
                  </a:lnTo>
                  <a:lnTo>
                    <a:pt x="55806" y="19759"/>
                  </a:lnTo>
                  <a:lnTo>
                    <a:pt x="49389" y="9193"/>
                  </a:lnTo>
                  <a:lnTo>
                    <a:pt x="37782" y="2164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bk object 152">
              <a:extLst>
                <a:ext uri="{FF2B5EF4-FFF2-40B4-BE49-F238E27FC236}">
                  <a16:creationId xmlns:a16="http://schemas.microsoft.com/office/drawing/2014/main" id="{B5892DF5-C873-A140-AAD2-C0FDA8341435}"/>
                </a:ext>
              </a:extLst>
            </p:cNvPr>
            <p:cNvSpPr/>
            <p:nvPr/>
          </p:nvSpPr>
          <p:spPr>
            <a:xfrm>
              <a:off x="4743448" y="16900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0" y="0"/>
                  </a:moveTo>
                  <a:lnTo>
                    <a:pt x="10208" y="6003"/>
                  </a:lnTo>
                  <a:lnTo>
                    <a:pt x="2595" y="17242"/>
                  </a:lnTo>
                  <a:lnTo>
                    <a:pt x="0" y="33082"/>
                  </a:lnTo>
                  <a:lnTo>
                    <a:pt x="5469" y="45143"/>
                  </a:lnTo>
                  <a:lnTo>
                    <a:pt x="16226" y="53470"/>
                  </a:lnTo>
                  <a:lnTo>
                    <a:pt x="31201" y="56504"/>
                  </a:lnTo>
                  <a:lnTo>
                    <a:pt x="44335" y="51741"/>
                  </a:lnTo>
                  <a:lnTo>
                    <a:pt x="53505" y="41605"/>
                  </a:lnTo>
                  <a:lnTo>
                    <a:pt x="56974" y="27901"/>
                  </a:lnTo>
                  <a:lnTo>
                    <a:pt x="55800" y="19855"/>
                  </a:lnTo>
                  <a:lnTo>
                    <a:pt x="49439" y="9251"/>
                  </a:lnTo>
                  <a:lnTo>
                    <a:pt x="3786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bk object 153">
              <a:extLst>
                <a:ext uri="{FF2B5EF4-FFF2-40B4-BE49-F238E27FC236}">
                  <a16:creationId xmlns:a16="http://schemas.microsoft.com/office/drawing/2014/main" id="{8F06AB0D-14CF-DF42-931D-26E91B14B086}"/>
                </a:ext>
              </a:extLst>
            </p:cNvPr>
            <p:cNvSpPr/>
            <p:nvPr/>
          </p:nvSpPr>
          <p:spPr>
            <a:xfrm>
              <a:off x="4984426" y="169001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4"/>
                  </a:lnTo>
                  <a:lnTo>
                    <a:pt x="2586" y="17260"/>
                  </a:lnTo>
                  <a:lnTo>
                    <a:pt x="0" y="33097"/>
                  </a:lnTo>
                  <a:lnTo>
                    <a:pt x="5492" y="45148"/>
                  </a:lnTo>
                  <a:lnTo>
                    <a:pt x="16265" y="53468"/>
                  </a:lnTo>
                  <a:lnTo>
                    <a:pt x="31224" y="56499"/>
                  </a:lnTo>
                  <a:lnTo>
                    <a:pt x="44345" y="51736"/>
                  </a:lnTo>
                  <a:lnTo>
                    <a:pt x="53543" y="41600"/>
                  </a:lnTo>
                  <a:lnTo>
                    <a:pt x="57010" y="27895"/>
                  </a:lnTo>
                  <a:lnTo>
                    <a:pt x="55817" y="19812"/>
                  </a:lnTo>
                  <a:lnTo>
                    <a:pt x="49422" y="9227"/>
                  </a:lnTo>
                  <a:lnTo>
                    <a:pt x="37828" y="2180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bk object 154">
              <a:extLst>
                <a:ext uri="{FF2B5EF4-FFF2-40B4-BE49-F238E27FC236}">
                  <a16:creationId xmlns:a16="http://schemas.microsoft.com/office/drawing/2014/main" id="{76B1DDDF-5213-A844-8978-B312F94B6E24}"/>
                </a:ext>
              </a:extLst>
            </p:cNvPr>
            <p:cNvSpPr/>
            <p:nvPr/>
          </p:nvSpPr>
          <p:spPr>
            <a:xfrm>
              <a:off x="5225456" y="169000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3" y="0"/>
                  </a:moveTo>
                  <a:lnTo>
                    <a:pt x="10188" y="6005"/>
                  </a:lnTo>
                  <a:lnTo>
                    <a:pt x="2582" y="17250"/>
                  </a:lnTo>
                  <a:lnTo>
                    <a:pt x="0" y="33089"/>
                  </a:lnTo>
                  <a:lnTo>
                    <a:pt x="5469" y="45148"/>
                  </a:lnTo>
                  <a:lnTo>
                    <a:pt x="16228" y="53474"/>
                  </a:lnTo>
                  <a:lnTo>
                    <a:pt x="31203" y="56506"/>
                  </a:lnTo>
                  <a:lnTo>
                    <a:pt x="44323" y="51739"/>
                  </a:lnTo>
                  <a:lnTo>
                    <a:pt x="53525" y="41605"/>
                  </a:lnTo>
                  <a:lnTo>
                    <a:pt x="56994" y="27904"/>
                  </a:lnTo>
                  <a:lnTo>
                    <a:pt x="55804" y="19832"/>
                  </a:lnTo>
                  <a:lnTo>
                    <a:pt x="49406" y="9242"/>
                  </a:lnTo>
                  <a:lnTo>
                    <a:pt x="37812" y="2187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bk object 155">
              <a:extLst>
                <a:ext uri="{FF2B5EF4-FFF2-40B4-BE49-F238E27FC236}">
                  <a16:creationId xmlns:a16="http://schemas.microsoft.com/office/drawing/2014/main" id="{851842A7-32ED-1948-83D2-F72162640AD7}"/>
                </a:ext>
              </a:extLst>
            </p:cNvPr>
            <p:cNvSpPr/>
            <p:nvPr/>
          </p:nvSpPr>
          <p:spPr>
            <a:xfrm>
              <a:off x="5466433" y="16900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0" y="6016"/>
                  </a:lnTo>
                  <a:lnTo>
                    <a:pt x="2578" y="17262"/>
                  </a:lnTo>
                  <a:lnTo>
                    <a:pt x="0" y="33094"/>
                  </a:lnTo>
                  <a:lnTo>
                    <a:pt x="5481" y="45145"/>
                  </a:lnTo>
                  <a:lnTo>
                    <a:pt x="16248" y="53465"/>
                  </a:lnTo>
                  <a:lnTo>
                    <a:pt x="31225" y="56496"/>
                  </a:lnTo>
                  <a:lnTo>
                    <a:pt x="44346" y="51733"/>
                  </a:lnTo>
                  <a:lnTo>
                    <a:pt x="53544" y="41597"/>
                  </a:lnTo>
                  <a:lnTo>
                    <a:pt x="57012" y="27892"/>
                  </a:lnTo>
                  <a:lnTo>
                    <a:pt x="55816" y="19801"/>
                  </a:lnTo>
                  <a:lnTo>
                    <a:pt x="49418" y="9221"/>
                  </a:lnTo>
                  <a:lnTo>
                    <a:pt x="37822" y="2177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k object 156">
              <a:extLst>
                <a:ext uri="{FF2B5EF4-FFF2-40B4-BE49-F238E27FC236}">
                  <a16:creationId xmlns:a16="http://schemas.microsoft.com/office/drawing/2014/main" id="{4EA95E69-02D9-C249-853B-D98999FA5C60}"/>
                </a:ext>
              </a:extLst>
            </p:cNvPr>
            <p:cNvSpPr/>
            <p:nvPr/>
          </p:nvSpPr>
          <p:spPr>
            <a:xfrm>
              <a:off x="4502455" y="190664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68" y="6003"/>
                  </a:lnTo>
                  <a:lnTo>
                    <a:pt x="2575" y="17251"/>
                  </a:lnTo>
                  <a:lnTo>
                    <a:pt x="0" y="33114"/>
                  </a:lnTo>
                  <a:lnTo>
                    <a:pt x="5468" y="45171"/>
                  </a:lnTo>
                  <a:lnTo>
                    <a:pt x="16226" y="53487"/>
                  </a:lnTo>
                  <a:lnTo>
                    <a:pt x="31218" y="56512"/>
                  </a:lnTo>
                  <a:lnTo>
                    <a:pt x="44337" y="51741"/>
                  </a:lnTo>
                  <a:lnTo>
                    <a:pt x="53541" y="41608"/>
                  </a:lnTo>
                  <a:lnTo>
                    <a:pt x="57014" y="27912"/>
                  </a:lnTo>
                  <a:lnTo>
                    <a:pt x="55811" y="19790"/>
                  </a:lnTo>
                  <a:lnTo>
                    <a:pt x="49397" y="9210"/>
                  </a:lnTo>
                  <a:lnTo>
                    <a:pt x="37791" y="2175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bk object 157">
              <a:extLst>
                <a:ext uri="{FF2B5EF4-FFF2-40B4-BE49-F238E27FC236}">
                  <a16:creationId xmlns:a16="http://schemas.microsoft.com/office/drawing/2014/main" id="{31CA5EF4-EF8E-774D-9EAC-2D3DB590E5B2}"/>
                </a:ext>
              </a:extLst>
            </p:cNvPr>
            <p:cNvSpPr/>
            <p:nvPr/>
          </p:nvSpPr>
          <p:spPr>
            <a:xfrm>
              <a:off x="4743448" y="19066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8" y="0"/>
                  </a:moveTo>
                  <a:lnTo>
                    <a:pt x="10185" y="5999"/>
                  </a:lnTo>
                  <a:lnTo>
                    <a:pt x="2582" y="17243"/>
                  </a:lnTo>
                  <a:lnTo>
                    <a:pt x="0" y="33100"/>
                  </a:lnTo>
                  <a:lnTo>
                    <a:pt x="5470" y="45159"/>
                  </a:lnTo>
                  <a:lnTo>
                    <a:pt x="16237" y="53478"/>
                  </a:lnTo>
                  <a:lnTo>
                    <a:pt x="31233" y="56516"/>
                  </a:lnTo>
                  <a:lnTo>
                    <a:pt x="44360" y="51750"/>
                  </a:lnTo>
                  <a:lnTo>
                    <a:pt x="53515" y="41620"/>
                  </a:lnTo>
                  <a:lnTo>
                    <a:pt x="56933" y="27915"/>
                  </a:lnTo>
                  <a:lnTo>
                    <a:pt x="55762" y="19806"/>
                  </a:lnTo>
                  <a:lnTo>
                    <a:pt x="49405" y="9220"/>
                  </a:lnTo>
                  <a:lnTo>
                    <a:pt x="37834" y="2179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bk object 158">
              <a:extLst>
                <a:ext uri="{FF2B5EF4-FFF2-40B4-BE49-F238E27FC236}">
                  <a16:creationId xmlns:a16="http://schemas.microsoft.com/office/drawing/2014/main" id="{74DB23CD-E4A8-1C46-A9A1-0D5A08BA461F}"/>
                </a:ext>
              </a:extLst>
            </p:cNvPr>
            <p:cNvSpPr/>
            <p:nvPr/>
          </p:nvSpPr>
          <p:spPr>
            <a:xfrm>
              <a:off x="4984426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92" y="6016"/>
                  </a:lnTo>
                  <a:lnTo>
                    <a:pt x="2583" y="17262"/>
                  </a:lnTo>
                  <a:lnTo>
                    <a:pt x="0" y="33103"/>
                  </a:lnTo>
                  <a:lnTo>
                    <a:pt x="5492" y="45155"/>
                  </a:lnTo>
                  <a:lnTo>
                    <a:pt x="16265" y="53475"/>
                  </a:lnTo>
                  <a:lnTo>
                    <a:pt x="31225" y="56507"/>
                  </a:lnTo>
                  <a:lnTo>
                    <a:pt x="44342" y="51748"/>
                  </a:lnTo>
                  <a:lnTo>
                    <a:pt x="53541" y="41611"/>
                  </a:lnTo>
                  <a:lnTo>
                    <a:pt x="57010" y="27901"/>
                  </a:lnTo>
                  <a:lnTo>
                    <a:pt x="55814" y="19800"/>
                  </a:lnTo>
                  <a:lnTo>
                    <a:pt x="49417" y="9216"/>
                  </a:lnTo>
                  <a:lnTo>
                    <a:pt x="37822" y="2174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bk object 159">
              <a:extLst>
                <a:ext uri="{FF2B5EF4-FFF2-40B4-BE49-F238E27FC236}">
                  <a16:creationId xmlns:a16="http://schemas.microsoft.com/office/drawing/2014/main" id="{79E822A8-85B5-BA4B-AFAE-F37E2BDEDF60}"/>
                </a:ext>
              </a:extLst>
            </p:cNvPr>
            <p:cNvSpPr/>
            <p:nvPr/>
          </p:nvSpPr>
          <p:spPr>
            <a:xfrm>
              <a:off x="5225489" y="19066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2" y="0"/>
                  </a:moveTo>
                  <a:lnTo>
                    <a:pt x="10143" y="6006"/>
                  </a:lnTo>
                  <a:lnTo>
                    <a:pt x="2558" y="17245"/>
                  </a:lnTo>
                  <a:lnTo>
                    <a:pt x="0" y="33094"/>
                  </a:lnTo>
                  <a:lnTo>
                    <a:pt x="5474" y="45152"/>
                  </a:lnTo>
                  <a:lnTo>
                    <a:pt x="16218" y="53468"/>
                  </a:lnTo>
                  <a:lnTo>
                    <a:pt x="31186" y="56486"/>
                  </a:lnTo>
                  <a:lnTo>
                    <a:pt x="44299" y="51732"/>
                  </a:lnTo>
                  <a:lnTo>
                    <a:pt x="53494" y="41607"/>
                  </a:lnTo>
                  <a:lnTo>
                    <a:pt x="56962" y="27902"/>
                  </a:lnTo>
                  <a:lnTo>
                    <a:pt x="55762" y="19786"/>
                  </a:lnTo>
                  <a:lnTo>
                    <a:pt x="49357" y="9205"/>
                  </a:lnTo>
                  <a:lnTo>
                    <a:pt x="37758" y="2171"/>
                  </a:lnTo>
                  <a:lnTo>
                    <a:pt x="2134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bk object 160">
              <a:extLst>
                <a:ext uri="{FF2B5EF4-FFF2-40B4-BE49-F238E27FC236}">
                  <a16:creationId xmlns:a16="http://schemas.microsoft.com/office/drawing/2014/main" id="{C3FBA793-5E2F-4C4B-B06D-ECA73EAB38A1}"/>
                </a:ext>
              </a:extLst>
            </p:cNvPr>
            <p:cNvSpPr/>
            <p:nvPr/>
          </p:nvSpPr>
          <p:spPr>
            <a:xfrm>
              <a:off x="5466435" y="19066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6013"/>
                  </a:lnTo>
                  <a:lnTo>
                    <a:pt x="2574" y="17260"/>
                  </a:lnTo>
                  <a:lnTo>
                    <a:pt x="0" y="33115"/>
                  </a:lnTo>
                  <a:lnTo>
                    <a:pt x="5485" y="45160"/>
                  </a:lnTo>
                  <a:lnTo>
                    <a:pt x="16256" y="53475"/>
                  </a:lnTo>
                  <a:lnTo>
                    <a:pt x="31242" y="56504"/>
                  </a:lnTo>
                  <a:lnTo>
                    <a:pt x="44354" y="51740"/>
                  </a:lnTo>
                  <a:lnTo>
                    <a:pt x="53544" y="41598"/>
                  </a:lnTo>
                  <a:lnTo>
                    <a:pt x="57009" y="27879"/>
                  </a:lnTo>
                  <a:lnTo>
                    <a:pt x="55813" y="19776"/>
                  </a:lnTo>
                  <a:lnTo>
                    <a:pt x="49415" y="9201"/>
                  </a:lnTo>
                  <a:lnTo>
                    <a:pt x="37816" y="2169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bk object 161">
              <a:extLst>
                <a:ext uri="{FF2B5EF4-FFF2-40B4-BE49-F238E27FC236}">
                  <a16:creationId xmlns:a16="http://schemas.microsoft.com/office/drawing/2014/main" id="{5DA9DB4A-B7CA-CD41-A6DD-6B65272AECDE}"/>
                </a:ext>
              </a:extLst>
            </p:cNvPr>
            <p:cNvSpPr/>
            <p:nvPr/>
          </p:nvSpPr>
          <p:spPr>
            <a:xfrm>
              <a:off x="3313733" y="14733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0" y="0"/>
                  </a:moveTo>
                  <a:lnTo>
                    <a:pt x="10214" y="5992"/>
                  </a:lnTo>
                  <a:lnTo>
                    <a:pt x="2591" y="17224"/>
                  </a:lnTo>
                  <a:lnTo>
                    <a:pt x="0" y="33058"/>
                  </a:lnTo>
                  <a:lnTo>
                    <a:pt x="5479" y="45119"/>
                  </a:lnTo>
                  <a:lnTo>
                    <a:pt x="16242" y="53448"/>
                  </a:lnTo>
                  <a:lnTo>
                    <a:pt x="31198" y="56482"/>
                  </a:lnTo>
                  <a:lnTo>
                    <a:pt x="44317" y="51721"/>
                  </a:lnTo>
                  <a:lnTo>
                    <a:pt x="53515" y="41585"/>
                  </a:lnTo>
                  <a:lnTo>
                    <a:pt x="56984" y="27878"/>
                  </a:lnTo>
                  <a:lnTo>
                    <a:pt x="55809" y="19855"/>
                  </a:lnTo>
                  <a:lnTo>
                    <a:pt x="49430" y="9251"/>
                  </a:lnTo>
                  <a:lnTo>
                    <a:pt x="37847" y="2190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bk object 162">
              <a:extLst>
                <a:ext uri="{FF2B5EF4-FFF2-40B4-BE49-F238E27FC236}">
                  <a16:creationId xmlns:a16="http://schemas.microsoft.com/office/drawing/2014/main" id="{A31BD3F4-0BA4-0143-9F8D-E6ACF5D7EE47}"/>
                </a:ext>
              </a:extLst>
            </p:cNvPr>
            <p:cNvSpPr/>
            <p:nvPr/>
          </p:nvSpPr>
          <p:spPr>
            <a:xfrm>
              <a:off x="3554720" y="14733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07" y="5999"/>
                  </a:lnTo>
                  <a:lnTo>
                    <a:pt x="2590" y="17232"/>
                  </a:lnTo>
                  <a:lnTo>
                    <a:pt x="0" y="33049"/>
                  </a:lnTo>
                  <a:lnTo>
                    <a:pt x="5457" y="45124"/>
                  </a:lnTo>
                  <a:lnTo>
                    <a:pt x="16213" y="53455"/>
                  </a:lnTo>
                  <a:lnTo>
                    <a:pt x="31196" y="56498"/>
                  </a:lnTo>
                  <a:lnTo>
                    <a:pt x="44339" y="51731"/>
                  </a:lnTo>
                  <a:lnTo>
                    <a:pt x="53512" y="41596"/>
                  </a:lnTo>
                  <a:lnTo>
                    <a:pt x="56970" y="27896"/>
                  </a:lnTo>
                  <a:lnTo>
                    <a:pt x="55799" y="19888"/>
                  </a:lnTo>
                  <a:lnTo>
                    <a:pt x="49445" y="9275"/>
                  </a:lnTo>
                  <a:lnTo>
                    <a:pt x="37876" y="2204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bk object 163">
              <a:extLst>
                <a:ext uri="{FF2B5EF4-FFF2-40B4-BE49-F238E27FC236}">
                  <a16:creationId xmlns:a16="http://schemas.microsoft.com/office/drawing/2014/main" id="{1EF7709C-EC9E-4C4E-838D-50A035838585}"/>
                </a:ext>
              </a:extLst>
            </p:cNvPr>
            <p:cNvSpPr/>
            <p:nvPr/>
          </p:nvSpPr>
          <p:spPr>
            <a:xfrm>
              <a:off x="3795700" y="14734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3" y="0"/>
                  </a:moveTo>
                  <a:lnTo>
                    <a:pt x="10192" y="6010"/>
                  </a:lnTo>
                  <a:lnTo>
                    <a:pt x="2581" y="17251"/>
                  </a:lnTo>
                  <a:lnTo>
                    <a:pt x="0" y="33093"/>
                  </a:lnTo>
                  <a:lnTo>
                    <a:pt x="5504" y="45129"/>
                  </a:lnTo>
                  <a:lnTo>
                    <a:pt x="16288" y="53437"/>
                  </a:lnTo>
                  <a:lnTo>
                    <a:pt x="31261" y="56462"/>
                  </a:lnTo>
                  <a:lnTo>
                    <a:pt x="44376" y="51695"/>
                  </a:lnTo>
                  <a:lnTo>
                    <a:pt x="53582" y="41561"/>
                  </a:lnTo>
                  <a:lnTo>
                    <a:pt x="57056" y="27860"/>
                  </a:lnTo>
                  <a:lnTo>
                    <a:pt x="55855" y="19763"/>
                  </a:lnTo>
                  <a:lnTo>
                    <a:pt x="49441" y="9198"/>
                  </a:lnTo>
                  <a:lnTo>
                    <a:pt x="37831" y="217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bk object 164">
              <a:extLst>
                <a:ext uri="{FF2B5EF4-FFF2-40B4-BE49-F238E27FC236}">
                  <a16:creationId xmlns:a16="http://schemas.microsoft.com/office/drawing/2014/main" id="{9FAEBB28-29A9-904F-9F7A-8BB1EDFBFE36}"/>
                </a:ext>
              </a:extLst>
            </p:cNvPr>
            <p:cNvSpPr/>
            <p:nvPr/>
          </p:nvSpPr>
          <p:spPr>
            <a:xfrm>
              <a:off x="4036762" y="14733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2" y="0"/>
                  </a:moveTo>
                  <a:lnTo>
                    <a:pt x="10181" y="5987"/>
                  </a:lnTo>
                  <a:lnTo>
                    <a:pt x="2577" y="17222"/>
                  </a:lnTo>
                  <a:lnTo>
                    <a:pt x="0" y="33066"/>
                  </a:lnTo>
                  <a:lnTo>
                    <a:pt x="5465" y="45116"/>
                  </a:lnTo>
                  <a:lnTo>
                    <a:pt x="16214" y="53435"/>
                  </a:lnTo>
                  <a:lnTo>
                    <a:pt x="31210" y="56465"/>
                  </a:lnTo>
                  <a:lnTo>
                    <a:pt x="44330" y="51705"/>
                  </a:lnTo>
                  <a:lnTo>
                    <a:pt x="53523" y="41582"/>
                  </a:lnTo>
                  <a:lnTo>
                    <a:pt x="56988" y="27884"/>
                  </a:lnTo>
                  <a:lnTo>
                    <a:pt x="55806" y="19839"/>
                  </a:lnTo>
                  <a:lnTo>
                    <a:pt x="49419" y="9246"/>
                  </a:lnTo>
                  <a:lnTo>
                    <a:pt x="37826" y="2191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bk object 165">
              <a:extLst>
                <a:ext uri="{FF2B5EF4-FFF2-40B4-BE49-F238E27FC236}">
                  <a16:creationId xmlns:a16="http://schemas.microsoft.com/office/drawing/2014/main" id="{8D43B2C4-FED6-824D-9C67-6BD7233BCCD0}"/>
                </a:ext>
              </a:extLst>
            </p:cNvPr>
            <p:cNvSpPr/>
            <p:nvPr/>
          </p:nvSpPr>
          <p:spPr>
            <a:xfrm>
              <a:off x="4277697" y="14733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1" y="0"/>
                  </a:moveTo>
                  <a:lnTo>
                    <a:pt x="10214" y="5997"/>
                  </a:lnTo>
                  <a:lnTo>
                    <a:pt x="2591" y="17231"/>
                  </a:lnTo>
                  <a:lnTo>
                    <a:pt x="0" y="33063"/>
                  </a:lnTo>
                  <a:lnTo>
                    <a:pt x="5474" y="45116"/>
                  </a:lnTo>
                  <a:lnTo>
                    <a:pt x="16239" y="53442"/>
                  </a:lnTo>
                  <a:lnTo>
                    <a:pt x="31215" y="56478"/>
                  </a:lnTo>
                  <a:lnTo>
                    <a:pt x="44341" y="51722"/>
                  </a:lnTo>
                  <a:lnTo>
                    <a:pt x="53545" y="41590"/>
                  </a:lnTo>
                  <a:lnTo>
                    <a:pt x="57016" y="27893"/>
                  </a:lnTo>
                  <a:lnTo>
                    <a:pt x="55831" y="19828"/>
                  </a:lnTo>
                  <a:lnTo>
                    <a:pt x="49444" y="9233"/>
                  </a:lnTo>
                  <a:lnTo>
                    <a:pt x="37855" y="2183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bk object 166">
              <a:extLst>
                <a:ext uri="{FF2B5EF4-FFF2-40B4-BE49-F238E27FC236}">
                  <a16:creationId xmlns:a16="http://schemas.microsoft.com/office/drawing/2014/main" id="{76298F74-CBA5-244F-940F-DA88631497C9}"/>
                </a:ext>
              </a:extLst>
            </p:cNvPr>
            <p:cNvSpPr/>
            <p:nvPr/>
          </p:nvSpPr>
          <p:spPr>
            <a:xfrm>
              <a:off x="3313734" y="169003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91" y="5998"/>
                  </a:lnTo>
                  <a:lnTo>
                    <a:pt x="2584" y="17236"/>
                  </a:lnTo>
                  <a:lnTo>
                    <a:pt x="0" y="33062"/>
                  </a:lnTo>
                  <a:lnTo>
                    <a:pt x="5482" y="45122"/>
                  </a:lnTo>
                  <a:lnTo>
                    <a:pt x="16251" y="53453"/>
                  </a:lnTo>
                  <a:lnTo>
                    <a:pt x="31219" y="56497"/>
                  </a:lnTo>
                  <a:lnTo>
                    <a:pt x="44342" y="51719"/>
                  </a:lnTo>
                  <a:lnTo>
                    <a:pt x="53525" y="41580"/>
                  </a:lnTo>
                  <a:lnTo>
                    <a:pt x="56982" y="27877"/>
                  </a:lnTo>
                  <a:lnTo>
                    <a:pt x="55793" y="19793"/>
                  </a:lnTo>
                  <a:lnTo>
                    <a:pt x="49410" y="9211"/>
                  </a:lnTo>
                  <a:lnTo>
                    <a:pt x="37824" y="2168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bk object 167">
              <a:extLst>
                <a:ext uri="{FF2B5EF4-FFF2-40B4-BE49-F238E27FC236}">
                  <a16:creationId xmlns:a16="http://schemas.microsoft.com/office/drawing/2014/main" id="{908D9076-6BD6-8347-962C-2D3450ABCDBD}"/>
                </a:ext>
              </a:extLst>
            </p:cNvPr>
            <p:cNvSpPr/>
            <p:nvPr/>
          </p:nvSpPr>
          <p:spPr>
            <a:xfrm>
              <a:off x="3554725" y="16900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0" y="6004"/>
                  </a:lnTo>
                  <a:lnTo>
                    <a:pt x="2583" y="17240"/>
                  </a:lnTo>
                  <a:lnTo>
                    <a:pt x="0" y="33072"/>
                  </a:lnTo>
                  <a:lnTo>
                    <a:pt x="5464" y="45137"/>
                  </a:lnTo>
                  <a:lnTo>
                    <a:pt x="16218" y="53466"/>
                  </a:lnTo>
                  <a:lnTo>
                    <a:pt x="31192" y="56501"/>
                  </a:lnTo>
                  <a:lnTo>
                    <a:pt x="44331" y="51738"/>
                  </a:lnTo>
                  <a:lnTo>
                    <a:pt x="53505" y="41602"/>
                  </a:lnTo>
                  <a:lnTo>
                    <a:pt x="56965" y="27898"/>
                  </a:lnTo>
                  <a:lnTo>
                    <a:pt x="55788" y="19843"/>
                  </a:lnTo>
                  <a:lnTo>
                    <a:pt x="49424" y="9244"/>
                  </a:lnTo>
                  <a:lnTo>
                    <a:pt x="37849" y="2185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bk object 168">
              <a:extLst>
                <a:ext uri="{FF2B5EF4-FFF2-40B4-BE49-F238E27FC236}">
                  <a16:creationId xmlns:a16="http://schemas.microsoft.com/office/drawing/2014/main" id="{E68C6E48-ACCE-844C-856F-A25780343B56}"/>
                </a:ext>
              </a:extLst>
            </p:cNvPr>
            <p:cNvSpPr/>
            <p:nvPr/>
          </p:nvSpPr>
          <p:spPr>
            <a:xfrm>
              <a:off x="3795699" y="16900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5" y="0"/>
                  </a:moveTo>
                  <a:lnTo>
                    <a:pt x="10170" y="6025"/>
                  </a:lnTo>
                  <a:lnTo>
                    <a:pt x="2574" y="17276"/>
                  </a:lnTo>
                  <a:lnTo>
                    <a:pt x="0" y="33117"/>
                  </a:lnTo>
                  <a:lnTo>
                    <a:pt x="5496" y="45154"/>
                  </a:lnTo>
                  <a:lnTo>
                    <a:pt x="16275" y="53462"/>
                  </a:lnTo>
                  <a:lnTo>
                    <a:pt x="31262" y="56487"/>
                  </a:lnTo>
                  <a:lnTo>
                    <a:pt x="44363" y="51720"/>
                  </a:lnTo>
                  <a:lnTo>
                    <a:pt x="53560" y="41585"/>
                  </a:lnTo>
                  <a:lnTo>
                    <a:pt x="57057" y="27885"/>
                  </a:lnTo>
                  <a:lnTo>
                    <a:pt x="55826" y="19749"/>
                  </a:lnTo>
                  <a:lnTo>
                    <a:pt x="49400" y="9192"/>
                  </a:lnTo>
                  <a:lnTo>
                    <a:pt x="37798" y="2166"/>
                  </a:lnTo>
                  <a:lnTo>
                    <a:pt x="2137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k object 169">
              <a:extLst>
                <a:ext uri="{FF2B5EF4-FFF2-40B4-BE49-F238E27FC236}">
                  <a16:creationId xmlns:a16="http://schemas.microsoft.com/office/drawing/2014/main" id="{D6CBFA64-0594-AC49-B959-4F8FD032EEC9}"/>
                </a:ext>
              </a:extLst>
            </p:cNvPr>
            <p:cNvSpPr/>
            <p:nvPr/>
          </p:nvSpPr>
          <p:spPr>
            <a:xfrm>
              <a:off x="4036754" y="16899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2" y="0"/>
                  </a:moveTo>
                  <a:lnTo>
                    <a:pt x="10179" y="6001"/>
                  </a:lnTo>
                  <a:lnTo>
                    <a:pt x="2579" y="17248"/>
                  </a:lnTo>
                  <a:lnTo>
                    <a:pt x="0" y="33094"/>
                  </a:lnTo>
                  <a:lnTo>
                    <a:pt x="5461" y="45153"/>
                  </a:lnTo>
                  <a:lnTo>
                    <a:pt x="16214" y="53478"/>
                  </a:lnTo>
                  <a:lnTo>
                    <a:pt x="31202" y="56508"/>
                  </a:lnTo>
                  <a:lnTo>
                    <a:pt x="44329" y="51735"/>
                  </a:lnTo>
                  <a:lnTo>
                    <a:pt x="53528" y="41603"/>
                  </a:lnTo>
                  <a:lnTo>
                    <a:pt x="56995" y="27909"/>
                  </a:lnTo>
                  <a:lnTo>
                    <a:pt x="55803" y="19832"/>
                  </a:lnTo>
                  <a:lnTo>
                    <a:pt x="49404" y="9243"/>
                  </a:lnTo>
                  <a:lnTo>
                    <a:pt x="37807" y="2189"/>
                  </a:lnTo>
                  <a:lnTo>
                    <a:pt x="2139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k object 170">
              <a:extLst>
                <a:ext uri="{FF2B5EF4-FFF2-40B4-BE49-F238E27FC236}">
                  <a16:creationId xmlns:a16="http://schemas.microsoft.com/office/drawing/2014/main" id="{AB8CC621-817B-A341-A636-13C71CF7D7E6}"/>
                </a:ext>
              </a:extLst>
            </p:cNvPr>
            <p:cNvSpPr/>
            <p:nvPr/>
          </p:nvSpPr>
          <p:spPr>
            <a:xfrm>
              <a:off x="4277702" y="169001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1" y="6015"/>
                  </a:lnTo>
                  <a:lnTo>
                    <a:pt x="2579" y="17261"/>
                  </a:lnTo>
                  <a:lnTo>
                    <a:pt x="0" y="33095"/>
                  </a:lnTo>
                  <a:lnTo>
                    <a:pt x="5481" y="45147"/>
                  </a:lnTo>
                  <a:lnTo>
                    <a:pt x="16248" y="53467"/>
                  </a:lnTo>
                  <a:lnTo>
                    <a:pt x="31226" y="56498"/>
                  </a:lnTo>
                  <a:lnTo>
                    <a:pt x="44345" y="51737"/>
                  </a:lnTo>
                  <a:lnTo>
                    <a:pt x="53543" y="41601"/>
                  </a:lnTo>
                  <a:lnTo>
                    <a:pt x="57012" y="27894"/>
                  </a:lnTo>
                  <a:lnTo>
                    <a:pt x="55816" y="19803"/>
                  </a:lnTo>
                  <a:lnTo>
                    <a:pt x="49419" y="9222"/>
                  </a:lnTo>
                  <a:lnTo>
                    <a:pt x="37822" y="2178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bk object 171">
              <a:extLst>
                <a:ext uri="{FF2B5EF4-FFF2-40B4-BE49-F238E27FC236}">
                  <a16:creationId xmlns:a16="http://schemas.microsoft.com/office/drawing/2014/main" id="{1E4FA9F6-4DDE-634C-9D36-7F448CF3DD52}"/>
                </a:ext>
              </a:extLst>
            </p:cNvPr>
            <p:cNvSpPr/>
            <p:nvPr/>
          </p:nvSpPr>
          <p:spPr>
            <a:xfrm>
              <a:off x="3313733" y="190664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9" y="6002"/>
                  </a:lnTo>
                  <a:lnTo>
                    <a:pt x="2587" y="17244"/>
                  </a:lnTo>
                  <a:lnTo>
                    <a:pt x="0" y="33097"/>
                  </a:lnTo>
                  <a:lnTo>
                    <a:pt x="5479" y="45162"/>
                  </a:lnTo>
                  <a:lnTo>
                    <a:pt x="16242" y="53486"/>
                  </a:lnTo>
                  <a:lnTo>
                    <a:pt x="31198" y="56516"/>
                  </a:lnTo>
                  <a:lnTo>
                    <a:pt x="44317" y="51755"/>
                  </a:lnTo>
                  <a:lnTo>
                    <a:pt x="53515" y="41619"/>
                  </a:lnTo>
                  <a:lnTo>
                    <a:pt x="56984" y="27912"/>
                  </a:lnTo>
                  <a:lnTo>
                    <a:pt x="55796" y="19828"/>
                  </a:lnTo>
                  <a:lnTo>
                    <a:pt x="49406" y="9230"/>
                  </a:lnTo>
                  <a:lnTo>
                    <a:pt x="37819" y="2181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bk object 172">
              <a:extLst>
                <a:ext uri="{FF2B5EF4-FFF2-40B4-BE49-F238E27FC236}">
                  <a16:creationId xmlns:a16="http://schemas.microsoft.com/office/drawing/2014/main" id="{DB155F4D-0258-B84B-BFB7-5DF0050CE7AE}"/>
                </a:ext>
              </a:extLst>
            </p:cNvPr>
            <p:cNvSpPr/>
            <p:nvPr/>
          </p:nvSpPr>
          <p:spPr>
            <a:xfrm>
              <a:off x="3554722" y="19066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95" y="5991"/>
                  </a:lnTo>
                  <a:lnTo>
                    <a:pt x="2586" y="17232"/>
                  </a:lnTo>
                  <a:lnTo>
                    <a:pt x="0" y="33088"/>
                  </a:lnTo>
                  <a:lnTo>
                    <a:pt x="5461" y="45157"/>
                  </a:lnTo>
                  <a:lnTo>
                    <a:pt x="16221" y="53483"/>
                  </a:lnTo>
                  <a:lnTo>
                    <a:pt x="31210" y="56524"/>
                  </a:lnTo>
                  <a:lnTo>
                    <a:pt x="44350" y="51758"/>
                  </a:lnTo>
                  <a:lnTo>
                    <a:pt x="53515" y="41628"/>
                  </a:lnTo>
                  <a:lnTo>
                    <a:pt x="56947" y="27923"/>
                  </a:lnTo>
                  <a:lnTo>
                    <a:pt x="55776" y="19842"/>
                  </a:lnTo>
                  <a:lnTo>
                    <a:pt x="49418" y="9241"/>
                  </a:lnTo>
                  <a:lnTo>
                    <a:pt x="37846" y="218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bk object 173">
              <a:extLst>
                <a:ext uri="{FF2B5EF4-FFF2-40B4-BE49-F238E27FC236}">
                  <a16:creationId xmlns:a16="http://schemas.microsoft.com/office/drawing/2014/main" id="{4F5508E8-883A-0B42-A396-CFE5E2A09C00}"/>
                </a:ext>
              </a:extLst>
            </p:cNvPr>
            <p:cNvSpPr/>
            <p:nvPr/>
          </p:nvSpPr>
          <p:spPr>
            <a:xfrm>
              <a:off x="3795700" y="19066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78" y="6025"/>
                  </a:lnTo>
                  <a:lnTo>
                    <a:pt x="2577" y="17277"/>
                  </a:lnTo>
                  <a:lnTo>
                    <a:pt x="0" y="33127"/>
                  </a:lnTo>
                  <a:lnTo>
                    <a:pt x="5504" y="45163"/>
                  </a:lnTo>
                  <a:lnTo>
                    <a:pt x="16288" y="53471"/>
                  </a:lnTo>
                  <a:lnTo>
                    <a:pt x="31261" y="56496"/>
                  </a:lnTo>
                  <a:lnTo>
                    <a:pt x="44376" y="51729"/>
                  </a:lnTo>
                  <a:lnTo>
                    <a:pt x="53582" y="41594"/>
                  </a:lnTo>
                  <a:lnTo>
                    <a:pt x="57056" y="27894"/>
                  </a:lnTo>
                  <a:lnTo>
                    <a:pt x="55842" y="19746"/>
                  </a:lnTo>
                  <a:lnTo>
                    <a:pt x="49418" y="9186"/>
                  </a:lnTo>
                  <a:lnTo>
                    <a:pt x="37804" y="2163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bk object 174">
              <a:extLst>
                <a:ext uri="{FF2B5EF4-FFF2-40B4-BE49-F238E27FC236}">
                  <a16:creationId xmlns:a16="http://schemas.microsoft.com/office/drawing/2014/main" id="{34F10E2F-2341-FE45-A085-B0D6BDD06F8B}"/>
                </a:ext>
              </a:extLst>
            </p:cNvPr>
            <p:cNvSpPr/>
            <p:nvPr/>
          </p:nvSpPr>
          <p:spPr>
            <a:xfrm>
              <a:off x="4036772" y="19066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4" y="0"/>
                  </a:moveTo>
                  <a:lnTo>
                    <a:pt x="10147" y="6004"/>
                  </a:lnTo>
                  <a:lnTo>
                    <a:pt x="2564" y="17248"/>
                  </a:lnTo>
                  <a:lnTo>
                    <a:pt x="0" y="33113"/>
                  </a:lnTo>
                  <a:lnTo>
                    <a:pt x="5477" y="45164"/>
                  </a:lnTo>
                  <a:lnTo>
                    <a:pt x="16221" y="53474"/>
                  </a:lnTo>
                  <a:lnTo>
                    <a:pt x="31200" y="56488"/>
                  </a:lnTo>
                  <a:lnTo>
                    <a:pt x="44320" y="51728"/>
                  </a:lnTo>
                  <a:lnTo>
                    <a:pt x="53513" y="41605"/>
                  </a:lnTo>
                  <a:lnTo>
                    <a:pt x="56978" y="27907"/>
                  </a:lnTo>
                  <a:lnTo>
                    <a:pt x="55776" y="19785"/>
                  </a:lnTo>
                  <a:lnTo>
                    <a:pt x="49368" y="9206"/>
                  </a:lnTo>
                  <a:lnTo>
                    <a:pt x="37766" y="2172"/>
                  </a:lnTo>
                  <a:lnTo>
                    <a:pt x="213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bk object 175">
              <a:extLst>
                <a:ext uri="{FF2B5EF4-FFF2-40B4-BE49-F238E27FC236}">
                  <a16:creationId xmlns:a16="http://schemas.microsoft.com/office/drawing/2014/main" id="{E50225F2-A832-7E43-9E86-ABDF459559DD}"/>
                </a:ext>
              </a:extLst>
            </p:cNvPr>
            <p:cNvSpPr/>
            <p:nvPr/>
          </p:nvSpPr>
          <p:spPr>
            <a:xfrm>
              <a:off x="4277705" y="19066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7" y="0"/>
                  </a:moveTo>
                  <a:lnTo>
                    <a:pt x="10170" y="6012"/>
                  </a:lnTo>
                  <a:lnTo>
                    <a:pt x="2574" y="17259"/>
                  </a:lnTo>
                  <a:lnTo>
                    <a:pt x="0" y="33115"/>
                  </a:lnTo>
                  <a:lnTo>
                    <a:pt x="5493" y="45161"/>
                  </a:lnTo>
                  <a:lnTo>
                    <a:pt x="16268" y="53476"/>
                  </a:lnTo>
                  <a:lnTo>
                    <a:pt x="31238" y="56505"/>
                  </a:lnTo>
                  <a:lnTo>
                    <a:pt x="44350" y="51738"/>
                  </a:lnTo>
                  <a:lnTo>
                    <a:pt x="53542" y="41598"/>
                  </a:lnTo>
                  <a:lnTo>
                    <a:pt x="57008" y="27881"/>
                  </a:lnTo>
                  <a:lnTo>
                    <a:pt x="55811" y="19778"/>
                  </a:lnTo>
                  <a:lnTo>
                    <a:pt x="49411" y="9203"/>
                  </a:lnTo>
                  <a:lnTo>
                    <a:pt x="37810" y="2170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" name="bk object 179">
            <a:extLst>
              <a:ext uri="{FF2B5EF4-FFF2-40B4-BE49-F238E27FC236}">
                <a16:creationId xmlns:a16="http://schemas.microsoft.com/office/drawing/2014/main" id="{E9280613-2A08-DF4B-9E39-6A9A57B7F2A6}"/>
              </a:ext>
            </a:extLst>
          </p:cNvPr>
          <p:cNvSpPr/>
          <p:nvPr/>
        </p:nvSpPr>
        <p:spPr>
          <a:xfrm>
            <a:off x="2893753" y="6645205"/>
            <a:ext cx="6618605" cy="756920"/>
          </a:xfrm>
          <a:prstGeom prst="rect">
            <a:avLst/>
          </a:prstGeom>
          <a:solidFill>
            <a:srgbClr val="001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80">
            <a:extLst>
              <a:ext uri="{FF2B5EF4-FFF2-40B4-BE49-F238E27FC236}">
                <a16:creationId xmlns:a16="http://schemas.microsoft.com/office/drawing/2014/main" id="{E8B57024-5983-A74A-BE00-F0CE4CDADF75}"/>
              </a:ext>
            </a:extLst>
          </p:cNvPr>
          <p:cNvSpPr/>
          <p:nvPr/>
        </p:nvSpPr>
        <p:spPr>
          <a:xfrm>
            <a:off x="273039" y="1170770"/>
            <a:ext cx="3754481" cy="6487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81">
            <a:extLst>
              <a:ext uri="{FF2B5EF4-FFF2-40B4-BE49-F238E27FC236}">
                <a16:creationId xmlns:a16="http://schemas.microsoft.com/office/drawing/2014/main" id="{5EBF6C90-C79B-9C4B-9234-D5CCDA2C0C22}"/>
              </a:ext>
            </a:extLst>
          </p:cNvPr>
          <p:cNvSpPr/>
          <p:nvPr/>
        </p:nvSpPr>
        <p:spPr>
          <a:xfrm>
            <a:off x="54165" y="3251685"/>
            <a:ext cx="3973355" cy="6891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82">
            <a:extLst>
              <a:ext uri="{FF2B5EF4-FFF2-40B4-BE49-F238E27FC236}">
                <a16:creationId xmlns:a16="http://schemas.microsoft.com/office/drawing/2014/main" id="{2A74D588-9145-E343-9B3D-C4E53F37D123}"/>
              </a:ext>
            </a:extLst>
          </p:cNvPr>
          <p:cNvSpPr/>
          <p:nvPr/>
        </p:nvSpPr>
        <p:spPr>
          <a:xfrm>
            <a:off x="0" y="9733484"/>
            <a:ext cx="3852837" cy="409575"/>
          </a:xfrm>
          <a:custGeom>
            <a:avLst/>
            <a:gdLst/>
            <a:ahLst/>
            <a:cxnLst/>
            <a:rect l="l" t="t" r="r" b="b"/>
            <a:pathLst>
              <a:path w="3560445" h="409575">
                <a:moveTo>
                  <a:pt x="0" y="0"/>
                </a:moveTo>
                <a:lnTo>
                  <a:pt x="3560436" y="0"/>
                </a:lnTo>
                <a:lnTo>
                  <a:pt x="3560436" y="409463"/>
                </a:lnTo>
                <a:lnTo>
                  <a:pt x="0" y="409463"/>
                </a:lnTo>
                <a:lnTo>
                  <a:pt x="0" y="0"/>
                </a:lnTo>
                <a:close/>
              </a:path>
            </a:pathLst>
          </a:custGeom>
          <a:solidFill>
            <a:srgbClr val="001749"/>
          </a:solidFill>
        </p:spPr>
        <p:txBody>
          <a:bodyPr wrap="square" lIns="0" tIns="0" rIns="0" bIns="0" rtlCol="0"/>
          <a:lstStyle/>
          <a:p>
            <a:endParaRPr>
              <a:solidFill>
                <a:srgbClr val="B3CB29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510743" y="4883783"/>
            <a:ext cx="9071610" cy="2013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694"/>
              </a:lnSpc>
            </a:pPr>
            <a:r>
              <a:rPr sz="13800" b="1" spc="-254" dirty="0">
                <a:solidFill>
                  <a:srgbClr val="001749"/>
                </a:solidFill>
                <a:latin typeface="Trebuchet MS"/>
                <a:cs typeface="Trebuchet MS"/>
              </a:rPr>
              <a:t>LOREM</a:t>
            </a:r>
            <a:endParaRPr sz="13800" dirty="0">
              <a:solidFill>
                <a:srgbClr val="001749"/>
              </a:solidFill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10743" y="4231510"/>
            <a:ext cx="9071610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025"/>
              </a:lnSpc>
              <a:tabLst>
                <a:tab pos="3985260" algn="l"/>
              </a:tabLst>
            </a:pPr>
            <a:r>
              <a:rPr spc="600" dirty="0">
                <a:latin typeface="Trebuchet MS" charset="0"/>
                <a:ea typeface="Trebuchet MS" charset="0"/>
                <a:cs typeface="Trebuchet MS" charset="0"/>
              </a:rPr>
              <a:t>Euismo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d	t</a:t>
            </a:r>
            <a:r>
              <a:rPr spc="-126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pc="600" dirty="0">
                <a:latin typeface="Trebuchet MS" charset="0"/>
                <a:ea typeface="Trebuchet MS" charset="0"/>
                <a:cs typeface="Trebuchet MS" charset="0"/>
              </a:rPr>
              <a:t>incidun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08782" y="6700499"/>
            <a:ext cx="347027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67280" algn="l"/>
              </a:tabLst>
            </a:pPr>
            <a:r>
              <a:rPr sz="4200" b="1" spc="275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NONUMM</a:t>
            </a:r>
            <a:r>
              <a:rPr sz="4200" b="1" spc="-5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Y</a:t>
            </a:r>
            <a:endParaRPr sz="4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4459" y="6753056"/>
            <a:ext cx="6281117" cy="1592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Nonumm</a:t>
            </a:r>
            <a:r>
              <a:rPr lang="es-CO"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y</a:t>
            </a:r>
            <a:r>
              <a:rPr lang="es-CO"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nib</a:t>
            </a:r>
            <a:r>
              <a:rPr lang="es-CO"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h</a:t>
            </a:r>
            <a:r>
              <a:rPr lang="es-CO"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s-CO"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euismod</a:t>
            </a:r>
            <a:endParaRPr lang="es-CO" sz="345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</a:pPr>
            <a:r>
              <a:rPr sz="3450" b="1" spc="35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tincidun</a:t>
            </a:r>
            <a:r>
              <a:rPr sz="345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laoree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dolore</a:t>
            </a:r>
            <a:endParaRPr sz="345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magn</a:t>
            </a:r>
            <a:r>
              <a:rPr sz="3450" b="1" spc="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aliqua</a:t>
            </a:r>
            <a:r>
              <a:rPr sz="3450" b="1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era</a:t>
            </a:r>
            <a:r>
              <a:rPr sz="345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</a:t>
            </a:r>
            <a:r>
              <a:rPr sz="3450" b="1" spc="6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3450" b="1" spc="3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volutpat.</a:t>
            </a:r>
            <a:endParaRPr sz="3450" dirty="0">
              <a:latin typeface="Trebuchet MS" charset="0"/>
              <a:ea typeface="Trebuchet MS" charset="0"/>
              <a:cs typeface="Trebuchet MS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57E07DED-02CD-B341-863C-F5B6349A0589}"/>
              </a:ext>
            </a:extLst>
          </p:cNvPr>
          <p:cNvGrpSpPr/>
          <p:nvPr/>
        </p:nvGrpSpPr>
        <p:grpSpPr>
          <a:xfrm>
            <a:off x="5523445" y="694005"/>
            <a:ext cx="2401939" cy="2397832"/>
            <a:chOff x="5523445" y="694005"/>
            <a:chExt cx="2401939" cy="2397832"/>
          </a:xfrm>
        </p:grpSpPr>
        <p:sp>
          <p:nvSpPr>
            <p:cNvPr id="6" name="object 6"/>
            <p:cNvSpPr/>
            <p:nvPr/>
          </p:nvSpPr>
          <p:spPr>
            <a:xfrm>
              <a:off x="5570356" y="736797"/>
              <a:ext cx="2308225" cy="2308225"/>
            </a:xfrm>
            <a:custGeom>
              <a:avLst/>
              <a:gdLst/>
              <a:ahLst/>
              <a:cxnLst/>
              <a:rect l="l" t="t" r="r" b="b"/>
              <a:pathLst>
                <a:path w="2308225" h="2308225">
                  <a:moveTo>
                    <a:pt x="1154069" y="0"/>
                  </a:moveTo>
                  <a:lnTo>
                    <a:pt x="1059416" y="3825"/>
                  </a:lnTo>
                  <a:lnTo>
                    <a:pt x="966871" y="15104"/>
                  </a:lnTo>
                  <a:lnTo>
                    <a:pt x="876730" y="33539"/>
                  </a:lnTo>
                  <a:lnTo>
                    <a:pt x="789290" y="58834"/>
                  </a:lnTo>
                  <a:lnTo>
                    <a:pt x="704849" y="90691"/>
                  </a:lnTo>
                  <a:lnTo>
                    <a:pt x="623704" y="128813"/>
                  </a:lnTo>
                  <a:lnTo>
                    <a:pt x="546151" y="172903"/>
                  </a:lnTo>
                  <a:lnTo>
                    <a:pt x="472487" y="222665"/>
                  </a:lnTo>
                  <a:lnTo>
                    <a:pt x="403009" y="277801"/>
                  </a:lnTo>
                  <a:lnTo>
                    <a:pt x="338015" y="338014"/>
                  </a:lnTo>
                  <a:lnTo>
                    <a:pt x="277802" y="403008"/>
                  </a:lnTo>
                  <a:lnTo>
                    <a:pt x="222665" y="472485"/>
                  </a:lnTo>
                  <a:lnTo>
                    <a:pt x="172904" y="546148"/>
                  </a:lnTo>
                  <a:lnTo>
                    <a:pt x="128813" y="623700"/>
                  </a:lnTo>
                  <a:lnTo>
                    <a:pt x="90691" y="704845"/>
                  </a:lnTo>
                  <a:lnTo>
                    <a:pt x="58834" y="789285"/>
                  </a:lnTo>
                  <a:lnTo>
                    <a:pt x="33539" y="876724"/>
                  </a:lnTo>
                  <a:lnTo>
                    <a:pt x="15104" y="966863"/>
                  </a:lnTo>
                  <a:lnTo>
                    <a:pt x="3825" y="1059407"/>
                  </a:lnTo>
                  <a:lnTo>
                    <a:pt x="0" y="1154059"/>
                  </a:lnTo>
                  <a:lnTo>
                    <a:pt x="3825" y="1248712"/>
                  </a:lnTo>
                  <a:lnTo>
                    <a:pt x="15104" y="1341257"/>
                  </a:lnTo>
                  <a:lnTo>
                    <a:pt x="33539" y="1431399"/>
                  </a:lnTo>
                  <a:lnTo>
                    <a:pt x="58834" y="1518839"/>
                  </a:lnTo>
                  <a:lnTo>
                    <a:pt x="90691" y="1603282"/>
                  </a:lnTo>
                  <a:lnTo>
                    <a:pt x="128813" y="1684428"/>
                  </a:lnTo>
                  <a:lnTo>
                    <a:pt x="172904" y="1761983"/>
                  </a:lnTo>
                  <a:lnTo>
                    <a:pt x="222665" y="1835648"/>
                  </a:lnTo>
                  <a:lnTo>
                    <a:pt x="277802" y="1905127"/>
                  </a:lnTo>
                  <a:lnTo>
                    <a:pt x="338015" y="1970123"/>
                  </a:lnTo>
                  <a:lnTo>
                    <a:pt x="403009" y="2030338"/>
                  </a:lnTo>
                  <a:lnTo>
                    <a:pt x="472487" y="2085476"/>
                  </a:lnTo>
                  <a:lnTo>
                    <a:pt x="546151" y="2135239"/>
                  </a:lnTo>
                  <a:lnTo>
                    <a:pt x="623704" y="2179331"/>
                  </a:lnTo>
                  <a:lnTo>
                    <a:pt x="704849" y="2217455"/>
                  </a:lnTo>
                  <a:lnTo>
                    <a:pt x="789290" y="2249313"/>
                  </a:lnTo>
                  <a:lnTo>
                    <a:pt x="876730" y="2274608"/>
                  </a:lnTo>
                  <a:lnTo>
                    <a:pt x="966871" y="2293044"/>
                  </a:lnTo>
                  <a:lnTo>
                    <a:pt x="1059416" y="2304323"/>
                  </a:lnTo>
                  <a:lnTo>
                    <a:pt x="1154069" y="2308149"/>
                  </a:lnTo>
                  <a:lnTo>
                    <a:pt x="1248721" y="2304323"/>
                  </a:lnTo>
                  <a:lnTo>
                    <a:pt x="1341265" y="2293044"/>
                  </a:lnTo>
                  <a:lnTo>
                    <a:pt x="1431405" y="2274608"/>
                  </a:lnTo>
                  <a:lnTo>
                    <a:pt x="1518845" y="2249313"/>
                  </a:lnTo>
                  <a:lnTo>
                    <a:pt x="1603286" y="2217455"/>
                  </a:lnTo>
                  <a:lnTo>
                    <a:pt x="1684432" y="2179331"/>
                  </a:lnTo>
                  <a:lnTo>
                    <a:pt x="1761986" y="2135239"/>
                  </a:lnTo>
                  <a:lnTo>
                    <a:pt x="1835650" y="2085476"/>
                  </a:lnTo>
                  <a:lnTo>
                    <a:pt x="1905129" y="2030338"/>
                  </a:lnTo>
                  <a:lnTo>
                    <a:pt x="1970124" y="1970123"/>
                  </a:lnTo>
                  <a:lnTo>
                    <a:pt x="2030339" y="1905127"/>
                  </a:lnTo>
                  <a:lnTo>
                    <a:pt x="2085476" y="1835648"/>
                  </a:lnTo>
                  <a:lnTo>
                    <a:pt x="2135240" y="1761983"/>
                  </a:lnTo>
                  <a:lnTo>
                    <a:pt x="2179331" y="1684428"/>
                  </a:lnTo>
                  <a:lnTo>
                    <a:pt x="2217455" y="1603282"/>
                  </a:lnTo>
                  <a:lnTo>
                    <a:pt x="2249313" y="1518839"/>
                  </a:lnTo>
                  <a:lnTo>
                    <a:pt x="2274608" y="1431399"/>
                  </a:lnTo>
                  <a:lnTo>
                    <a:pt x="2293044" y="1341257"/>
                  </a:lnTo>
                  <a:lnTo>
                    <a:pt x="2304323" y="1248712"/>
                  </a:lnTo>
                  <a:lnTo>
                    <a:pt x="2308149" y="1154059"/>
                  </a:lnTo>
                  <a:lnTo>
                    <a:pt x="2304323" y="1059407"/>
                  </a:lnTo>
                  <a:lnTo>
                    <a:pt x="2293044" y="966863"/>
                  </a:lnTo>
                  <a:lnTo>
                    <a:pt x="2274608" y="876724"/>
                  </a:lnTo>
                  <a:lnTo>
                    <a:pt x="2249313" y="789285"/>
                  </a:lnTo>
                  <a:lnTo>
                    <a:pt x="2217455" y="704845"/>
                  </a:lnTo>
                  <a:lnTo>
                    <a:pt x="2179331" y="623700"/>
                  </a:lnTo>
                  <a:lnTo>
                    <a:pt x="2135240" y="546148"/>
                  </a:lnTo>
                  <a:lnTo>
                    <a:pt x="2085476" y="472485"/>
                  </a:lnTo>
                  <a:lnTo>
                    <a:pt x="2030339" y="403008"/>
                  </a:lnTo>
                  <a:lnTo>
                    <a:pt x="1970124" y="338014"/>
                  </a:lnTo>
                  <a:lnTo>
                    <a:pt x="1905129" y="277801"/>
                  </a:lnTo>
                  <a:lnTo>
                    <a:pt x="1835650" y="222665"/>
                  </a:lnTo>
                  <a:lnTo>
                    <a:pt x="1761986" y="172903"/>
                  </a:lnTo>
                  <a:lnTo>
                    <a:pt x="1684432" y="128813"/>
                  </a:lnTo>
                  <a:lnTo>
                    <a:pt x="1603286" y="90691"/>
                  </a:lnTo>
                  <a:lnTo>
                    <a:pt x="1518845" y="58834"/>
                  </a:lnTo>
                  <a:lnTo>
                    <a:pt x="1431405" y="33539"/>
                  </a:lnTo>
                  <a:lnTo>
                    <a:pt x="1341265" y="15104"/>
                  </a:lnTo>
                  <a:lnTo>
                    <a:pt x="1248721" y="3825"/>
                  </a:lnTo>
                  <a:lnTo>
                    <a:pt x="1154069" y="0"/>
                  </a:lnTo>
                  <a:close/>
                </a:path>
              </a:pathLst>
            </a:custGeom>
            <a:solidFill>
              <a:srgbClr val="E4A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23445" y="694005"/>
              <a:ext cx="2401939" cy="2397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18</Words>
  <PresentationFormat>Personalizado</PresentationFormat>
  <Paragraphs>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Calibri</vt:lpstr>
      <vt:lpstr>Trade Gothic LT Std Light</vt:lpstr>
      <vt:lpstr>Trebuchet MS</vt:lpstr>
      <vt:lpstr>Office Theme</vt:lpstr>
      <vt:lpstr>Euismod t incidunt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2020-12-03T09:39:13Z</dcterms:created>
  <dcterms:modified xsi:type="dcterms:W3CDTF">2023-07-12T15:22:44Z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2020-12-03T00:00:00Z</vt:filetime>
  </property>
</Properties>
</file>