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0104100" cy="9867900"/>
  <p:notesSz cx="20104100" cy="98679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AB1B688-51F2-5963-1775-94D0FA4A3364}" name="Katherine Simson" initials="KS" userId="S::ksimson@argos.com.co::37bc0d68-2f15-4db5-8a51-a097bf3565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749"/>
    <a:srgbClr val="B1CA00"/>
    <a:srgbClr val="1B96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5"/>
    <p:restoredTop sz="94604"/>
  </p:normalViewPr>
  <p:slideViewPr>
    <p:cSldViewPr>
      <p:cViewPr varScale="1">
        <p:scale>
          <a:sx n="45" d="100"/>
          <a:sy n="45" d="100"/>
        </p:scale>
        <p:origin x="64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059049"/>
            <a:ext cx="17088486" cy="20722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5526024"/>
            <a:ext cx="14072870" cy="2466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9177147"/>
            <a:ext cx="6433312" cy="49339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9177147"/>
            <a:ext cx="4623943" cy="49339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9177147"/>
            <a:ext cx="4623943" cy="49339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394716"/>
            <a:ext cx="18093690" cy="1578864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269617"/>
            <a:ext cx="18093690" cy="6512814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9177147"/>
            <a:ext cx="6433312" cy="49339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9177147"/>
            <a:ext cx="4623943" cy="49339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9177147"/>
            <a:ext cx="4623943" cy="49339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394716"/>
            <a:ext cx="18093690" cy="1578864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269617"/>
            <a:ext cx="8745284" cy="65128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269617"/>
            <a:ext cx="8745284" cy="65128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6835394" y="9177147"/>
            <a:ext cx="6433312" cy="49339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1005205" y="9177147"/>
            <a:ext cx="4623943" cy="49339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4474953" y="9177147"/>
            <a:ext cx="4623943" cy="49339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394716"/>
            <a:ext cx="18093690" cy="1578864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6835394" y="9177147"/>
            <a:ext cx="6433312" cy="49339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1005205" y="9177147"/>
            <a:ext cx="4623943" cy="49339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4474953" y="9177147"/>
            <a:ext cx="4623943" cy="49339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6835394" y="9177147"/>
            <a:ext cx="6433312" cy="49339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1005205" y="9177147"/>
            <a:ext cx="4623943" cy="49339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4474953" y="9177147"/>
            <a:ext cx="4623943" cy="49339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>
            <a:extLst>
              <a:ext uri="{FF2B5EF4-FFF2-40B4-BE49-F238E27FC236}">
                <a16:creationId xmlns:a16="http://schemas.microsoft.com/office/drawing/2014/main" id="{167A44CD-28CB-5D46-BEEA-C14EE0FB0447}"/>
              </a:ext>
            </a:extLst>
          </p:cNvPr>
          <p:cNvSpPr/>
          <p:nvPr/>
        </p:nvSpPr>
        <p:spPr>
          <a:xfrm>
            <a:off x="676480" y="649973"/>
            <a:ext cx="18733135" cy="8568055"/>
          </a:xfrm>
          <a:custGeom>
            <a:avLst/>
            <a:gdLst/>
            <a:ahLst/>
            <a:cxnLst/>
            <a:rect l="l" t="t" r="r" b="b"/>
            <a:pathLst>
              <a:path w="18733135" h="8568055">
                <a:moveTo>
                  <a:pt x="18495095" y="0"/>
                </a:moveTo>
                <a:lnTo>
                  <a:pt x="237533" y="0"/>
                </a:lnTo>
                <a:lnTo>
                  <a:pt x="218149" y="783"/>
                </a:lnTo>
                <a:lnTo>
                  <a:pt x="180532" y="6901"/>
                </a:lnTo>
                <a:lnTo>
                  <a:pt x="128431" y="26519"/>
                </a:lnTo>
                <a:lnTo>
                  <a:pt x="82986" y="57198"/>
                </a:lnTo>
                <a:lnTo>
                  <a:pt x="45850" y="97286"/>
                </a:lnTo>
                <a:lnTo>
                  <a:pt x="18674" y="145133"/>
                </a:lnTo>
                <a:lnTo>
                  <a:pt x="3109" y="199088"/>
                </a:lnTo>
                <a:lnTo>
                  <a:pt x="18" y="237156"/>
                </a:lnTo>
                <a:lnTo>
                  <a:pt x="0" y="8567689"/>
                </a:lnTo>
                <a:lnTo>
                  <a:pt x="18732610" y="8567689"/>
                </a:lnTo>
                <a:lnTo>
                  <a:pt x="18732610" y="237156"/>
                </a:lnTo>
                <a:lnTo>
                  <a:pt x="18731841" y="218144"/>
                </a:lnTo>
                <a:lnTo>
                  <a:pt x="18725723" y="180526"/>
                </a:lnTo>
                <a:lnTo>
                  <a:pt x="18706104" y="128424"/>
                </a:lnTo>
                <a:lnTo>
                  <a:pt x="18675424" y="82980"/>
                </a:lnTo>
                <a:lnTo>
                  <a:pt x="18635335" y="45845"/>
                </a:lnTo>
                <a:lnTo>
                  <a:pt x="18587488" y="18670"/>
                </a:lnTo>
                <a:lnTo>
                  <a:pt x="18533535" y="3105"/>
                </a:lnTo>
                <a:lnTo>
                  <a:pt x="184950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>
            <a:extLst>
              <a:ext uri="{FF2B5EF4-FFF2-40B4-BE49-F238E27FC236}">
                <a16:creationId xmlns:a16="http://schemas.microsoft.com/office/drawing/2014/main" id="{0A389FF4-391F-FB4C-8737-370925ED26CC}"/>
              </a:ext>
            </a:extLst>
          </p:cNvPr>
          <p:cNvSpPr/>
          <p:nvPr/>
        </p:nvSpPr>
        <p:spPr>
          <a:xfrm>
            <a:off x="676482" y="649973"/>
            <a:ext cx="18732500" cy="8568055"/>
          </a:xfrm>
          <a:custGeom>
            <a:avLst/>
            <a:gdLst/>
            <a:ahLst/>
            <a:cxnLst/>
            <a:rect l="l" t="t" r="r" b="b"/>
            <a:pathLst>
              <a:path w="18732500" h="8568055">
                <a:moveTo>
                  <a:pt x="18697696" y="0"/>
                </a:moveTo>
                <a:lnTo>
                  <a:pt x="22374" y="2341"/>
                </a:lnTo>
                <a:lnTo>
                  <a:pt x="10754" y="9751"/>
                </a:lnTo>
                <a:lnTo>
                  <a:pt x="2891" y="21042"/>
                </a:lnTo>
                <a:lnTo>
                  <a:pt x="0" y="34994"/>
                </a:lnTo>
                <a:lnTo>
                  <a:pt x="1910" y="8567689"/>
                </a:lnTo>
                <a:lnTo>
                  <a:pt x="18732238" y="8567689"/>
                </a:lnTo>
                <a:lnTo>
                  <a:pt x="18730325" y="22371"/>
                </a:lnTo>
                <a:lnTo>
                  <a:pt x="18722914" y="10752"/>
                </a:lnTo>
                <a:lnTo>
                  <a:pt x="18711624" y="2887"/>
                </a:lnTo>
                <a:lnTo>
                  <a:pt x="186976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>
            <a:extLst>
              <a:ext uri="{FF2B5EF4-FFF2-40B4-BE49-F238E27FC236}">
                <a16:creationId xmlns:a16="http://schemas.microsoft.com/office/drawing/2014/main" id="{4EFC81B4-FD13-8641-98B6-34FA5667DCF0}"/>
              </a:ext>
            </a:extLst>
          </p:cNvPr>
          <p:cNvSpPr/>
          <p:nvPr/>
        </p:nvSpPr>
        <p:spPr>
          <a:xfrm>
            <a:off x="676479" y="649973"/>
            <a:ext cx="18732623" cy="85676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>
            <a:extLst>
              <a:ext uri="{FF2B5EF4-FFF2-40B4-BE49-F238E27FC236}">
                <a16:creationId xmlns:a16="http://schemas.microsoft.com/office/drawing/2014/main" id="{BADFF2A9-5D19-CD49-9C1E-D3CB8E47D127}"/>
              </a:ext>
            </a:extLst>
          </p:cNvPr>
          <p:cNvSpPr/>
          <p:nvPr/>
        </p:nvSpPr>
        <p:spPr>
          <a:xfrm>
            <a:off x="676479" y="649973"/>
            <a:ext cx="18733135" cy="8568055"/>
          </a:xfrm>
          <a:custGeom>
            <a:avLst/>
            <a:gdLst/>
            <a:ahLst/>
            <a:cxnLst/>
            <a:rect l="l" t="t" r="r" b="b"/>
            <a:pathLst>
              <a:path w="18733135" h="8568055">
                <a:moveTo>
                  <a:pt x="18732624" y="8567689"/>
                </a:moveTo>
                <a:lnTo>
                  <a:pt x="0" y="8567689"/>
                </a:lnTo>
                <a:lnTo>
                  <a:pt x="0" y="0"/>
                </a:lnTo>
                <a:lnTo>
                  <a:pt x="18732624" y="0"/>
                </a:lnTo>
                <a:lnTo>
                  <a:pt x="18732624" y="8567689"/>
                </a:lnTo>
                <a:close/>
              </a:path>
            </a:pathLst>
          </a:custGeom>
          <a:solidFill>
            <a:srgbClr val="B1CA00">
              <a:alpha val="8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>
            <a:extLst>
              <a:ext uri="{FF2B5EF4-FFF2-40B4-BE49-F238E27FC236}">
                <a16:creationId xmlns:a16="http://schemas.microsoft.com/office/drawing/2014/main" id="{73CF91A3-1F0F-884B-890B-2D6255B34FB0}"/>
              </a:ext>
            </a:extLst>
          </p:cNvPr>
          <p:cNvSpPr/>
          <p:nvPr/>
        </p:nvSpPr>
        <p:spPr>
          <a:xfrm>
            <a:off x="676479" y="4941693"/>
            <a:ext cx="3919854" cy="4276090"/>
          </a:xfrm>
          <a:custGeom>
            <a:avLst/>
            <a:gdLst/>
            <a:ahLst/>
            <a:cxnLst/>
            <a:rect l="l" t="t" r="r" b="b"/>
            <a:pathLst>
              <a:path w="3919854" h="4276090">
                <a:moveTo>
                  <a:pt x="3919817" y="4275969"/>
                </a:moveTo>
                <a:lnTo>
                  <a:pt x="0" y="0"/>
                </a:lnTo>
              </a:path>
            </a:pathLst>
          </a:custGeom>
          <a:ln w="13844">
            <a:solidFill>
              <a:srgbClr val="CDCED2">
                <a:alpha val="40000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>
            <a:extLst>
              <a:ext uri="{FF2B5EF4-FFF2-40B4-BE49-F238E27FC236}">
                <a16:creationId xmlns:a16="http://schemas.microsoft.com/office/drawing/2014/main" id="{95FC6A91-D188-DA4E-9F9B-CCD4B94CEA32}"/>
              </a:ext>
            </a:extLst>
          </p:cNvPr>
          <p:cNvSpPr/>
          <p:nvPr/>
        </p:nvSpPr>
        <p:spPr>
          <a:xfrm>
            <a:off x="1690865" y="6046086"/>
            <a:ext cx="666750" cy="733425"/>
          </a:xfrm>
          <a:custGeom>
            <a:avLst/>
            <a:gdLst/>
            <a:ahLst/>
            <a:cxnLst/>
            <a:rect l="l" t="t" r="r" b="b"/>
            <a:pathLst>
              <a:path w="666750" h="733425">
                <a:moveTo>
                  <a:pt x="0" y="0"/>
                </a:moveTo>
                <a:lnTo>
                  <a:pt x="666670" y="733160"/>
                </a:lnTo>
              </a:path>
            </a:pathLst>
          </a:custGeom>
          <a:ln w="27689">
            <a:solidFill>
              <a:srgbClr val="B1C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6472F9D9-2B2F-0B4D-912A-D807B38C8163}"/>
              </a:ext>
            </a:extLst>
          </p:cNvPr>
          <p:cNvGrpSpPr/>
          <p:nvPr/>
        </p:nvGrpSpPr>
        <p:grpSpPr>
          <a:xfrm>
            <a:off x="10958896" y="1758889"/>
            <a:ext cx="670560" cy="900430"/>
            <a:chOff x="10958896" y="1758889"/>
            <a:chExt cx="670560" cy="900430"/>
          </a:xfrm>
          <a:solidFill>
            <a:srgbClr val="001749"/>
          </a:solidFill>
        </p:grpSpPr>
        <p:sp>
          <p:nvSpPr>
            <p:cNvPr id="27" name="bk object 26">
              <a:extLst>
                <a:ext uri="{FF2B5EF4-FFF2-40B4-BE49-F238E27FC236}">
                  <a16:creationId xmlns:a16="http://schemas.microsoft.com/office/drawing/2014/main" id="{2805C256-78AC-0048-92C5-3D5BE1B65B48}"/>
                </a:ext>
              </a:extLst>
            </p:cNvPr>
            <p:cNvSpPr/>
            <p:nvPr/>
          </p:nvSpPr>
          <p:spPr>
            <a:xfrm>
              <a:off x="10958896" y="1758889"/>
              <a:ext cx="670560" cy="900430"/>
            </a:xfrm>
            <a:custGeom>
              <a:avLst/>
              <a:gdLst/>
              <a:ahLst/>
              <a:cxnLst/>
              <a:rect l="l" t="t" r="r" b="b"/>
              <a:pathLst>
                <a:path w="670559" h="900430">
                  <a:moveTo>
                    <a:pt x="389584" y="0"/>
                  </a:moveTo>
                  <a:lnTo>
                    <a:pt x="280960" y="0"/>
                  </a:lnTo>
                  <a:lnTo>
                    <a:pt x="254797" y="6922"/>
                  </a:lnTo>
                  <a:lnTo>
                    <a:pt x="204892" y="20767"/>
                  </a:lnTo>
                  <a:lnTo>
                    <a:pt x="158794" y="48456"/>
                  </a:lnTo>
                  <a:lnTo>
                    <a:pt x="117199" y="76146"/>
                  </a:lnTo>
                  <a:lnTo>
                    <a:pt x="80803" y="117681"/>
                  </a:lnTo>
                  <a:lnTo>
                    <a:pt x="64771" y="131526"/>
                  </a:lnTo>
                  <a:lnTo>
                    <a:pt x="50300" y="159215"/>
                  </a:lnTo>
                  <a:lnTo>
                    <a:pt x="37477" y="179982"/>
                  </a:lnTo>
                  <a:lnTo>
                    <a:pt x="26388" y="200750"/>
                  </a:lnTo>
                  <a:lnTo>
                    <a:pt x="17120" y="228439"/>
                  </a:lnTo>
                  <a:lnTo>
                    <a:pt x="9760" y="249207"/>
                  </a:lnTo>
                  <a:lnTo>
                    <a:pt x="4395" y="276896"/>
                  </a:lnTo>
                  <a:lnTo>
                    <a:pt x="1113" y="304586"/>
                  </a:lnTo>
                  <a:lnTo>
                    <a:pt x="0" y="332276"/>
                  </a:lnTo>
                  <a:lnTo>
                    <a:pt x="626" y="353043"/>
                  </a:lnTo>
                  <a:lnTo>
                    <a:pt x="2481" y="373810"/>
                  </a:lnTo>
                  <a:lnTo>
                    <a:pt x="5527" y="394578"/>
                  </a:lnTo>
                  <a:lnTo>
                    <a:pt x="9730" y="415345"/>
                  </a:lnTo>
                  <a:lnTo>
                    <a:pt x="15051" y="429190"/>
                  </a:lnTo>
                  <a:lnTo>
                    <a:pt x="21454" y="449957"/>
                  </a:lnTo>
                  <a:lnTo>
                    <a:pt x="28904" y="470724"/>
                  </a:lnTo>
                  <a:lnTo>
                    <a:pt x="37363" y="484569"/>
                  </a:lnTo>
                  <a:lnTo>
                    <a:pt x="46795" y="505336"/>
                  </a:lnTo>
                  <a:lnTo>
                    <a:pt x="57163" y="519181"/>
                  </a:lnTo>
                  <a:lnTo>
                    <a:pt x="68431" y="533026"/>
                  </a:lnTo>
                  <a:lnTo>
                    <a:pt x="80563" y="546871"/>
                  </a:lnTo>
                  <a:lnTo>
                    <a:pt x="93522" y="567638"/>
                  </a:lnTo>
                  <a:lnTo>
                    <a:pt x="107271" y="574561"/>
                  </a:lnTo>
                  <a:lnTo>
                    <a:pt x="121774" y="588405"/>
                  </a:lnTo>
                  <a:lnTo>
                    <a:pt x="136995" y="602250"/>
                  </a:lnTo>
                  <a:lnTo>
                    <a:pt x="152896" y="616095"/>
                  </a:lnTo>
                  <a:lnTo>
                    <a:pt x="169442" y="623018"/>
                  </a:lnTo>
                  <a:lnTo>
                    <a:pt x="186596" y="629940"/>
                  </a:lnTo>
                  <a:lnTo>
                    <a:pt x="204322" y="643785"/>
                  </a:lnTo>
                  <a:lnTo>
                    <a:pt x="204322" y="768388"/>
                  </a:lnTo>
                  <a:lnTo>
                    <a:pt x="205714" y="782233"/>
                  </a:lnTo>
                  <a:lnTo>
                    <a:pt x="209714" y="796078"/>
                  </a:lnTo>
                  <a:lnTo>
                    <a:pt x="216054" y="803001"/>
                  </a:lnTo>
                  <a:lnTo>
                    <a:pt x="224467" y="816845"/>
                  </a:lnTo>
                  <a:lnTo>
                    <a:pt x="234686" y="823768"/>
                  </a:lnTo>
                  <a:lnTo>
                    <a:pt x="246445" y="830690"/>
                  </a:lnTo>
                  <a:lnTo>
                    <a:pt x="259476" y="837613"/>
                  </a:lnTo>
                  <a:lnTo>
                    <a:pt x="268534" y="844535"/>
                  </a:lnTo>
                  <a:lnTo>
                    <a:pt x="270198" y="858380"/>
                  </a:lnTo>
                  <a:lnTo>
                    <a:pt x="274935" y="872225"/>
                  </a:lnTo>
                  <a:lnTo>
                    <a:pt x="282365" y="879147"/>
                  </a:lnTo>
                  <a:lnTo>
                    <a:pt x="292107" y="892992"/>
                  </a:lnTo>
                  <a:lnTo>
                    <a:pt x="303781" y="899914"/>
                  </a:lnTo>
                  <a:lnTo>
                    <a:pt x="350033" y="899914"/>
                  </a:lnTo>
                  <a:lnTo>
                    <a:pt x="363337" y="892992"/>
                  </a:lnTo>
                  <a:lnTo>
                    <a:pt x="374384" y="886070"/>
                  </a:lnTo>
                  <a:lnTo>
                    <a:pt x="383084" y="879147"/>
                  </a:lnTo>
                  <a:lnTo>
                    <a:pt x="389349" y="865302"/>
                  </a:lnTo>
                  <a:lnTo>
                    <a:pt x="326342" y="865302"/>
                  </a:lnTo>
                  <a:lnTo>
                    <a:pt x="313877" y="858380"/>
                  </a:lnTo>
                  <a:lnTo>
                    <a:pt x="306800" y="851458"/>
                  </a:lnTo>
                  <a:lnTo>
                    <a:pt x="304711" y="837613"/>
                  </a:lnTo>
                  <a:lnTo>
                    <a:pt x="407942" y="837613"/>
                  </a:lnTo>
                  <a:lnTo>
                    <a:pt x="420561" y="830690"/>
                  </a:lnTo>
                  <a:lnTo>
                    <a:pt x="431814" y="823768"/>
                  </a:lnTo>
                  <a:lnTo>
                    <a:pt x="441436" y="809923"/>
                  </a:lnTo>
                  <a:lnTo>
                    <a:pt x="449158" y="803001"/>
                  </a:lnTo>
                  <a:lnTo>
                    <a:pt x="264360" y="803001"/>
                  </a:lnTo>
                  <a:lnTo>
                    <a:pt x="253036" y="796078"/>
                  </a:lnTo>
                  <a:lnTo>
                    <a:pt x="244865" y="782233"/>
                  </a:lnTo>
                  <a:lnTo>
                    <a:pt x="319705" y="775311"/>
                  </a:lnTo>
                  <a:lnTo>
                    <a:pt x="332425" y="775311"/>
                  </a:lnTo>
                  <a:lnTo>
                    <a:pt x="337792" y="761466"/>
                  </a:lnTo>
                  <a:lnTo>
                    <a:pt x="332620" y="747621"/>
                  </a:lnTo>
                  <a:lnTo>
                    <a:pt x="320090" y="740699"/>
                  </a:lnTo>
                  <a:lnTo>
                    <a:pt x="240491" y="740699"/>
                  </a:lnTo>
                  <a:lnTo>
                    <a:pt x="240491" y="713009"/>
                  </a:lnTo>
                  <a:lnTo>
                    <a:pt x="319705" y="713009"/>
                  </a:lnTo>
                  <a:lnTo>
                    <a:pt x="332423" y="706087"/>
                  </a:lnTo>
                  <a:lnTo>
                    <a:pt x="337792" y="699164"/>
                  </a:lnTo>
                  <a:lnTo>
                    <a:pt x="332622" y="685319"/>
                  </a:lnTo>
                  <a:lnTo>
                    <a:pt x="320094" y="678397"/>
                  </a:lnTo>
                  <a:lnTo>
                    <a:pt x="240491" y="678397"/>
                  </a:lnTo>
                  <a:lnTo>
                    <a:pt x="240491" y="650707"/>
                  </a:lnTo>
                  <a:lnTo>
                    <a:pt x="458405" y="650707"/>
                  </a:lnTo>
                  <a:lnTo>
                    <a:pt x="458437" y="643785"/>
                  </a:lnTo>
                  <a:lnTo>
                    <a:pt x="476776" y="636862"/>
                  </a:lnTo>
                  <a:lnTo>
                    <a:pt x="494535" y="629940"/>
                  </a:lnTo>
                  <a:lnTo>
                    <a:pt x="300890" y="629940"/>
                  </a:lnTo>
                  <a:lnTo>
                    <a:pt x="300779" y="623018"/>
                  </a:lnTo>
                  <a:lnTo>
                    <a:pt x="262962" y="623018"/>
                  </a:lnTo>
                  <a:lnTo>
                    <a:pt x="243704" y="616095"/>
                  </a:lnTo>
                  <a:lnTo>
                    <a:pt x="224995" y="609173"/>
                  </a:lnTo>
                  <a:lnTo>
                    <a:pt x="206883" y="602250"/>
                  </a:lnTo>
                  <a:lnTo>
                    <a:pt x="189414" y="595328"/>
                  </a:lnTo>
                  <a:lnTo>
                    <a:pt x="172636" y="581483"/>
                  </a:lnTo>
                  <a:lnTo>
                    <a:pt x="156597" y="574561"/>
                  </a:lnTo>
                  <a:lnTo>
                    <a:pt x="126924" y="546871"/>
                  </a:lnTo>
                  <a:lnTo>
                    <a:pt x="89141" y="505336"/>
                  </a:lnTo>
                  <a:lnTo>
                    <a:pt x="78529" y="484569"/>
                  </a:lnTo>
                  <a:lnTo>
                    <a:pt x="68989" y="470724"/>
                  </a:lnTo>
                  <a:lnTo>
                    <a:pt x="60566" y="449957"/>
                  </a:lnTo>
                  <a:lnTo>
                    <a:pt x="53309" y="429190"/>
                  </a:lnTo>
                  <a:lnTo>
                    <a:pt x="47265" y="415345"/>
                  </a:lnTo>
                  <a:lnTo>
                    <a:pt x="42482" y="394578"/>
                  </a:lnTo>
                  <a:lnTo>
                    <a:pt x="39006" y="373810"/>
                  </a:lnTo>
                  <a:lnTo>
                    <a:pt x="36886" y="353043"/>
                  </a:lnTo>
                  <a:lnTo>
                    <a:pt x="36169" y="332276"/>
                  </a:lnTo>
                  <a:lnTo>
                    <a:pt x="37163" y="304586"/>
                  </a:lnTo>
                  <a:lnTo>
                    <a:pt x="44877" y="263052"/>
                  </a:lnTo>
                  <a:lnTo>
                    <a:pt x="59711" y="214595"/>
                  </a:lnTo>
                  <a:lnTo>
                    <a:pt x="81045" y="173060"/>
                  </a:lnTo>
                  <a:lnTo>
                    <a:pt x="93955" y="159215"/>
                  </a:lnTo>
                  <a:lnTo>
                    <a:pt x="108257" y="138448"/>
                  </a:lnTo>
                  <a:lnTo>
                    <a:pt x="140727" y="103836"/>
                  </a:lnTo>
                  <a:lnTo>
                    <a:pt x="177835" y="76146"/>
                  </a:lnTo>
                  <a:lnTo>
                    <a:pt x="197934" y="69224"/>
                  </a:lnTo>
                  <a:lnTo>
                    <a:pt x="218960" y="55379"/>
                  </a:lnTo>
                  <a:lnTo>
                    <a:pt x="240835" y="48456"/>
                  </a:lnTo>
                  <a:lnTo>
                    <a:pt x="286821" y="34612"/>
                  </a:lnTo>
                  <a:lnTo>
                    <a:pt x="489220" y="34612"/>
                  </a:lnTo>
                  <a:lnTo>
                    <a:pt x="465652" y="20767"/>
                  </a:lnTo>
                  <a:lnTo>
                    <a:pt x="415747" y="6922"/>
                  </a:lnTo>
                  <a:lnTo>
                    <a:pt x="389584" y="0"/>
                  </a:lnTo>
                  <a:close/>
                </a:path>
                <a:path w="670559" h="900430">
                  <a:moveTo>
                    <a:pt x="394225" y="837613"/>
                  </a:moveTo>
                  <a:lnTo>
                    <a:pt x="358048" y="837613"/>
                  </a:lnTo>
                  <a:lnTo>
                    <a:pt x="358048" y="844535"/>
                  </a:lnTo>
                  <a:lnTo>
                    <a:pt x="354331" y="858380"/>
                  </a:lnTo>
                  <a:lnTo>
                    <a:pt x="344588" y="865302"/>
                  </a:lnTo>
                  <a:lnTo>
                    <a:pt x="389349" y="865302"/>
                  </a:lnTo>
                  <a:lnTo>
                    <a:pt x="393089" y="851458"/>
                  </a:lnTo>
                  <a:lnTo>
                    <a:pt x="394225" y="837613"/>
                  </a:lnTo>
                  <a:close/>
                </a:path>
                <a:path w="670559" h="900430">
                  <a:moveTo>
                    <a:pt x="458405" y="650707"/>
                  </a:moveTo>
                  <a:lnTo>
                    <a:pt x="240491" y="650707"/>
                  </a:lnTo>
                  <a:lnTo>
                    <a:pt x="252545" y="657630"/>
                  </a:lnTo>
                  <a:lnTo>
                    <a:pt x="417102" y="657630"/>
                  </a:lnTo>
                  <a:lnTo>
                    <a:pt x="422267" y="768388"/>
                  </a:lnTo>
                  <a:lnTo>
                    <a:pt x="419543" y="782233"/>
                  </a:lnTo>
                  <a:lnTo>
                    <a:pt x="412087" y="789156"/>
                  </a:lnTo>
                  <a:lnTo>
                    <a:pt x="400976" y="796078"/>
                  </a:lnTo>
                  <a:lnTo>
                    <a:pt x="387286" y="803001"/>
                  </a:lnTo>
                  <a:lnTo>
                    <a:pt x="449158" y="803001"/>
                  </a:lnTo>
                  <a:lnTo>
                    <a:pt x="454715" y="789156"/>
                  </a:lnTo>
                  <a:lnTo>
                    <a:pt x="457838" y="775311"/>
                  </a:lnTo>
                  <a:lnTo>
                    <a:pt x="458405" y="650707"/>
                  </a:lnTo>
                  <a:close/>
                </a:path>
                <a:path w="670559" h="900430">
                  <a:moveTo>
                    <a:pt x="405748" y="657630"/>
                  </a:moveTo>
                  <a:lnTo>
                    <a:pt x="264773" y="657630"/>
                  </a:lnTo>
                  <a:lnTo>
                    <a:pt x="277166" y="664552"/>
                  </a:lnTo>
                  <a:lnTo>
                    <a:pt x="394104" y="664552"/>
                  </a:lnTo>
                  <a:lnTo>
                    <a:pt x="405748" y="657630"/>
                  </a:lnTo>
                  <a:close/>
                </a:path>
                <a:path w="670559" h="900430">
                  <a:moveTo>
                    <a:pt x="489220" y="34612"/>
                  </a:moveTo>
                  <a:lnTo>
                    <a:pt x="383725" y="34612"/>
                  </a:lnTo>
                  <a:lnTo>
                    <a:pt x="429712" y="48456"/>
                  </a:lnTo>
                  <a:lnTo>
                    <a:pt x="451587" y="55379"/>
                  </a:lnTo>
                  <a:lnTo>
                    <a:pt x="472612" y="69224"/>
                  </a:lnTo>
                  <a:lnTo>
                    <a:pt x="492711" y="76146"/>
                  </a:lnTo>
                  <a:lnTo>
                    <a:pt x="511806" y="89991"/>
                  </a:lnTo>
                  <a:lnTo>
                    <a:pt x="529819" y="103836"/>
                  </a:lnTo>
                  <a:lnTo>
                    <a:pt x="546673" y="117681"/>
                  </a:lnTo>
                  <a:lnTo>
                    <a:pt x="562289" y="138448"/>
                  </a:lnTo>
                  <a:lnTo>
                    <a:pt x="576592" y="159215"/>
                  </a:lnTo>
                  <a:lnTo>
                    <a:pt x="589502" y="173060"/>
                  </a:lnTo>
                  <a:lnTo>
                    <a:pt x="610835" y="214595"/>
                  </a:lnTo>
                  <a:lnTo>
                    <a:pt x="625669" y="263052"/>
                  </a:lnTo>
                  <a:lnTo>
                    <a:pt x="633384" y="304586"/>
                  </a:lnTo>
                  <a:lnTo>
                    <a:pt x="634377" y="332276"/>
                  </a:lnTo>
                  <a:lnTo>
                    <a:pt x="633384" y="359965"/>
                  </a:lnTo>
                  <a:lnTo>
                    <a:pt x="625669" y="401500"/>
                  </a:lnTo>
                  <a:lnTo>
                    <a:pt x="610835" y="449957"/>
                  </a:lnTo>
                  <a:lnTo>
                    <a:pt x="589502" y="491492"/>
                  </a:lnTo>
                  <a:lnTo>
                    <a:pt x="562289" y="526104"/>
                  </a:lnTo>
                  <a:lnTo>
                    <a:pt x="546673" y="546871"/>
                  </a:lnTo>
                  <a:lnTo>
                    <a:pt x="529819" y="560716"/>
                  </a:lnTo>
                  <a:lnTo>
                    <a:pt x="511806" y="574561"/>
                  </a:lnTo>
                  <a:lnTo>
                    <a:pt x="492711" y="588405"/>
                  </a:lnTo>
                  <a:lnTo>
                    <a:pt x="472612" y="595328"/>
                  </a:lnTo>
                  <a:lnTo>
                    <a:pt x="451587" y="609173"/>
                  </a:lnTo>
                  <a:lnTo>
                    <a:pt x="429712" y="616095"/>
                  </a:lnTo>
                  <a:lnTo>
                    <a:pt x="383725" y="629940"/>
                  </a:lnTo>
                  <a:lnTo>
                    <a:pt x="494535" y="629940"/>
                  </a:lnTo>
                  <a:lnTo>
                    <a:pt x="511675" y="616095"/>
                  </a:lnTo>
                  <a:lnTo>
                    <a:pt x="528155" y="609173"/>
                  </a:lnTo>
                  <a:lnTo>
                    <a:pt x="543939" y="595328"/>
                  </a:lnTo>
                  <a:lnTo>
                    <a:pt x="573258" y="567638"/>
                  </a:lnTo>
                  <a:lnTo>
                    <a:pt x="611034" y="526104"/>
                  </a:lnTo>
                  <a:lnTo>
                    <a:pt x="621816" y="505336"/>
                  </a:lnTo>
                  <a:lnTo>
                    <a:pt x="631629" y="491492"/>
                  </a:lnTo>
                  <a:lnTo>
                    <a:pt x="640432" y="470724"/>
                  </a:lnTo>
                  <a:lnTo>
                    <a:pt x="648188" y="449957"/>
                  </a:lnTo>
                  <a:lnTo>
                    <a:pt x="654858" y="436112"/>
                  </a:lnTo>
                  <a:lnTo>
                    <a:pt x="664782" y="394578"/>
                  </a:lnTo>
                  <a:lnTo>
                    <a:pt x="669893" y="353043"/>
                  </a:lnTo>
                  <a:lnTo>
                    <a:pt x="670547" y="332276"/>
                  </a:lnTo>
                  <a:lnTo>
                    <a:pt x="669433" y="304586"/>
                  </a:lnTo>
                  <a:lnTo>
                    <a:pt x="666151" y="276896"/>
                  </a:lnTo>
                  <a:lnTo>
                    <a:pt x="660786" y="249207"/>
                  </a:lnTo>
                  <a:lnTo>
                    <a:pt x="653426" y="228439"/>
                  </a:lnTo>
                  <a:lnTo>
                    <a:pt x="644158" y="200750"/>
                  </a:lnTo>
                  <a:lnTo>
                    <a:pt x="633068" y="179982"/>
                  </a:lnTo>
                  <a:lnTo>
                    <a:pt x="620244" y="159215"/>
                  </a:lnTo>
                  <a:lnTo>
                    <a:pt x="605773" y="131526"/>
                  </a:lnTo>
                  <a:lnTo>
                    <a:pt x="589742" y="117681"/>
                  </a:lnTo>
                  <a:lnTo>
                    <a:pt x="572236" y="96913"/>
                  </a:lnTo>
                  <a:lnTo>
                    <a:pt x="553345" y="76146"/>
                  </a:lnTo>
                  <a:lnTo>
                    <a:pt x="533153" y="62301"/>
                  </a:lnTo>
                  <a:lnTo>
                    <a:pt x="511750" y="48456"/>
                  </a:lnTo>
                  <a:lnTo>
                    <a:pt x="489220" y="34612"/>
                  </a:lnTo>
                  <a:close/>
                </a:path>
                <a:path w="670559" h="900430">
                  <a:moveTo>
                    <a:pt x="312561" y="290741"/>
                  </a:moveTo>
                  <a:lnTo>
                    <a:pt x="293759" y="290741"/>
                  </a:lnTo>
                  <a:lnTo>
                    <a:pt x="290374" y="297664"/>
                  </a:lnTo>
                  <a:lnTo>
                    <a:pt x="263564" y="325353"/>
                  </a:lnTo>
                  <a:lnTo>
                    <a:pt x="207831" y="325353"/>
                  </a:lnTo>
                  <a:lnTo>
                    <a:pt x="200964" y="332276"/>
                  </a:lnTo>
                  <a:lnTo>
                    <a:pt x="199663" y="339198"/>
                  </a:lnTo>
                  <a:lnTo>
                    <a:pt x="262962" y="623018"/>
                  </a:lnTo>
                  <a:lnTo>
                    <a:pt x="300779" y="623018"/>
                  </a:lnTo>
                  <a:lnTo>
                    <a:pt x="241073" y="359965"/>
                  </a:lnTo>
                  <a:lnTo>
                    <a:pt x="275851" y="359965"/>
                  </a:lnTo>
                  <a:lnTo>
                    <a:pt x="280448" y="353043"/>
                  </a:lnTo>
                  <a:lnTo>
                    <a:pt x="303160" y="332276"/>
                  </a:lnTo>
                  <a:lnTo>
                    <a:pt x="353648" y="332276"/>
                  </a:lnTo>
                  <a:lnTo>
                    <a:pt x="312561" y="290741"/>
                  </a:lnTo>
                  <a:close/>
                </a:path>
                <a:path w="670559" h="900430">
                  <a:moveTo>
                    <a:pt x="466535" y="359965"/>
                  </a:moveTo>
                  <a:lnTo>
                    <a:pt x="429460" y="359965"/>
                  </a:lnTo>
                  <a:lnTo>
                    <a:pt x="395325" y="512259"/>
                  </a:lnTo>
                  <a:lnTo>
                    <a:pt x="397020" y="526104"/>
                  </a:lnTo>
                  <a:lnTo>
                    <a:pt x="406277" y="533026"/>
                  </a:lnTo>
                  <a:lnTo>
                    <a:pt x="419965" y="533026"/>
                  </a:lnTo>
                  <a:lnTo>
                    <a:pt x="428807" y="526104"/>
                  </a:lnTo>
                  <a:lnTo>
                    <a:pt x="466535" y="359965"/>
                  </a:lnTo>
                  <a:close/>
                </a:path>
                <a:path w="670559" h="900430">
                  <a:moveTo>
                    <a:pt x="353648" y="332276"/>
                  </a:moveTo>
                  <a:lnTo>
                    <a:pt x="303160" y="332276"/>
                  </a:lnTo>
                  <a:lnTo>
                    <a:pt x="361398" y="394578"/>
                  </a:lnTo>
                  <a:lnTo>
                    <a:pt x="384003" y="394578"/>
                  </a:lnTo>
                  <a:lnTo>
                    <a:pt x="420599" y="359965"/>
                  </a:lnTo>
                  <a:lnTo>
                    <a:pt x="466535" y="359965"/>
                  </a:lnTo>
                  <a:lnTo>
                    <a:pt x="468107" y="353043"/>
                  </a:lnTo>
                  <a:lnTo>
                    <a:pt x="374191" y="353043"/>
                  </a:lnTo>
                  <a:lnTo>
                    <a:pt x="353648" y="332276"/>
                  </a:lnTo>
                  <a:close/>
                </a:path>
                <a:path w="670559" h="900430">
                  <a:moveTo>
                    <a:pt x="462708" y="325353"/>
                  </a:moveTo>
                  <a:lnTo>
                    <a:pt x="403708" y="325353"/>
                  </a:lnTo>
                  <a:lnTo>
                    <a:pt x="374191" y="353043"/>
                  </a:lnTo>
                  <a:lnTo>
                    <a:pt x="468107" y="353043"/>
                  </a:lnTo>
                  <a:lnTo>
                    <a:pt x="469679" y="346121"/>
                  </a:lnTo>
                  <a:lnTo>
                    <a:pt x="470877" y="339198"/>
                  </a:lnTo>
                  <a:lnTo>
                    <a:pt x="469575" y="332276"/>
                  </a:lnTo>
                  <a:lnTo>
                    <a:pt x="462708" y="32535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bk object 27">
              <a:extLst>
                <a:ext uri="{FF2B5EF4-FFF2-40B4-BE49-F238E27FC236}">
                  <a16:creationId xmlns:a16="http://schemas.microsoft.com/office/drawing/2014/main" id="{CCBB8782-40F3-4846-B8DB-2F1AE99C6283}"/>
                </a:ext>
              </a:extLst>
            </p:cNvPr>
            <p:cNvSpPr/>
            <p:nvPr/>
          </p:nvSpPr>
          <p:spPr>
            <a:xfrm>
              <a:off x="11339905" y="2305591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24193" y="0"/>
                  </a:moveTo>
                  <a:lnTo>
                    <a:pt x="11727" y="1695"/>
                  </a:lnTo>
                  <a:lnTo>
                    <a:pt x="3449" y="10955"/>
                  </a:lnTo>
                  <a:lnTo>
                    <a:pt x="0" y="25384"/>
                  </a:lnTo>
                  <a:lnTo>
                    <a:pt x="1702" y="37848"/>
                  </a:lnTo>
                  <a:lnTo>
                    <a:pt x="10965" y="46131"/>
                  </a:lnTo>
                  <a:lnTo>
                    <a:pt x="15042" y="47273"/>
                  </a:lnTo>
                  <a:lnTo>
                    <a:pt x="16364" y="47418"/>
                  </a:lnTo>
                  <a:lnTo>
                    <a:pt x="25952" y="47418"/>
                  </a:lnTo>
                  <a:lnTo>
                    <a:pt x="33421" y="41679"/>
                  </a:lnTo>
                  <a:lnTo>
                    <a:pt x="37907" y="21584"/>
                  </a:lnTo>
                  <a:lnTo>
                    <a:pt x="36203" y="9118"/>
                  </a:lnTo>
                  <a:lnTo>
                    <a:pt x="26937" y="840"/>
                  </a:lnTo>
                  <a:lnTo>
                    <a:pt x="2419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object 2"/>
          <p:cNvSpPr txBox="1"/>
          <p:nvPr/>
        </p:nvSpPr>
        <p:spPr>
          <a:xfrm>
            <a:off x="15375979" y="1488589"/>
            <a:ext cx="2498725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b="1" spc="-5" dirty="0">
                <a:solidFill>
                  <a:srgbClr val="001749"/>
                </a:solidFill>
                <a:latin typeface="TradeGothicLTStd-Bd2"/>
                <a:cs typeface="TradeGothicLTStd-Bd2"/>
              </a:rPr>
              <a:t>LOREM IPSUM DOLOR</a:t>
            </a:r>
            <a:endParaRPr sz="1900" dirty="0">
              <a:solidFill>
                <a:srgbClr val="001749"/>
              </a:solidFill>
              <a:latin typeface="TradeGothicLTStd-Bd2"/>
              <a:cs typeface="TradeGothicLTStd-Bd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76049" y="2952585"/>
            <a:ext cx="6255385" cy="230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6720"/>
              </a:lnSpc>
            </a:pPr>
            <a:r>
              <a:rPr sz="6350" b="1" spc="10" dirty="0">
                <a:solidFill>
                  <a:srgbClr val="FFFFFF"/>
                </a:solidFill>
                <a:latin typeface="Trebuchet MS"/>
                <a:cs typeface="Trebuchet MS"/>
              </a:rPr>
              <a:t>LOREM</a:t>
            </a:r>
            <a:r>
              <a:rPr sz="635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350" b="1" spc="5" dirty="0">
                <a:solidFill>
                  <a:srgbClr val="FFFFFF"/>
                </a:solidFill>
                <a:latin typeface="Trebuchet MS"/>
                <a:cs typeface="Trebuchet MS"/>
              </a:rPr>
              <a:t>IPSUM</a:t>
            </a:r>
            <a:r>
              <a:rPr sz="6350" b="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350" b="1" spc="15" dirty="0">
                <a:solidFill>
                  <a:srgbClr val="001749"/>
                </a:solidFill>
                <a:latin typeface="Trebuchet MS"/>
                <a:cs typeface="Trebuchet MS"/>
              </a:rPr>
              <a:t>DOLO</a:t>
            </a:r>
            <a:r>
              <a:rPr sz="6350" b="1" spc="10" dirty="0">
                <a:solidFill>
                  <a:srgbClr val="001749"/>
                </a:solidFill>
                <a:latin typeface="Trebuchet MS"/>
                <a:cs typeface="Trebuchet MS"/>
              </a:rPr>
              <a:t>R</a:t>
            </a:r>
            <a:r>
              <a:rPr sz="6350" b="1" spc="-10" dirty="0">
                <a:solidFill>
                  <a:srgbClr val="001749"/>
                </a:solidFill>
                <a:latin typeface="Trebuchet MS"/>
                <a:cs typeface="Trebuchet MS"/>
              </a:rPr>
              <a:t> </a:t>
            </a:r>
            <a:r>
              <a:rPr sz="6350" b="1" dirty="0">
                <a:solidFill>
                  <a:srgbClr val="001749"/>
                </a:solidFill>
                <a:latin typeface="Trebuchet MS"/>
                <a:cs typeface="Trebuchet MS"/>
              </a:rPr>
              <a:t>SI</a:t>
            </a:r>
            <a:r>
              <a:rPr sz="6350" b="1" spc="10" dirty="0">
                <a:solidFill>
                  <a:srgbClr val="001749"/>
                </a:solidFill>
                <a:latin typeface="Trebuchet MS"/>
                <a:cs typeface="Trebuchet MS"/>
              </a:rPr>
              <a:t>T</a:t>
            </a:r>
            <a:r>
              <a:rPr sz="6350" b="1" spc="-459" dirty="0">
                <a:solidFill>
                  <a:srgbClr val="001749"/>
                </a:solidFill>
                <a:latin typeface="Trebuchet MS"/>
                <a:cs typeface="Trebuchet MS"/>
              </a:rPr>
              <a:t> </a:t>
            </a:r>
            <a:r>
              <a:rPr sz="6350" b="1" spc="5" dirty="0">
                <a:solidFill>
                  <a:srgbClr val="001749"/>
                </a:solidFill>
                <a:latin typeface="Trebuchet MS"/>
                <a:cs typeface="Trebuchet MS"/>
              </a:rPr>
              <a:t>AMET</a:t>
            </a:r>
            <a:endParaRPr sz="6350" dirty="0">
              <a:solidFill>
                <a:srgbClr val="001749"/>
              </a:solidFill>
              <a:latin typeface="Trebuchet MS"/>
              <a:cs typeface="Trebuchet MS"/>
            </a:endParaRPr>
          </a:p>
          <a:p>
            <a:pPr marL="12700">
              <a:lnSpc>
                <a:spcPts val="4575"/>
              </a:lnSpc>
            </a:pPr>
            <a:r>
              <a:rPr sz="4050" b="1" spc="-5" dirty="0">
                <a:solidFill>
                  <a:srgbClr val="FFFFFF"/>
                </a:solidFill>
                <a:latin typeface="Trebuchet MS"/>
                <a:cs typeface="Trebuchet MS"/>
              </a:rPr>
              <a:t>SE</a:t>
            </a:r>
            <a:r>
              <a:rPr sz="4050" b="1" dirty="0">
                <a:solidFill>
                  <a:srgbClr val="FFFFFF"/>
                </a:solidFill>
                <a:latin typeface="Trebuchet MS"/>
                <a:cs typeface="Trebuchet MS"/>
              </a:rPr>
              <a:t>D DIAM</a:t>
            </a:r>
            <a:r>
              <a:rPr sz="405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50" b="1" spc="-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4050" b="1" dirty="0">
                <a:solidFill>
                  <a:srgbClr val="FFFFFF"/>
                </a:solidFill>
                <a:latin typeface="Trebuchet MS"/>
                <a:cs typeface="Trebuchet MS"/>
              </a:rPr>
              <a:t>O </a:t>
            </a:r>
            <a:r>
              <a:rPr sz="4050" b="1" spc="-5" dirty="0">
                <a:solidFill>
                  <a:srgbClr val="FFFFFF"/>
                </a:solidFill>
                <a:latin typeface="Trebuchet MS"/>
                <a:cs typeface="Trebuchet MS"/>
              </a:rPr>
              <a:t>IPSUM</a:t>
            </a:r>
            <a:endParaRPr sz="38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7989445" cy="98618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82866" y="2209715"/>
            <a:ext cx="6262722" cy="7652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32328" y="1854116"/>
            <a:ext cx="6077786" cy="80077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710554" y="7171970"/>
            <a:ext cx="1002030" cy="1002030"/>
          </a:xfrm>
          <a:custGeom>
            <a:avLst/>
            <a:gdLst/>
            <a:ahLst/>
            <a:cxnLst/>
            <a:rect l="l" t="t" r="r" b="b"/>
            <a:pathLst>
              <a:path w="1002030" h="1002029">
                <a:moveTo>
                  <a:pt x="500837" y="0"/>
                </a:moveTo>
                <a:lnTo>
                  <a:pt x="459760" y="1660"/>
                </a:lnTo>
                <a:lnTo>
                  <a:pt x="419598" y="6555"/>
                </a:lnTo>
                <a:lnTo>
                  <a:pt x="380479" y="14555"/>
                </a:lnTo>
                <a:lnTo>
                  <a:pt x="342533" y="25532"/>
                </a:lnTo>
                <a:lnTo>
                  <a:pt x="305888" y="39358"/>
                </a:lnTo>
                <a:lnTo>
                  <a:pt x="270673" y="55902"/>
                </a:lnTo>
                <a:lnTo>
                  <a:pt x="237016" y="75036"/>
                </a:lnTo>
                <a:lnTo>
                  <a:pt x="205048" y="96632"/>
                </a:lnTo>
                <a:lnTo>
                  <a:pt x="174897" y="120560"/>
                </a:lnTo>
                <a:lnTo>
                  <a:pt x="146691" y="146691"/>
                </a:lnTo>
                <a:lnTo>
                  <a:pt x="120560" y="174897"/>
                </a:lnTo>
                <a:lnTo>
                  <a:pt x="96632" y="205048"/>
                </a:lnTo>
                <a:lnTo>
                  <a:pt x="75036" y="237016"/>
                </a:lnTo>
                <a:lnTo>
                  <a:pt x="55902" y="270673"/>
                </a:lnTo>
                <a:lnTo>
                  <a:pt x="39358" y="305888"/>
                </a:lnTo>
                <a:lnTo>
                  <a:pt x="25532" y="342533"/>
                </a:lnTo>
                <a:lnTo>
                  <a:pt x="14555" y="380479"/>
                </a:lnTo>
                <a:lnTo>
                  <a:pt x="6555" y="419598"/>
                </a:lnTo>
                <a:lnTo>
                  <a:pt x="1660" y="459760"/>
                </a:lnTo>
                <a:lnTo>
                  <a:pt x="0" y="500837"/>
                </a:lnTo>
                <a:lnTo>
                  <a:pt x="1660" y="541912"/>
                </a:lnTo>
                <a:lnTo>
                  <a:pt x="6555" y="582074"/>
                </a:lnTo>
                <a:lnTo>
                  <a:pt x="14555" y="621192"/>
                </a:lnTo>
                <a:lnTo>
                  <a:pt x="25532" y="659137"/>
                </a:lnTo>
                <a:lnTo>
                  <a:pt x="39358" y="695782"/>
                </a:lnTo>
                <a:lnTo>
                  <a:pt x="55902" y="730996"/>
                </a:lnTo>
                <a:lnTo>
                  <a:pt x="75036" y="764652"/>
                </a:lnTo>
                <a:lnTo>
                  <a:pt x="96632" y="796620"/>
                </a:lnTo>
                <a:lnTo>
                  <a:pt x="120560" y="826771"/>
                </a:lnTo>
                <a:lnTo>
                  <a:pt x="146691" y="854977"/>
                </a:lnTo>
                <a:lnTo>
                  <a:pt x="174897" y="881108"/>
                </a:lnTo>
                <a:lnTo>
                  <a:pt x="205048" y="905035"/>
                </a:lnTo>
                <a:lnTo>
                  <a:pt x="237016" y="926631"/>
                </a:lnTo>
                <a:lnTo>
                  <a:pt x="270673" y="945765"/>
                </a:lnTo>
                <a:lnTo>
                  <a:pt x="305888" y="962309"/>
                </a:lnTo>
                <a:lnTo>
                  <a:pt x="342533" y="976134"/>
                </a:lnTo>
                <a:lnTo>
                  <a:pt x="380479" y="987112"/>
                </a:lnTo>
                <a:lnTo>
                  <a:pt x="419598" y="995112"/>
                </a:lnTo>
                <a:lnTo>
                  <a:pt x="459760" y="1000007"/>
                </a:lnTo>
                <a:lnTo>
                  <a:pt x="500837" y="1001667"/>
                </a:lnTo>
                <a:lnTo>
                  <a:pt x="541912" y="1000007"/>
                </a:lnTo>
                <a:lnTo>
                  <a:pt x="582074" y="995112"/>
                </a:lnTo>
                <a:lnTo>
                  <a:pt x="621192" y="987112"/>
                </a:lnTo>
                <a:lnTo>
                  <a:pt x="659137" y="976134"/>
                </a:lnTo>
                <a:lnTo>
                  <a:pt x="695782" y="962309"/>
                </a:lnTo>
                <a:lnTo>
                  <a:pt x="730996" y="945765"/>
                </a:lnTo>
                <a:lnTo>
                  <a:pt x="764652" y="926631"/>
                </a:lnTo>
                <a:lnTo>
                  <a:pt x="796620" y="905035"/>
                </a:lnTo>
                <a:lnTo>
                  <a:pt x="826771" y="881108"/>
                </a:lnTo>
                <a:lnTo>
                  <a:pt x="854977" y="854977"/>
                </a:lnTo>
                <a:lnTo>
                  <a:pt x="881108" y="826771"/>
                </a:lnTo>
                <a:lnTo>
                  <a:pt x="905035" y="796620"/>
                </a:lnTo>
                <a:lnTo>
                  <a:pt x="926631" y="764652"/>
                </a:lnTo>
                <a:lnTo>
                  <a:pt x="945765" y="730996"/>
                </a:lnTo>
                <a:lnTo>
                  <a:pt x="962309" y="695782"/>
                </a:lnTo>
                <a:lnTo>
                  <a:pt x="976134" y="659137"/>
                </a:lnTo>
                <a:lnTo>
                  <a:pt x="987112" y="621192"/>
                </a:lnTo>
                <a:lnTo>
                  <a:pt x="995112" y="582074"/>
                </a:lnTo>
                <a:lnTo>
                  <a:pt x="1000007" y="541912"/>
                </a:lnTo>
                <a:lnTo>
                  <a:pt x="1001667" y="500837"/>
                </a:lnTo>
                <a:lnTo>
                  <a:pt x="1000007" y="459760"/>
                </a:lnTo>
                <a:lnTo>
                  <a:pt x="995112" y="419598"/>
                </a:lnTo>
                <a:lnTo>
                  <a:pt x="987112" y="380479"/>
                </a:lnTo>
                <a:lnTo>
                  <a:pt x="976134" y="342533"/>
                </a:lnTo>
                <a:lnTo>
                  <a:pt x="962309" y="305888"/>
                </a:lnTo>
                <a:lnTo>
                  <a:pt x="945765" y="270673"/>
                </a:lnTo>
                <a:lnTo>
                  <a:pt x="926631" y="237016"/>
                </a:lnTo>
                <a:lnTo>
                  <a:pt x="905035" y="205048"/>
                </a:lnTo>
                <a:lnTo>
                  <a:pt x="881108" y="174897"/>
                </a:lnTo>
                <a:lnTo>
                  <a:pt x="854977" y="146691"/>
                </a:lnTo>
                <a:lnTo>
                  <a:pt x="826771" y="120560"/>
                </a:lnTo>
                <a:lnTo>
                  <a:pt x="796620" y="96632"/>
                </a:lnTo>
                <a:lnTo>
                  <a:pt x="764652" y="75036"/>
                </a:lnTo>
                <a:lnTo>
                  <a:pt x="730996" y="55902"/>
                </a:lnTo>
                <a:lnTo>
                  <a:pt x="695782" y="39358"/>
                </a:lnTo>
                <a:lnTo>
                  <a:pt x="659137" y="25532"/>
                </a:lnTo>
                <a:lnTo>
                  <a:pt x="621192" y="14555"/>
                </a:lnTo>
                <a:lnTo>
                  <a:pt x="582074" y="6555"/>
                </a:lnTo>
                <a:lnTo>
                  <a:pt x="541912" y="1660"/>
                </a:lnTo>
                <a:lnTo>
                  <a:pt x="500837" y="0"/>
                </a:lnTo>
                <a:close/>
              </a:path>
            </a:pathLst>
          </a:custGeom>
          <a:solidFill>
            <a:srgbClr val="B1CA00"/>
          </a:solidFill>
          <a:effectLst>
            <a:outerShdw blurRad="304800" sx="120000" sy="120000" algn="ctr" rotWithShape="0">
              <a:prstClr val="black">
                <a:alpha val="24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F53556E4-0F99-FE47-9DDF-6F3157A4ACAE}"/>
              </a:ext>
            </a:extLst>
          </p:cNvPr>
          <p:cNvGrpSpPr/>
          <p:nvPr/>
        </p:nvGrpSpPr>
        <p:grpSpPr>
          <a:xfrm>
            <a:off x="14935291" y="7401444"/>
            <a:ext cx="517052" cy="517003"/>
            <a:chOff x="14935291" y="7401444"/>
            <a:chExt cx="517052" cy="517003"/>
          </a:xfrm>
        </p:grpSpPr>
        <p:sp>
          <p:nvSpPr>
            <p:cNvPr id="10" name="object 10"/>
            <p:cNvSpPr/>
            <p:nvPr/>
          </p:nvSpPr>
          <p:spPr>
            <a:xfrm>
              <a:off x="15117698" y="7583802"/>
              <a:ext cx="334645" cy="334645"/>
            </a:xfrm>
            <a:custGeom>
              <a:avLst/>
              <a:gdLst/>
              <a:ahLst/>
              <a:cxnLst/>
              <a:rect l="l" t="t" r="r" b="b"/>
              <a:pathLst>
                <a:path w="334644" h="334645">
                  <a:moveTo>
                    <a:pt x="325535" y="240228"/>
                  </a:moveTo>
                  <a:lnTo>
                    <a:pt x="154819" y="240228"/>
                  </a:lnTo>
                  <a:lnTo>
                    <a:pt x="248757" y="334152"/>
                  </a:lnTo>
                  <a:lnTo>
                    <a:pt x="258303" y="334152"/>
                  </a:lnTo>
                  <a:lnTo>
                    <a:pt x="334103" y="258344"/>
                  </a:lnTo>
                  <a:lnTo>
                    <a:pt x="334103" y="248798"/>
                  </a:lnTo>
                  <a:lnTo>
                    <a:pt x="325535" y="240228"/>
                  </a:lnTo>
                  <a:close/>
                </a:path>
                <a:path w="334644" h="334645">
                  <a:moveTo>
                    <a:pt x="15471" y="0"/>
                  </a:moveTo>
                  <a:lnTo>
                    <a:pt x="9476" y="1474"/>
                  </a:lnTo>
                  <a:lnTo>
                    <a:pt x="1412" y="9539"/>
                  </a:lnTo>
                  <a:lnTo>
                    <a:pt x="0" y="15520"/>
                  </a:lnTo>
                  <a:lnTo>
                    <a:pt x="88821" y="281977"/>
                  </a:lnTo>
                  <a:lnTo>
                    <a:pt x="92919" y="285716"/>
                  </a:lnTo>
                  <a:lnTo>
                    <a:pt x="103116" y="288104"/>
                  </a:lnTo>
                  <a:lnTo>
                    <a:pt x="108467" y="286588"/>
                  </a:lnTo>
                  <a:lnTo>
                    <a:pt x="154819" y="240228"/>
                  </a:lnTo>
                  <a:lnTo>
                    <a:pt x="325535" y="240228"/>
                  </a:lnTo>
                  <a:lnTo>
                    <a:pt x="240187" y="154868"/>
                  </a:lnTo>
                  <a:lnTo>
                    <a:pt x="286553" y="108502"/>
                  </a:lnTo>
                  <a:lnTo>
                    <a:pt x="288076" y="103144"/>
                  </a:lnTo>
                  <a:lnTo>
                    <a:pt x="285674" y="92968"/>
                  </a:lnTo>
                  <a:lnTo>
                    <a:pt x="281929" y="88870"/>
                  </a:lnTo>
                  <a:lnTo>
                    <a:pt x="15471" y="0"/>
                  </a:lnTo>
                  <a:close/>
                </a:path>
              </a:pathLst>
            </a:custGeom>
            <a:solidFill>
              <a:srgbClr val="0017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116354" y="7401444"/>
              <a:ext cx="30480" cy="121285"/>
            </a:xfrm>
            <a:custGeom>
              <a:avLst/>
              <a:gdLst/>
              <a:ahLst/>
              <a:cxnLst/>
              <a:rect l="l" t="t" r="r" b="b"/>
              <a:pathLst>
                <a:path w="30480" h="121284">
                  <a:moveTo>
                    <a:pt x="23432" y="0"/>
                  </a:moveTo>
                  <a:lnTo>
                    <a:pt x="6749" y="0"/>
                  </a:lnTo>
                  <a:lnTo>
                    <a:pt x="0" y="6749"/>
                  </a:lnTo>
                  <a:lnTo>
                    <a:pt x="0" y="113956"/>
                  </a:lnTo>
                  <a:lnTo>
                    <a:pt x="6749" y="120713"/>
                  </a:lnTo>
                  <a:lnTo>
                    <a:pt x="23432" y="120713"/>
                  </a:lnTo>
                  <a:lnTo>
                    <a:pt x="30181" y="113956"/>
                  </a:lnTo>
                  <a:lnTo>
                    <a:pt x="30181" y="6749"/>
                  </a:lnTo>
                  <a:lnTo>
                    <a:pt x="23432" y="0"/>
                  </a:lnTo>
                  <a:close/>
                </a:path>
              </a:pathLst>
            </a:custGeom>
            <a:solidFill>
              <a:srgbClr val="0017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986846" y="7452997"/>
              <a:ext cx="97155" cy="97155"/>
            </a:xfrm>
            <a:custGeom>
              <a:avLst/>
              <a:gdLst/>
              <a:ahLst/>
              <a:cxnLst/>
              <a:rect l="l" t="t" r="r" b="b"/>
              <a:pathLst>
                <a:path w="97155" h="97154">
                  <a:moveTo>
                    <a:pt x="21341" y="0"/>
                  </a:moveTo>
                  <a:lnTo>
                    <a:pt x="11795" y="0"/>
                  </a:lnTo>
                  <a:lnTo>
                    <a:pt x="0" y="11795"/>
                  </a:lnTo>
                  <a:lnTo>
                    <a:pt x="0" y="21341"/>
                  </a:lnTo>
                  <a:lnTo>
                    <a:pt x="75814" y="97156"/>
                  </a:lnTo>
                  <a:lnTo>
                    <a:pt x="85360" y="97156"/>
                  </a:lnTo>
                  <a:lnTo>
                    <a:pt x="97156" y="85360"/>
                  </a:lnTo>
                  <a:lnTo>
                    <a:pt x="97156" y="75821"/>
                  </a:lnTo>
                  <a:lnTo>
                    <a:pt x="21341" y="0"/>
                  </a:lnTo>
                  <a:close/>
                </a:path>
              </a:pathLst>
            </a:custGeom>
            <a:solidFill>
              <a:srgbClr val="0017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986846" y="7645048"/>
              <a:ext cx="97155" cy="97155"/>
            </a:xfrm>
            <a:custGeom>
              <a:avLst/>
              <a:gdLst/>
              <a:ahLst/>
              <a:cxnLst/>
              <a:rect l="l" t="t" r="r" b="b"/>
              <a:pathLst>
                <a:path w="97155" h="97154">
                  <a:moveTo>
                    <a:pt x="85360" y="0"/>
                  </a:moveTo>
                  <a:lnTo>
                    <a:pt x="75814" y="0"/>
                  </a:lnTo>
                  <a:lnTo>
                    <a:pt x="0" y="75814"/>
                  </a:lnTo>
                  <a:lnTo>
                    <a:pt x="0" y="85360"/>
                  </a:lnTo>
                  <a:lnTo>
                    <a:pt x="11795" y="97149"/>
                  </a:lnTo>
                  <a:lnTo>
                    <a:pt x="21341" y="97149"/>
                  </a:lnTo>
                  <a:lnTo>
                    <a:pt x="97156" y="21334"/>
                  </a:lnTo>
                  <a:lnTo>
                    <a:pt x="97156" y="11788"/>
                  </a:lnTo>
                  <a:lnTo>
                    <a:pt x="85360" y="0"/>
                  </a:lnTo>
                  <a:close/>
                </a:path>
              </a:pathLst>
            </a:custGeom>
            <a:solidFill>
              <a:srgbClr val="0017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178896" y="7452997"/>
              <a:ext cx="97155" cy="97155"/>
            </a:xfrm>
            <a:custGeom>
              <a:avLst/>
              <a:gdLst/>
              <a:ahLst/>
              <a:cxnLst/>
              <a:rect l="l" t="t" r="r" b="b"/>
              <a:pathLst>
                <a:path w="97155" h="97154">
                  <a:moveTo>
                    <a:pt x="85360" y="0"/>
                  </a:moveTo>
                  <a:lnTo>
                    <a:pt x="75814" y="0"/>
                  </a:lnTo>
                  <a:lnTo>
                    <a:pt x="0" y="75821"/>
                  </a:lnTo>
                  <a:lnTo>
                    <a:pt x="0" y="85360"/>
                  </a:lnTo>
                  <a:lnTo>
                    <a:pt x="11788" y="97156"/>
                  </a:lnTo>
                  <a:lnTo>
                    <a:pt x="21334" y="97156"/>
                  </a:lnTo>
                  <a:lnTo>
                    <a:pt x="97149" y="21341"/>
                  </a:lnTo>
                  <a:lnTo>
                    <a:pt x="97149" y="11795"/>
                  </a:lnTo>
                  <a:lnTo>
                    <a:pt x="85360" y="0"/>
                  </a:lnTo>
                  <a:close/>
                </a:path>
              </a:pathLst>
            </a:custGeom>
            <a:solidFill>
              <a:srgbClr val="0017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935291" y="7582515"/>
              <a:ext cx="121285" cy="30480"/>
            </a:xfrm>
            <a:custGeom>
              <a:avLst/>
              <a:gdLst/>
              <a:ahLst/>
              <a:cxnLst/>
              <a:rect l="l" t="t" r="r" b="b"/>
              <a:pathLst>
                <a:path w="121284" h="30479">
                  <a:moveTo>
                    <a:pt x="113963" y="0"/>
                  </a:moveTo>
                  <a:lnTo>
                    <a:pt x="6749" y="0"/>
                  </a:lnTo>
                  <a:lnTo>
                    <a:pt x="0" y="6742"/>
                  </a:lnTo>
                  <a:lnTo>
                    <a:pt x="0" y="23425"/>
                  </a:lnTo>
                  <a:lnTo>
                    <a:pt x="6749" y="30174"/>
                  </a:lnTo>
                  <a:lnTo>
                    <a:pt x="113963" y="30174"/>
                  </a:lnTo>
                  <a:lnTo>
                    <a:pt x="120713" y="23425"/>
                  </a:lnTo>
                  <a:lnTo>
                    <a:pt x="120713" y="6742"/>
                  </a:lnTo>
                  <a:lnTo>
                    <a:pt x="113963" y="0"/>
                  </a:lnTo>
                  <a:close/>
                </a:path>
              </a:pathLst>
            </a:custGeom>
            <a:solidFill>
              <a:srgbClr val="0017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4">
            <a:extLst>
              <a:ext uri="{FF2B5EF4-FFF2-40B4-BE49-F238E27FC236}">
                <a16:creationId xmlns:a16="http://schemas.microsoft.com/office/drawing/2014/main" id="{C07C08D1-BA13-D04C-8D56-761D4B4A3511}"/>
              </a:ext>
            </a:extLst>
          </p:cNvPr>
          <p:cNvSpPr txBox="1"/>
          <p:nvPr/>
        </p:nvSpPr>
        <p:spPr>
          <a:xfrm>
            <a:off x="10976049" y="5457178"/>
            <a:ext cx="6255385" cy="1169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955" marR="175260">
              <a:lnSpc>
                <a:spcPct val="100000"/>
              </a:lnSpc>
              <a:spcBef>
                <a:spcPts val="2995"/>
              </a:spcBef>
            </a:pPr>
            <a:r>
              <a:rPr sz="1900" dirty="0">
                <a:solidFill>
                  <a:srgbClr val="001749"/>
                </a:solidFill>
                <a:latin typeface="Trade Gothic LT Std Light"/>
                <a:cs typeface="Trade Gothic LT Std Light"/>
              </a:rPr>
              <a:t>Sit amet, consectetuer adipiscing elit, sed diam nonummy nibh euismod tincidunt ut laoreet dolore magna aliquam erat volutpat. </a:t>
            </a:r>
            <a:r>
              <a:rPr sz="1900" b="1" dirty="0">
                <a:solidFill>
                  <a:srgbClr val="001749"/>
                </a:solidFill>
                <a:latin typeface="TradeGothicLTStd-Bd2"/>
                <a:cs typeface="TradeGothicLTStd-Bd2"/>
              </a:rPr>
              <a:t>Ut wisi enim ad minim veniam</a:t>
            </a:r>
            <a:r>
              <a:rPr sz="1900" dirty="0">
                <a:solidFill>
                  <a:srgbClr val="001749"/>
                </a:solidFill>
                <a:latin typeface="Trade Gothic LT Std Light"/>
                <a:cs typeface="Trade Gothic LT Std Light"/>
              </a:rPr>
              <a:t>, quis nostrud exerci tation ullamcorper suscipit lobortis nisl ut </a:t>
            </a:r>
            <a:r>
              <a:rPr sz="1900" dirty="0" err="1">
                <a:solidFill>
                  <a:srgbClr val="001749"/>
                </a:solidFill>
                <a:latin typeface="Trade Gothic LT Std Light"/>
                <a:cs typeface="Trade Gothic LT Std Light"/>
              </a:rPr>
              <a:t>aliquip</a:t>
            </a:r>
            <a:r>
              <a:rPr sz="1900" dirty="0">
                <a:solidFill>
                  <a:srgbClr val="001749"/>
                </a:solidFill>
                <a:latin typeface="Trade Gothic LT Std Light"/>
                <a:cs typeface="Trade Gothic LT Std Light"/>
              </a:rPr>
              <a:t> ex</a:t>
            </a:r>
            <a:endParaRPr sz="3800" dirty="0">
              <a:solidFill>
                <a:srgbClr val="001749"/>
              </a:solidFill>
              <a:latin typeface="Trebuchet MS"/>
              <a:cs typeface="Trebuchet MS"/>
            </a:endParaRPr>
          </a:p>
        </p:txBody>
      </p:sp>
      <p:sp>
        <p:nvSpPr>
          <p:cNvPr id="32" name="object 4">
            <a:extLst>
              <a:ext uri="{FF2B5EF4-FFF2-40B4-BE49-F238E27FC236}">
                <a16:creationId xmlns:a16="http://schemas.microsoft.com/office/drawing/2014/main" id="{BD17BB1F-B297-9845-BA4C-62B1A14781AC}"/>
              </a:ext>
            </a:extLst>
          </p:cNvPr>
          <p:cNvSpPr txBox="1"/>
          <p:nvPr/>
        </p:nvSpPr>
        <p:spPr>
          <a:xfrm>
            <a:off x="10976049" y="6641327"/>
            <a:ext cx="6255385" cy="884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">
              <a:lnSpc>
                <a:spcPts val="6900"/>
              </a:lnSpc>
            </a:pPr>
            <a:r>
              <a:rPr sz="6000" b="1" spc="-5" dirty="0">
                <a:solidFill>
                  <a:srgbClr val="001749"/>
                </a:solidFill>
                <a:latin typeface="Trebuchet MS"/>
                <a:cs typeface="Trebuchet MS"/>
              </a:rPr>
              <a:t>25</a:t>
            </a:r>
            <a:r>
              <a:rPr sz="6000" b="1" spc="-1285" dirty="0">
                <a:solidFill>
                  <a:srgbClr val="B1CA00"/>
                </a:solidFill>
                <a:latin typeface="Trebuchet MS"/>
                <a:cs typeface="Trebuchet MS"/>
              </a:rPr>
              <a:t> </a:t>
            </a:r>
            <a:r>
              <a:rPr sz="3800" b="1" spc="5" dirty="0">
                <a:solidFill>
                  <a:srgbClr val="FFFFFF"/>
                </a:solidFill>
                <a:latin typeface="Trebuchet MS"/>
                <a:cs typeface="Trebuchet MS"/>
              </a:rPr>
              <a:t>NONUMMY</a:t>
            </a:r>
            <a:endParaRPr sz="3800" dirty="0">
              <a:latin typeface="Trebuchet MS"/>
              <a:cs typeface="Trebuchet MS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7976850" y="1388856"/>
            <a:ext cx="2114850" cy="465529"/>
          </a:xfrm>
          <a:prstGeom prst="rect">
            <a:avLst/>
          </a:prstGeom>
          <a:solidFill>
            <a:srgbClr val="001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18129250" y="1408876"/>
            <a:ext cx="91821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spc="-5" dirty="0">
                <a:solidFill>
                  <a:srgbClr val="B1CA00"/>
                </a:solidFill>
                <a:latin typeface="Trebuchet MS"/>
                <a:cs typeface="Trebuchet MS"/>
              </a:rPr>
              <a:t>2022</a:t>
            </a:r>
            <a:endParaRPr sz="3000" dirty="0">
              <a:solidFill>
                <a:srgbClr val="B1CA00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54</Words>
  <Application>Microsoft Office PowerPoint</Application>
  <PresentationFormat>Personalizado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Calibri</vt:lpstr>
      <vt:lpstr>Trade Gothic LT Std Light</vt:lpstr>
      <vt:lpstr>TradeGothicLTStd-Bd2</vt:lpstr>
      <vt:lpstr>Trebuchet MS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Banner-Cartelera-Digital</dc:title>
  <dc:creator>Katherine Simson</dc:creator>
  <cp:lastModifiedBy>Usuario</cp:lastModifiedBy>
  <cp:revision>6</cp:revision>
  <dcterms:created xsi:type="dcterms:W3CDTF">2022-09-01T15:34:20Z</dcterms:created>
  <dcterms:modified xsi:type="dcterms:W3CDTF">2023-07-13T00:12:54Z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2022-08-25T00:00:00Z</vt:filetime>
  </property>
  <property fmtid="{D5CDD505-2E9C-101B-9397-08002B2CF9AE}" pid="3" name="Creator">
    <vt:lpwstr>Adobe Illustrator 24.0 (Macintosh)</vt:lpwstr>
  </property>
  <property fmtid="{D5CDD505-2E9C-101B-9397-08002B2CF9AE}" pid="4" name="LastSaved">
    <vt:filetime>2022-09-01T00:00:00Z</vt:filetime>
  </property>
</Properties>
</file>