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0104100" cy="9867900"/>
  <p:notesSz cx="20104100" cy="98679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B1B688-51F2-5963-1775-94D0FA4A3364}" name="Katherine Simson" initials="KS" userId="S::ksimson@argos.com.co::37bc0d68-2f15-4db5-8a51-a097bf3565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49"/>
    <a:srgbClr val="B1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45" d="100"/>
          <a:sy n="45" d="100"/>
        </p:scale>
        <p:origin x="55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082F4-B603-4D3F-8B4F-E135F1C7723F}" type="datetimeFigureOut">
              <a:rPr lang="es-MX" smtClean="0"/>
              <a:t>12/07/2023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233488"/>
            <a:ext cx="67849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4748213"/>
            <a:ext cx="16084550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87122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9372600"/>
            <a:ext cx="87122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D3977-D9A6-4DCD-AFB0-057661E6E4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98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3977-D9A6-4DCD-AFB0-057661E6E49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94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059049"/>
            <a:ext cx="17088486" cy="20722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526024"/>
            <a:ext cx="14072870" cy="2466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9177147"/>
            <a:ext cx="6433312" cy="49339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394716"/>
            <a:ext cx="18093690" cy="157886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269617"/>
            <a:ext cx="18093690" cy="651281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9177147"/>
            <a:ext cx="6433312" cy="49339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394716"/>
            <a:ext cx="18093690" cy="157886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269617"/>
            <a:ext cx="8745284" cy="6512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269617"/>
            <a:ext cx="8745284" cy="6512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835394" y="9177147"/>
            <a:ext cx="6433312" cy="49339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05205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3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394716"/>
            <a:ext cx="18093690" cy="157886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835394" y="9177147"/>
            <a:ext cx="6433312" cy="49339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05205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3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9177147"/>
            <a:ext cx="6433312" cy="49339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9177147"/>
            <a:ext cx="4623943" cy="4933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17">
            <a:extLst>
              <a:ext uri="{FF2B5EF4-FFF2-40B4-BE49-F238E27FC236}">
                <a16:creationId xmlns:a16="http://schemas.microsoft.com/office/drawing/2014/main" id="{EDA9DE34-56CC-AA46-A316-1AD4F1C829E0}"/>
              </a:ext>
            </a:extLst>
          </p:cNvPr>
          <p:cNvSpPr/>
          <p:nvPr/>
        </p:nvSpPr>
        <p:spPr>
          <a:xfrm>
            <a:off x="685800" y="649923"/>
            <a:ext cx="18732500" cy="8568055"/>
          </a:xfrm>
          <a:custGeom>
            <a:avLst/>
            <a:gdLst/>
            <a:ahLst/>
            <a:cxnLst/>
            <a:rect l="l" t="t" r="r" b="b"/>
            <a:pathLst>
              <a:path w="18732500" h="8568055">
                <a:moveTo>
                  <a:pt x="18697696" y="0"/>
                </a:moveTo>
                <a:lnTo>
                  <a:pt x="22376" y="2341"/>
                </a:lnTo>
                <a:lnTo>
                  <a:pt x="10757" y="9751"/>
                </a:lnTo>
                <a:lnTo>
                  <a:pt x="2892" y="21042"/>
                </a:lnTo>
                <a:lnTo>
                  <a:pt x="0" y="34994"/>
                </a:lnTo>
                <a:lnTo>
                  <a:pt x="1911" y="8567689"/>
                </a:lnTo>
                <a:lnTo>
                  <a:pt x="18732245" y="8567689"/>
                </a:lnTo>
                <a:lnTo>
                  <a:pt x="18730331" y="22368"/>
                </a:lnTo>
                <a:lnTo>
                  <a:pt x="18722919" y="10750"/>
                </a:lnTo>
                <a:lnTo>
                  <a:pt x="18711627" y="2886"/>
                </a:lnTo>
                <a:lnTo>
                  <a:pt x="186976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k object 18">
            <a:extLst>
              <a:ext uri="{FF2B5EF4-FFF2-40B4-BE49-F238E27FC236}">
                <a16:creationId xmlns:a16="http://schemas.microsoft.com/office/drawing/2014/main" id="{BAD5A418-D8BB-EF4A-B03C-15D3714BE77A}"/>
              </a:ext>
            </a:extLst>
          </p:cNvPr>
          <p:cNvSpPr/>
          <p:nvPr/>
        </p:nvSpPr>
        <p:spPr>
          <a:xfrm>
            <a:off x="685739" y="650106"/>
            <a:ext cx="18732623" cy="8567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Rectángulo 35"/>
          <p:cNvSpPr/>
          <p:nvPr/>
        </p:nvSpPr>
        <p:spPr>
          <a:xfrm>
            <a:off x="685482" y="649923"/>
            <a:ext cx="18733137" cy="8567689"/>
          </a:xfrm>
          <a:prstGeom prst="rect">
            <a:avLst/>
          </a:prstGeom>
          <a:solidFill>
            <a:srgbClr val="B1CA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bk object 27">
            <a:extLst>
              <a:ext uri="{FF2B5EF4-FFF2-40B4-BE49-F238E27FC236}">
                <a16:creationId xmlns:a16="http://schemas.microsoft.com/office/drawing/2014/main" id="{3DFB2000-E026-1E45-8F14-CB14709FD2E8}"/>
              </a:ext>
            </a:extLst>
          </p:cNvPr>
          <p:cNvSpPr/>
          <p:nvPr/>
        </p:nvSpPr>
        <p:spPr>
          <a:xfrm>
            <a:off x="8626269" y="6554254"/>
            <a:ext cx="50800" cy="50165"/>
          </a:xfrm>
          <a:custGeom>
            <a:avLst/>
            <a:gdLst/>
            <a:ahLst/>
            <a:cxnLst/>
            <a:rect l="l" t="t" r="r" b="b"/>
            <a:pathLst>
              <a:path w="50800" h="50165">
                <a:moveTo>
                  <a:pt x="36406" y="0"/>
                </a:moveTo>
                <a:lnTo>
                  <a:pt x="25323" y="500"/>
                </a:lnTo>
                <a:lnTo>
                  <a:pt x="19656" y="4294"/>
                </a:lnTo>
                <a:lnTo>
                  <a:pt x="5236" y="18713"/>
                </a:lnTo>
                <a:lnTo>
                  <a:pt x="0" y="29681"/>
                </a:lnTo>
                <a:lnTo>
                  <a:pt x="2711" y="41326"/>
                </a:lnTo>
                <a:lnTo>
                  <a:pt x="8795" y="48036"/>
                </a:lnTo>
                <a:lnTo>
                  <a:pt x="13460" y="49816"/>
                </a:lnTo>
                <a:lnTo>
                  <a:pt x="22785" y="49816"/>
                </a:lnTo>
                <a:lnTo>
                  <a:pt x="27450" y="48036"/>
                </a:lnTo>
                <a:lnTo>
                  <a:pt x="45421" y="30066"/>
                </a:lnTo>
                <a:lnTo>
                  <a:pt x="50658" y="19094"/>
                </a:lnTo>
                <a:lnTo>
                  <a:pt x="47949" y="7451"/>
                </a:lnTo>
                <a:lnTo>
                  <a:pt x="36406" y="0"/>
                </a:lnTo>
                <a:close/>
              </a:path>
            </a:pathLst>
          </a:custGeom>
          <a:solidFill>
            <a:srgbClr val="5A8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375977" y="1488589"/>
            <a:ext cx="249872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5" dirty="0">
                <a:solidFill>
                  <a:srgbClr val="001749"/>
                </a:solidFill>
                <a:latin typeface="TradeGothicLTStd-Bd2"/>
                <a:cs typeface="TradeGothicLTStd-Bd2"/>
              </a:rPr>
              <a:t>LOREM IPSUM DOLOR</a:t>
            </a:r>
            <a:endParaRPr sz="1900" dirty="0">
              <a:solidFill>
                <a:srgbClr val="001749"/>
              </a:solidFill>
              <a:latin typeface="TradeGothicLTStd-Bd2"/>
              <a:cs typeface="TradeGothicLTStd-Bd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7216" y="2952585"/>
            <a:ext cx="6255385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720"/>
              </a:lnSpc>
            </a:pPr>
            <a:r>
              <a:rPr sz="6350" b="1" spc="10" dirty="0">
                <a:solidFill>
                  <a:srgbClr val="FFFFFF"/>
                </a:solidFill>
                <a:latin typeface="Trebuchet MS"/>
                <a:cs typeface="Trebuchet MS"/>
              </a:rPr>
              <a:t>LOREM</a:t>
            </a:r>
            <a:r>
              <a:rPr sz="635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350" b="1" spc="5" dirty="0">
                <a:solidFill>
                  <a:srgbClr val="FFFFFF"/>
                </a:solidFill>
                <a:latin typeface="Trebuchet MS"/>
                <a:cs typeface="Trebuchet MS"/>
              </a:rPr>
              <a:t>IPSUM</a:t>
            </a:r>
            <a:r>
              <a:rPr sz="635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350" b="1" spc="15" dirty="0">
                <a:solidFill>
                  <a:srgbClr val="001749"/>
                </a:solidFill>
                <a:latin typeface="Trebuchet MS"/>
                <a:cs typeface="Trebuchet MS"/>
              </a:rPr>
              <a:t>DOLO</a:t>
            </a:r>
            <a:r>
              <a:rPr sz="6350" b="1" spc="10" dirty="0">
                <a:solidFill>
                  <a:srgbClr val="001749"/>
                </a:solidFill>
                <a:latin typeface="Trebuchet MS"/>
                <a:cs typeface="Trebuchet MS"/>
              </a:rPr>
              <a:t>R</a:t>
            </a:r>
            <a:r>
              <a:rPr sz="6350" b="1" spc="-10" dirty="0">
                <a:solidFill>
                  <a:srgbClr val="001749"/>
                </a:solidFill>
                <a:latin typeface="Trebuchet MS"/>
                <a:cs typeface="Trebuchet MS"/>
              </a:rPr>
              <a:t> </a:t>
            </a:r>
            <a:r>
              <a:rPr sz="6350" b="1" dirty="0">
                <a:solidFill>
                  <a:srgbClr val="001749"/>
                </a:solidFill>
                <a:latin typeface="Trebuchet MS"/>
                <a:cs typeface="Trebuchet MS"/>
              </a:rPr>
              <a:t>SI</a:t>
            </a:r>
            <a:r>
              <a:rPr sz="6350" b="1" spc="10" dirty="0">
                <a:solidFill>
                  <a:srgbClr val="001749"/>
                </a:solidFill>
                <a:latin typeface="Trebuchet MS"/>
                <a:cs typeface="Trebuchet MS"/>
              </a:rPr>
              <a:t>T</a:t>
            </a:r>
            <a:r>
              <a:rPr sz="6350" b="1" spc="-459" dirty="0">
                <a:solidFill>
                  <a:srgbClr val="001749"/>
                </a:solidFill>
                <a:latin typeface="Trebuchet MS"/>
                <a:cs typeface="Trebuchet MS"/>
              </a:rPr>
              <a:t> </a:t>
            </a:r>
            <a:r>
              <a:rPr sz="6350" b="1" spc="5" dirty="0">
                <a:solidFill>
                  <a:srgbClr val="001749"/>
                </a:solidFill>
                <a:latin typeface="Trebuchet MS"/>
                <a:cs typeface="Trebuchet MS"/>
              </a:rPr>
              <a:t>AMET</a:t>
            </a:r>
            <a:endParaRPr sz="6350" dirty="0">
              <a:solidFill>
                <a:srgbClr val="001749"/>
              </a:solidFill>
              <a:latin typeface="Trebuchet MS"/>
              <a:cs typeface="Trebuchet MS"/>
            </a:endParaRPr>
          </a:p>
          <a:p>
            <a:pPr marL="12700">
              <a:lnSpc>
                <a:spcPts val="4575"/>
              </a:lnSpc>
            </a:pPr>
            <a:r>
              <a:rPr sz="4050" b="1" spc="-5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4050" b="1" dirty="0">
                <a:solidFill>
                  <a:srgbClr val="FFFFFF"/>
                </a:solidFill>
                <a:latin typeface="Trebuchet MS"/>
                <a:cs typeface="Trebuchet MS"/>
              </a:rPr>
              <a:t>D DIAM</a:t>
            </a:r>
            <a:r>
              <a:rPr sz="405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50" b="1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50" b="1" dirty="0">
                <a:solidFill>
                  <a:srgbClr val="FFFFFF"/>
                </a:solidFill>
                <a:latin typeface="Trebuchet MS"/>
                <a:cs typeface="Trebuchet MS"/>
              </a:rPr>
              <a:t>O </a:t>
            </a:r>
            <a:r>
              <a:rPr sz="4050" b="1" spc="-5" dirty="0">
                <a:solidFill>
                  <a:srgbClr val="FFFFFF"/>
                </a:solidFill>
                <a:latin typeface="Trebuchet MS"/>
                <a:cs typeface="Trebuchet MS"/>
              </a:rPr>
              <a:t>IPSUM</a:t>
            </a:r>
            <a:endParaRPr sz="405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8319" y="5963570"/>
            <a:ext cx="3418204" cy="1582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2100" b="1" spc="15" dirty="0">
                <a:solidFill>
                  <a:srgbClr val="001749"/>
                </a:solidFill>
                <a:latin typeface="TradeGothicLTStd-Bd2"/>
                <a:cs typeface="TradeGothicLTStd-Bd2"/>
              </a:rPr>
              <a:t>ER</a:t>
            </a:r>
            <a:r>
              <a:rPr sz="2100" b="1" spc="-105" dirty="0">
                <a:solidFill>
                  <a:srgbClr val="001749"/>
                </a:solidFill>
                <a:latin typeface="TradeGothicLTStd-Bd2"/>
                <a:cs typeface="TradeGothicLTStd-Bd2"/>
              </a:rPr>
              <a:t>A</a:t>
            </a:r>
            <a:r>
              <a:rPr sz="2100" b="1" spc="10" dirty="0">
                <a:solidFill>
                  <a:srgbClr val="001749"/>
                </a:solidFill>
                <a:latin typeface="TradeGothicLTStd-Bd2"/>
                <a:cs typeface="TradeGothicLTStd-Bd2"/>
              </a:rPr>
              <a:t>T</a:t>
            </a:r>
            <a:r>
              <a:rPr sz="2100" b="1" spc="5" dirty="0">
                <a:solidFill>
                  <a:srgbClr val="001749"/>
                </a:solidFill>
                <a:latin typeface="TradeGothicLTStd-Bd2"/>
                <a:cs typeface="TradeGothicLTStd-Bd2"/>
              </a:rPr>
              <a:t> </a:t>
            </a:r>
            <a:r>
              <a:rPr sz="2100" b="1" spc="15" dirty="0">
                <a:solidFill>
                  <a:srgbClr val="001749"/>
                </a:solidFill>
                <a:latin typeface="TradeGothicLTStd-Bd2"/>
                <a:cs typeface="TradeGothicLTStd-Bd2"/>
              </a:rPr>
              <a:t>VOLUT</a:t>
            </a:r>
            <a:r>
              <a:rPr sz="2100" b="1" spc="-65" dirty="0">
                <a:solidFill>
                  <a:srgbClr val="001749"/>
                </a:solidFill>
                <a:latin typeface="TradeGothicLTStd-Bd2"/>
                <a:cs typeface="TradeGothicLTStd-Bd2"/>
              </a:rPr>
              <a:t>P</a:t>
            </a:r>
            <a:r>
              <a:rPr sz="2100" b="1" spc="-105" dirty="0">
                <a:solidFill>
                  <a:srgbClr val="001749"/>
                </a:solidFill>
                <a:latin typeface="TradeGothicLTStd-Bd2"/>
                <a:cs typeface="TradeGothicLTStd-Bd2"/>
              </a:rPr>
              <a:t>A</a:t>
            </a:r>
            <a:r>
              <a:rPr sz="2100" b="1" spc="10" dirty="0">
                <a:solidFill>
                  <a:srgbClr val="001749"/>
                </a:solidFill>
                <a:latin typeface="TradeGothicLTStd-Bd2"/>
                <a:cs typeface="TradeGothicLTStd-Bd2"/>
              </a:rPr>
              <a:t>T</a:t>
            </a:r>
            <a:endParaRPr sz="2100" dirty="0">
              <a:solidFill>
                <a:srgbClr val="001749"/>
              </a:solidFill>
              <a:latin typeface="TradeGothicLTStd-Bd2"/>
              <a:cs typeface="TradeGothicLTStd-Bd2"/>
            </a:endParaRPr>
          </a:p>
          <a:p>
            <a:pPr marL="12700" marR="5080">
              <a:lnSpc>
                <a:spcPct val="100000"/>
              </a:lnSpc>
              <a:spcBef>
                <a:spcPts val="690"/>
              </a:spcBef>
            </a:pPr>
            <a:r>
              <a:rPr sz="190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Lorem ipsum dolor sit amet, consectetuer adipiscing elit, sed diam nonummy nibh euismod tincidunt ut laoreet dolore magna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0789" y="5978149"/>
            <a:ext cx="3445510" cy="1569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15" dirty="0">
                <a:solidFill>
                  <a:srgbClr val="001749"/>
                </a:solidFill>
                <a:latin typeface="TradeGothicLTStd-Bd2"/>
                <a:cs typeface="TradeGothicLTStd-Bd2"/>
              </a:rPr>
              <a:t>ULLAMCORPER</a:t>
            </a:r>
            <a:endParaRPr sz="2100" dirty="0">
              <a:solidFill>
                <a:srgbClr val="001749"/>
              </a:solidFill>
              <a:latin typeface="TradeGothicLTStd-Bd2"/>
              <a:cs typeface="TradeGothicLTStd-Bd2"/>
            </a:endParaRPr>
          </a:p>
          <a:p>
            <a:pPr marL="39370" marR="5080">
              <a:lnSpc>
                <a:spcPct val="100000"/>
              </a:lnSpc>
              <a:spcBef>
                <a:spcPts val="575"/>
              </a:spcBef>
            </a:pPr>
            <a:r>
              <a:rPr sz="1900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Lorem ipsum dolor sit amet, consectetuer adipiscing elit, sed diam nonummy nibh euismod tincidunt ut laoreet dolore magna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71665" y="5936573"/>
            <a:ext cx="3418204" cy="190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ct val="100000"/>
              </a:lnSpc>
            </a:pPr>
            <a:r>
              <a:rPr sz="2100" b="1" spc="10" dirty="0">
                <a:solidFill>
                  <a:srgbClr val="001749"/>
                </a:solidFill>
                <a:latin typeface="TradeGothicLTStd-Bd2"/>
                <a:cs typeface="TradeGothicLTStd-Bd2"/>
              </a:rPr>
              <a:t>SUSCIPIT</a:t>
            </a:r>
            <a:r>
              <a:rPr sz="2100" b="1" spc="5" dirty="0">
                <a:solidFill>
                  <a:srgbClr val="001749"/>
                </a:solidFill>
                <a:latin typeface="TradeGothicLTStd-Bd2"/>
                <a:cs typeface="TradeGothicLTStd-Bd2"/>
              </a:rPr>
              <a:t> </a:t>
            </a:r>
            <a:r>
              <a:rPr sz="2100" b="1" spc="15" dirty="0">
                <a:solidFill>
                  <a:srgbClr val="001749"/>
                </a:solidFill>
                <a:latin typeface="TradeGothicLTStd-Bd2"/>
                <a:cs typeface="TradeGothicLTStd-Bd2"/>
              </a:rPr>
              <a:t>LOBO</a:t>
            </a:r>
            <a:r>
              <a:rPr sz="2100" b="1" spc="-25" dirty="0">
                <a:solidFill>
                  <a:srgbClr val="001749"/>
                </a:solidFill>
                <a:latin typeface="TradeGothicLTStd-Bd2"/>
                <a:cs typeface="TradeGothicLTStd-Bd2"/>
              </a:rPr>
              <a:t>R</a:t>
            </a:r>
            <a:r>
              <a:rPr sz="2100" b="1" spc="10" dirty="0">
                <a:solidFill>
                  <a:srgbClr val="001749"/>
                </a:solidFill>
                <a:latin typeface="TradeGothicLTStd-Bd2"/>
                <a:cs typeface="TradeGothicLTStd-Bd2"/>
              </a:rPr>
              <a:t>TIS</a:t>
            </a:r>
            <a:endParaRPr sz="2100" dirty="0">
              <a:solidFill>
                <a:srgbClr val="001749"/>
              </a:solidFill>
              <a:latin typeface="TradeGothicLTStd-Bd2"/>
              <a:cs typeface="TradeGothicLTStd-Bd2"/>
            </a:endParaRP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1900" b="1" dirty="0">
                <a:solidFill>
                  <a:srgbClr val="001749"/>
                </a:solidFill>
                <a:latin typeface="Trade Gothic LT Std Light"/>
                <a:cs typeface="Trade Gothic LT Std Light"/>
              </a:rPr>
              <a:t>Lorem ipsum dolor sit amet, consectetuer adipiscing elit, sed diam nonummy nibh euismod tincidunt ut laoreet dolore magna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57371" y="2979365"/>
            <a:ext cx="522478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 marR="5080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Sit amet, consectetuer adipiscing elit, sed diam nonummy nibh euismod tincidunt ut laoreet dolore magna aliquam erat volutpat. </a:t>
            </a:r>
            <a:r>
              <a:rPr sz="1900" b="1" dirty="0">
                <a:solidFill>
                  <a:srgbClr val="001749"/>
                </a:solidFill>
                <a:latin typeface="TradeGothicLTStd-Bd2"/>
                <a:cs typeface="TradeGothicLTStd-Bd2"/>
              </a:rPr>
              <a:t>Ut wisi enim ad minim </a:t>
            </a:r>
            <a:r>
              <a:rPr sz="1900" b="1" dirty="0" err="1">
                <a:solidFill>
                  <a:srgbClr val="001749"/>
                </a:solidFill>
                <a:latin typeface="TradeGothicLTStd-Bd2"/>
                <a:cs typeface="TradeGothicLTStd-Bd2"/>
              </a:rPr>
              <a:t>veniam</a:t>
            </a:r>
            <a:r>
              <a:rPr sz="190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, quis nostrud </a:t>
            </a:r>
            <a:r>
              <a:rPr sz="1900" dirty="0" err="1">
                <a:solidFill>
                  <a:srgbClr val="FFFFFF"/>
                </a:solidFill>
                <a:latin typeface="Trade Gothic LT Std Light"/>
                <a:cs typeface="Trade Gothic LT Std Light"/>
              </a:rPr>
              <a:t>exerci</a:t>
            </a:r>
            <a:r>
              <a:rPr sz="1900" dirty="0">
                <a:solidFill>
                  <a:srgbClr val="FFFFFF"/>
                </a:solidFill>
                <a:latin typeface="Trade Gothic LT Std Light"/>
                <a:cs typeface="Trade Gothic LT Std Light"/>
              </a:rPr>
              <a:t> </a:t>
            </a:r>
            <a:r>
              <a:rPr sz="1900" dirty="0" err="1">
                <a:solidFill>
                  <a:srgbClr val="FFFFFF"/>
                </a:solidFill>
                <a:latin typeface="Trade Gothic LT Std Light"/>
                <a:cs typeface="Trade Gothic LT Std Light"/>
              </a:rPr>
              <a:t>tation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DCCBEEDB-ABF2-954A-B22D-69B5C69C0557}"/>
              </a:ext>
            </a:extLst>
          </p:cNvPr>
          <p:cNvSpPr txBox="1"/>
          <p:nvPr/>
        </p:nvSpPr>
        <p:spPr>
          <a:xfrm>
            <a:off x="9757371" y="4199164"/>
            <a:ext cx="5224780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00"/>
              </a:lnSpc>
            </a:pPr>
            <a:r>
              <a:rPr sz="6000" b="1" spc="-5" dirty="0">
                <a:solidFill>
                  <a:srgbClr val="001749"/>
                </a:solidFill>
                <a:latin typeface="Trebuchet MS"/>
                <a:cs typeface="Trebuchet MS"/>
              </a:rPr>
              <a:t>25</a:t>
            </a:r>
            <a:r>
              <a:rPr sz="6000" b="1" spc="-1285" dirty="0">
                <a:solidFill>
                  <a:srgbClr val="B1CA00"/>
                </a:solidFill>
                <a:latin typeface="Trebuchet MS"/>
                <a:cs typeface="Trebuchet MS"/>
              </a:rPr>
              <a:t> </a:t>
            </a:r>
            <a:r>
              <a:rPr sz="3800" b="1" spc="5" dirty="0">
                <a:solidFill>
                  <a:srgbClr val="FFFFFF"/>
                </a:solidFill>
                <a:latin typeface="Trebuchet MS"/>
                <a:cs typeface="Trebuchet MS"/>
              </a:rPr>
              <a:t>NONUMMY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7976850" y="1397457"/>
            <a:ext cx="2127250" cy="428395"/>
          </a:xfrm>
          <a:prstGeom prst="rect">
            <a:avLst/>
          </a:prstGeom>
          <a:solidFill>
            <a:srgbClr val="001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object 3"/>
          <p:cNvSpPr txBox="1"/>
          <p:nvPr/>
        </p:nvSpPr>
        <p:spPr>
          <a:xfrm>
            <a:off x="18135120" y="1397457"/>
            <a:ext cx="918210" cy="4616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5" dirty="0">
                <a:solidFill>
                  <a:schemeClr val="bg1"/>
                </a:solidFill>
                <a:latin typeface="Trebuchet MS"/>
                <a:cs typeface="Trebuchet MS"/>
              </a:rPr>
              <a:t>2022</a:t>
            </a:r>
            <a:endParaRPr sz="3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36" y="5820518"/>
            <a:ext cx="929214" cy="92921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650" y="5807499"/>
            <a:ext cx="955252" cy="9552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28" y="5846014"/>
            <a:ext cx="878222" cy="8782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113</Words>
  <Application>Microsoft Office PowerPoint</Application>
  <PresentationFormat>Personalizado</PresentationFormat>
  <Paragraphs>13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Trade Gothic LT Std Light</vt:lpstr>
      <vt:lpstr>TradeGothicLTStd-Bd2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Banner-Al-Dia</dc:title>
  <dc:creator>Katherine Simson</dc:creator>
  <cp:lastModifiedBy>Usuario</cp:lastModifiedBy>
  <cp:revision>9</cp:revision>
  <dcterms:created xsi:type="dcterms:W3CDTF">2022-09-01T15:31:02Z</dcterms:created>
  <dcterms:modified xsi:type="dcterms:W3CDTF">2023-07-13T00:17:11Z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2022-08-25T00:00:00Z</vt:filetime>
  </property>
  <property fmtid="{D5CDD505-2E9C-101B-9397-08002B2CF9AE}" pid="3" name="Creator">
    <vt:lpwstr>Adobe Illustrator 24.0 (Macintosh)</vt:lpwstr>
  </property>
  <property fmtid="{D5CDD505-2E9C-101B-9397-08002B2CF9AE}" pid="4" name="LastSaved">
    <vt:filetime>2022-09-01T00:00:00Z</vt:filetime>
  </property>
</Properties>
</file>