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4535150"/>
  <p:notesSz cx="20104100" cy="1453515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rade Gothic LT Std" panose="020B0503020502020204" pitchFamily="34" charset="0"/>
      <p:regular r:id="rId11"/>
      <p:bold r:id="rId12"/>
      <p:italic r:id="rId13"/>
      <p:boldItalic r:id="rId14"/>
    </p:embeddedFont>
    <p:embeddedFont>
      <p:font typeface="Trade Gothic LT Std Light" panose="020B0503020502020204" pitchFamily="34" charset="0"/>
      <p:regular r:id="rId15"/>
      <p:italic r:id="rId1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8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74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749"/>
                </a:solidFill>
                <a:latin typeface="Trade Gothic LT Std"/>
                <a:cs typeface="Trade Gothic LT St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74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74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2686" y="3080688"/>
            <a:ext cx="4831715" cy="254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174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405" y="6403268"/>
            <a:ext cx="18731288" cy="330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749"/>
                </a:solidFill>
                <a:latin typeface="Trade Gothic LT Std"/>
                <a:cs typeface="Trade Gothic LT Std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k object 24"/>
          <p:cNvSpPr/>
          <p:nvPr/>
        </p:nvSpPr>
        <p:spPr>
          <a:xfrm>
            <a:off x="8745249" y="694927"/>
            <a:ext cx="10671891" cy="1054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25"/>
          <p:cNvSpPr/>
          <p:nvPr/>
        </p:nvSpPr>
        <p:spPr>
          <a:xfrm>
            <a:off x="8745249" y="694927"/>
            <a:ext cx="10672445" cy="10542270"/>
          </a:xfrm>
          <a:custGeom>
            <a:avLst/>
            <a:gdLst/>
            <a:ahLst/>
            <a:cxnLst/>
            <a:rect l="l" t="t" r="r" b="b"/>
            <a:pathLst>
              <a:path w="10672444" h="10542270">
                <a:moveTo>
                  <a:pt x="10671891" y="10541749"/>
                </a:moveTo>
                <a:lnTo>
                  <a:pt x="0" y="10541749"/>
                </a:lnTo>
                <a:lnTo>
                  <a:pt x="0" y="0"/>
                </a:lnTo>
                <a:lnTo>
                  <a:pt x="10671891" y="0"/>
                </a:lnTo>
                <a:lnTo>
                  <a:pt x="10671891" y="10541749"/>
                </a:lnTo>
                <a:close/>
              </a:path>
            </a:pathLst>
          </a:custGeom>
          <a:solidFill>
            <a:srgbClr val="B1CA00">
              <a:alpha val="9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upo 13"/>
          <p:cNvGrpSpPr/>
          <p:nvPr/>
        </p:nvGrpSpPr>
        <p:grpSpPr>
          <a:xfrm>
            <a:off x="9586972" y="8727373"/>
            <a:ext cx="2664855" cy="2664852"/>
            <a:chOff x="9586972" y="8727373"/>
            <a:chExt cx="2664855" cy="2664852"/>
          </a:xfrm>
        </p:grpSpPr>
        <p:sp>
          <p:nvSpPr>
            <p:cNvPr id="15" name="bk object 26"/>
            <p:cNvSpPr/>
            <p:nvPr/>
          </p:nvSpPr>
          <p:spPr>
            <a:xfrm>
              <a:off x="9586972" y="8727373"/>
              <a:ext cx="2664855" cy="2664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Grupo 15"/>
            <p:cNvGrpSpPr/>
            <p:nvPr userDrawn="1"/>
          </p:nvGrpSpPr>
          <p:grpSpPr>
            <a:xfrm>
              <a:off x="10573380" y="9435439"/>
              <a:ext cx="1002030" cy="1002030"/>
              <a:chOff x="10573380" y="9435439"/>
              <a:chExt cx="1002030" cy="1002030"/>
            </a:xfrm>
          </p:grpSpPr>
          <p:sp>
            <p:nvSpPr>
              <p:cNvPr id="17" name="bk object 27"/>
              <p:cNvSpPr/>
              <p:nvPr/>
            </p:nvSpPr>
            <p:spPr>
              <a:xfrm>
                <a:off x="10573380" y="9435439"/>
                <a:ext cx="1002030" cy="1002030"/>
              </a:xfrm>
              <a:custGeom>
                <a:avLst/>
                <a:gdLst/>
                <a:ahLst/>
                <a:cxnLst/>
                <a:rect l="l" t="t" r="r" b="b"/>
                <a:pathLst>
                  <a:path w="1002029" h="1002029">
                    <a:moveTo>
                      <a:pt x="500837" y="0"/>
                    </a:moveTo>
                    <a:lnTo>
                      <a:pt x="452603" y="2292"/>
                    </a:lnTo>
                    <a:lnTo>
                      <a:pt x="405666" y="9030"/>
                    </a:lnTo>
                    <a:lnTo>
                      <a:pt x="360236" y="20004"/>
                    </a:lnTo>
                    <a:lnTo>
                      <a:pt x="316523" y="35003"/>
                    </a:lnTo>
                    <a:lnTo>
                      <a:pt x="274737" y="53818"/>
                    </a:lnTo>
                    <a:lnTo>
                      <a:pt x="235088" y="76239"/>
                    </a:lnTo>
                    <a:lnTo>
                      <a:pt x="197786" y="102056"/>
                    </a:lnTo>
                    <a:lnTo>
                      <a:pt x="163040" y="131059"/>
                    </a:lnTo>
                    <a:lnTo>
                      <a:pt x="131060" y="163039"/>
                    </a:lnTo>
                    <a:lnTo>
                      <a:pt x="102057" y="197784"/>
                    </a:lnTo>
                    <a:lnTo>
                      <a:pt x="76240" y="235086"/>
                    </a:lnTo>
                    <a:lnTo>
                      <a:pt x="53818" y="274735"/>
                    </a:lnTo>
                    <a:lnTo>
                      <a:pt x="35003" y="316520"/>
                    </a:lnTo>
                    <a:lnTo>
                      <a:pt x="20004" y="360232"/>
                    </a:lnTo>
                    <a:lnTo>
                      <a:pt x="9030" y="405661"/>
                    </a:lnTo>
                    <a:lnTo>
                      <a:pt x="2292" y="452597"/>
                    </a:lnTo>
                    <a:lnTo>
                      <a:pt x="0" y="500830"/>
                    </a:lnTo>
                    <a:lnTo>
                      <a:pt x="2292" y="549063"/>
                    </a:lnTo>
                    <a:lnTo>
                      <a:pt x="9030" y="595999"/>
                    </a:lnTo>
                    <a:lnTo>
                      <a:pt x="20004" y="641428"/>
                    </a:lnTo>
                    <a:lnTo>
                      <a:pt x="35003" y="685140"/>
                    </a:lnTo>
                    <a:lnTo>
                      <a:pt x="53818" y="726925"/>
                    </a:lnTo>
                    <a:lnTo>
                      <a:pt x="76240" y="766574"/>
                    </a:lnTo>
                    <a:lnTo>
                      <a:pt x="102057" y="803876"/>
                    </a:lnTo>
                    <a:lnTo>
                      <a:pt x="131060" y="838621"/>
                    </a:lnTo>
                    <a:lnTo>
                      <a:pt x="163040" y="870601"/>
                    </a:lnTo>
                    <a:lnTo>
                      <a:pt x="197786" y="899604"/>
                    </a:lnTo>
                    <a:lnTo>
                      <a:pt x="235088" y="925420"/>
                    </a:lnTo>
                    <a:lnTo>
                      <a:pt x="274737" y="947841"/>
                    </a:lnTo>
                    <a:lnTo>
                      <a:pt x="316523" y="966657"/>
                    </a:lnTo>
                    <a:lnTo>
                      <a:pt x="360236" y="981656"/>
                    </a:lnTo>
                    <a:lnTo>
                      <a:pt x="405666" y="992629"/>
                    </a:lnTo>
                    <a:lnTo>
                      <a:pt x="452603" y="999368"/>
                    </a:lnTo>
                    <a:lnTo>
                      <a:pt x="500837" y="1001660"/>
                    </a:lnTo>
                    <a:lnTo>
                      <a:pt x="549070" y="999368"/>
                    </a:lnTo>
                    <a:lnTo>
                      <a:pt x="596006" y="992629"/>
                    </a:lnTo>
                    <a:lnTo>
                      <a:pt x="641435" y="981656"/>
                    </a:lnTo>
                    <a:lnTo>
                      <a:pt x="685147" y="966657"/>
                    </a:lnTo>
                    <a:lnTo>
                      <a:pt x="726932" y="947841"/>
                    </a:lnTo>
                    <a:lnTo>
                      <a:pt x="766581" y="925420"/>
                    </a:lnTo>
                    <a:lnTo>
                      <a:pt x="803883" y="899604"/>
                    </a:lnTo>
                    <a:lnTo>
                      <a:pt x="838628" y="870601"/>
                    </a:lnTo>
                    <a:lnTo>
                      <a:pt x="870607" y="838621"/>
                    </a:lnTo>
                    <a:lnTo>
                      <a:pt x="899610" y="803876"/>
                    </a:lnTo>
                    <a:lnTo>
                      <a:pt x="925427" y="766574"/>
                    </a:lnTo>
                    <a:lnTo>
                      <a:pt x="947848" y="726925"/>
                    </a:lnTo>
                    <a:lnTo>
                      <a:pt x="966663" y="685140"/>
                    </a:lnTo>
                    <a:lnTo>
                      <a:pt x="981663" y="641428"/>
                    </a:lnTo>
                    <a:lnTo>
                      <a:pt x="992636" y="595999"/>
                    </a:lnTo>
                    <a:lnTo>
                      <a:pt x="999374" y="549063"/>
                    </a:lnTo>
                    <a:lnTo>
                      <a:pt x="1001667" y="500830"/>
                    </a:lnTo>
                    <a:lnTo>
                      <a:pt x="999374" y="452597"/>
                    </a:lnTo>
                    <a:lnTo>
                      <a:pt x="992636" y="405661"/>
                    </a:lnTo>
                    <a:lnTo>
                      <a:pt x="981663" y="360232"/>
                    </a:lnTo>
                    <a:lnTo>
                      <a:pt x="966663" y="316520"/>
                    </a:lnTo>
                    <a:lnTo>
                      <a:pt x="947848" y="274735"/>
                    </a:lnTo>
                    <a:lnTo>
                      <a:pt x="925427" y="235086"/>
                    </a:lnTo>
                    <a:lnTo>
                      <a:pt x="899610" y="197784"/>
                    </a:lnTo>
                    <a:lnTo>
                      <a:pt x="870607" y="163039"/>
                    </a:lnTo>
                    <a:lnTo>
                      <a:pt x="838628" y="131059"/>
                    </a:lnTo>
                    <a:lnTo>
                      <a:pt x="803883" y="102056"/>
                    </a:lnTo>
                    <a:lnTo>
                      <a:pt x="766581" y="76239"/>
                    </a:lnTo>
                    <a:lnTo>
                      <a:pt x="726932" y="53818"/>
                    </a:lnTo>
                    <a:lnTo>
                      <a:pt x="685147" y="35003"/>
                    </a:lnTo>
                    <a:lnTo>
                      <a:pt x="641435" y="20004"/>
                    </a:lnTo>
                    <a:lnTo>
                      <a:pt x="596006" y="9030"/>
                    </a:lnTo>
                    <a:lnTo>
                      <a:pt x="549070" y="2292"/>
                    </a:lnTo>
                    <a:lnTo>
                      <a:pt x="500837" y="0"/>
                    </a:lnTo>
                    <a:close/>
                  </a:path>
                </a:pathLst>
              </a:custGeom>
              <a:solidFill>
                <a:srgbClr val="00174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bk object 28"/>
              <p:cNvSpPr/>
              <p:nvPr/>
            </p:nvSpPr>
            <p:spPr>
              <a:xfrm>
                <a:off x="10980524" y="9847267"/>
                <a:ext cx="334645" cy="33464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334645">
                    <a:moveTo>
                      <a:pt x="325535" y="240235"/>
                    </a:moveTo>
                    <a:lnTo>
                      <a:pt x="154819" y="240235"/>
                    </a:lnTo>
                    <a:lnTo>
                      <a:pt x="248750" y="334152"/>
                    </a:lnTo>
                    <a:lnTo>
                      <a:pt x="258303" y="334152"/>
                    </a:lnTo>
                    <a:lnTo>
                      <a:pt x="334096" y="258351"/>
                    </a:lnTo>
                    <a:lnTo>
                      <a:pt x="334096" y="248798"/>
                    </a:lnTo>
                    <a:lnTo>
                      <a:pt x="325535" y="240235"/>
                    </a:lnTo>
                    <a:close/>
                  </a:path>
                  <a:path w="334645" h="334645">
                    <a:moveTo>
                      <a:pt x="15471" y="0"/>
                    </a:moveTo>
                    <a:lnTo>
                      <a:pt x="9476" y="1474"/>
                    </a:lnTo>
                    <a:lnTo>
                      <a:pt x="1412" y="9539"/>
                    </a:lnTo>
                    <a:lnTo>
                      <a:pt x="0" y="15520"/>
                    </a:lnTo>
                    <a:lnTo>
                      <a:pt x="88821" y="281977"/>
                    </a:lnTo>
                    <a:lnTo>
                      <a:pt x="92919" y="285723"/>
                    </a:lnTo>
                    <a:lnTo>
                      <a:pt x="103116" y="288111"/>
                    </a:lnTo>
                    <a:lnTo>
                      <a:pt x="108467" y="286588"/>
                    </a:lnTo>
                    <a:lnTo>
                      <a:pt x="154819" y="240235"/>
                    </a:lnTo>
                    <a:lnTo>
                      <a:pt x="325535" y="240235"/>
                    </a:lnTo>
                    <a:lnTo>
                      <a:pt x="240187" y="154868"/>
                    </a:lnTo>
                    <a:lnTo>
                      <a:pt x="286553" y="108502"/>
                    </a:lnTo>
                    <a:lnTo>
                      <a:pt x="288076" y="103151"/>
                    </a:lnTo>
                    <a:lnTo>
                      <a:pt x="285674" y="92968"/>
                    </a:lnTo>
                    <a:lnTo>
                      <a:pt x="281929" y="88870"/>
                    </a:lnTo>
                    <a:lnTo>
                      <a:pt x="20891" y="1862"/>
                    </a:lnTo>
                    <a:lnTo>
                      <a:pt x="1547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bk object 29"/>
              <p:cNvSpPr/>
              <p:nvPr/>
            </p:nvSpPr>
            <p:spPr>
              <a:xfrm>
                <a:off x="10994271" y="9664906"/>
                <a:ext cx="0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h="121284">
                    <a:moveTo>
                      <a:pt x="0" y="0"/>
                    </a:moveTo>
                    <a:lnTo>
                      <a:pt x="0" y="120713"/>
                    </a:lnTo>
                  </a:path>
                </a:pathLst>
              </a:custGeom>
              <a:ln w="301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30"/>
              <p:cNvSpPr/>
              <p:nvPr/>
            </p:nvSpPr>
            <p:spPr>
              <a:xfrm>
                <a:off x="10849677" y="9716464"/>
                <a:ext cx="97142" cy="9714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bk object 31"/>
              <p:cNvSpPr/>
              <p:nvPr/>
            </p:nvSpPr>
            <p:spPr>
              <a:xfrm>
                <a:off x="10849677" y="9908516"/>
                <a:ext cx="97142" cy="9714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bk object 32"/>
              <p:cNvSpPr/>
              <p:nvPr/>
            </p:nvSpPr>
            <p:spPr>
              <a:xfrm>
                <a:off x="11041722" y="9716471"/>
                <a:ext cx="97142" cy="971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bk object 33"/>
              <p:cNvSpPr/>
              <p:nvPr/>
            </p:nvSpPr>
            <p:spPr>
              <a:xfrm>
                <a:off x="10798115" y="9861065"/>
                <a:ext cx="1212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1284">
                    <a:moveTo>
                      <a:pt x="0" y="0"/>
                    </a:moveTo>
                    <a:lnTo>
                      <a:pt x="120713" y="0"/>
                    </a:lnTo>
                  </a:path>
                </a:pathLst>
              </a:custGeom>
              <a:ln w="3017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6765"/>
              </a:lnSpc>
              <a:spcBef>
                <a:spcPts val="95"/>
              </a:spcBef>
            </a:pPr>
            <a:r>
              <a:rPr spc="-5" dirty="0"/>
              <a:t>LOREM</a:t>
            </a:r>
          </a:p>
          <a:p>
            <a:pPr marL="12700" marR="5080">
              <a:lnSpc>
                <a:spcPts val="6330"/>
              </a:lnSpc>
              <a:spcBef>
                <a:spcPts val="500"/>
              </a:spcBef>
            </a:pPr>
            <a:r>
              <a:rPr spc="-10" dirty="0"/>
              <a:t>IPSUM</a:t>
            </a:r>
            <a:r>
              <a:rPr spc="-80" dirty="0"/>
              <a:t> </a:t>
            </a:r>
            <a:r>
              <a:rPr spc="-5" dirty="0"/>
              <a:t>DOLOR  </a:t>
            </a:r>
            <a:r>
              <a:rPr spc="-10" dirty="0">
                <a:solidFill>
                  <a:srgbClr val="B1CA00"/>
                </a:solidFill>
              </a:rPr>
              <a:t>SIT</a:t>
            </a:r>
            <a:r>
              <a:rPr spc="-455" dirty="0">
                <a:solidFill>
                  <a:srgbClr val="B1CA00"/>
                </a:solidFill>
              </a:rPr>
              <a:t> </a:t>
            </a:r>
            <a:r>
              <a:rPr spc="-10" dirty="0">
                <a:solidFill>
                  <a:srgbClr val="B1CA00"/>
                </a:solidFill>
              </a:rPr>
              <a:t>AMET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2684" y="5560247"/>
            <a:ext cx="2931160" cy="607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00" b="1" spc="5" dirty="0">
                <a:solidFill>
                  <a:srgbClr val="0073C7"/>
                </a:solidFill>
                <a:latin typeface="Trebuchet MS"/>
                <a:cs typeface="Trebuchet MS"/>
              </a:rPr>
              <a:t>SED DIAM</a:t>
            </a:r>
            <a:r>
              <a:rPr sz="3800" b="1" spc="-80" dirty="0">
                <a:solidFill>
                  <a:srgbClr val="0073C7"/>
                </a:solidFill>
                <a:latin typeface="Trebuchet MS"/>
                <a:cs typeface="Trebuchet MS"/>
              </a:rPr>
              <a:t> </a:t>
            </a:r>
            <a:r>
              <a:rPr sz="3800" b="1" spc="5" dirty="0">
                <a:solidFill>
                  <a:srgbClr val="0073C7"/>
                </a:solidFill>
                <a:latin typeface="Trebuchet MS"/>
                <a:cs typeface="Trebuchet MS"/>
              </a:rPr>
              <a:t>NO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3399769">
              <a:lnSpc>
                <a:spcPct val="100000"/>
              </a:lnSpc>
              <a:spcBef>
                <a:spcPts val="1019"/>
              </a:spcBef>
            </a:pPr>
            <a:r>
              <a:rPr spc="-15" dirty="0"/>
              <a:t>ERAT</a:t>
            </a:r>
            <a:r>
              <a:rPr dirty="0"/>
              <a:t> </a:t>
            </a:r>
            <a:r>
              <a:rPr spc="-10" dirty="0"/>
              <a:t>VOLUTPAT</a:t>
            </a:r>
          </a:p>
          <a:p>
            <a:pPr marL="13399769" marR="1017905">
              <a:lnSpc>
                <a:spcPct val="101200"/>
              </a:lnSpc>
              <a:spcBef>
                <a:spcPts val="894"/>
              </a:spcBef>
            </a:pPr>
            <a:r>
              <a:rPr b="0" spc="10" dirty="0">
                <a:latin typeface="Trade Gothic LT Std Light"/>
                <a:cs typeface="Trade Gothic LT Std Light"/>
              </a:rPr>
              <a:t>Lorem ipsum dolor </a:t>
            </a:r>
            <a:r>
              <a:rPr b="0" spc="5" dirty="0">
                <a:latin typeface="Trade Gothic LT Std Light"/>
                <a:cs typeface="Trade Gothic LT Std Light"/>
              </a:rPr>
              <a:t>sit </a:t>
            </a:r>
            <a:r>
              <a:rPr b="0" spc="10" dirty="0">
                <a:latin typeface="Trade Gothic LT Std Light"/>
                <a:cs typeface="Trade Gothic LT Std Light"/>
              </a:rPr>
              <a:t>amet,  consectetuer adipiscing </a:t>
            </a:r>
            <a:r>
              <a:rPr b="0" spc="5" dirty="0">
                <a:latin typeface="Trade Gothic LT Std Light"/>
                <a:cs typeface="Trade Gothic LT Std Light"/>
              </a:rPr>
              <a:t>elit, </a:t>
            </a:r>
            <a:r>
              <a:rPr b="0" spc="10" dirty="0">
                <a:latin typeface="Trade Gothic LT Std Light"/>
                <a:cs typeface="Trade Gothic LT Std Light"/>
              </a:rPr>
              <a:t>sed</a:t>
            </a:r>
            <a:r>
              <a:rPr b="0" spc="-40" dirty="0">
                <a:latin typeface="Trade Gothic LT Std Light"/>
                <a:cs typeface="Trade Gothic LT Std Light"/>
              </a:rPr>
              <a:t> </a:t>
            </a:r>
            <a:r>
              <a:rPr b="0" spc="10" dirty="0">
                <a:latin typeface="Trade Gothic LT Std Light"/>
                <a:cs typeface="Trade Gothic LT Std Light"/>
              </a:rPr>
              <a:t>diam  </a:t>
            </a:r>
            <a:r>
              <a:rPr b="0" spc="15" dirty="0">
                <a:latin typeface="Trade Gothic LT Std Light"/>
                <a:cs typeface="Trade Gothic LT Std Light"/>
              </a:rPr>
              <a:t>nonummy </a:t>
            </a:r>
            <a:r>
              <a:rPr b="0" spc="10" dirty="0">
                <a:latin typeface="Trade Gothic LT Std Light"/>
                <a:cs typeface="Trade Gothic LT Std Light"/>
              </a:rPr>
              <a:t>nibh euismod tincidunt ut  laoreet dolore magna aliquam</a:t>
            </a:r>
            <a:r>
              <a:rPr b="0" spc="-25" dirty="0">
                <a:latin typeface="Trade Gothic LT Std Light"/>
                <a:cs typeface="Trade Gothic LT Std Light"/>
              </a:rPr>
              <a:t> </a:t>
            </a:r>
            <a:r>
              <a:rPr b="0" spc="5" dirty="0">
                <a:latin typeface="Trade Gothic LT Std Light"/>
                <a:cs typeface="Trade Gothic LT Std Light"/>
              </a:rPr>
              <a:t>erat.</a:t>
            </a:r>
          </a:p>
          <a:p>
            <a:pPr marL="13399769" marR="1228090">
              <a:lnSpc>
                <a:spcPct val="101200"/>
              </a:lnSpc>
              <a:spcBef>
                <a:spcPts val="1090"/>
              </a:spcBef>
            </a:pPr>
            <a:r>
              <a:rPr b="0" spc="10" dirty="0">
                <a:latin typeface="Trade Gothic LT Std Light"/>
                <a:cs typeface="Trade Gothic LT Std Light"/>
              </a:rPr>
              <a:t>Ut wisi enim ad minim veniam,</a:t>
            </a:r>
            <a:r>
              <a:rPr b="0" spc="-55" dirty="0">
                <a:latin typeface="Trade Gothic LT Std Light"/>
                <a:cs typeface="Trade Gothic LT Std Light"/>
              </a:rPr>
              <a:t> </a:t>
            </a:r>
            <a:r>
              <a:rPr b="0" spc="10" dirty="0">
                <a:latin typeface="Trade Gothic LT Std Light"/>
                <a:cs typeface="Trade Gothic LT Std Light"/>
              </a:rPr>
              <a:t>quis  nostrud exerci tation ullamcorper  suscipit </a:t>
            </a:r>
            <a:r>
              <a:rPr b="0" spc="5" dirty="0">
                <a:latin typeface="Trade Gothic LT Std Light"/>
                <a:cs typeface="Trade Gothic LT Std Light"/>
              </a:rPr>
              <a:t>lobortis nisl </a:t>
            </a:r>
            <a:r>
              <a:rPr b="0" spc="10" dirty="0">
                <a:latin typeface="Trade Gothic LT Std Light"/>
                <a:cs typeface="Trade Gothic LT Std Light"/>
              </a:rPr>
              <a:t>ut aliquip ex ea  </a:t>
            </a:r>
            <a:r>
              <a:rPr b="0" spc="15" dirty="0">
                <a:latin typeface="Trade Gothic LT Std Light"/>
                <a:cs typeface="Trade Gothic LT Std Light"/>
              </a:rPr>
              <a:t>commodo</a:t>
            </a:r>
            <a:r>
              <a:rPr b="0" dirty="0">
                <a:latin typeface="Trade Gothic LT Std Light"/>
                <a:cs typeface="Trade Gothic LT Std Light"/>
              </a:rPr>
              <a:t> </a:t>
            </a:r>
            <a:r>
              <a:rPr b="0" spc="10" dirty="0">
                <a:latin typeface="Trade Gothic LT Std Light"/>
                <a:cs typeface="Trade Gothic LT Std Light"/>
              </a:rPr>
              <a:t>consequat.</a:t>
            </a:r>
          </a:p>
        </p:txBody>
      </p:sp>
      <p:sp>
        <p:nvSpPr>
          <p:cNvPr id="5" name="object 5"/>
          <p:cNvSpPr/>
          <p:nvPr/>
        </p:nvSpPr>
        <p:spPr>
          <a:xfrm>
            <a:off x="17971247" y="1381638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4" y="0"/>
                </a:moveTo>
                <a:lnTo>
                  <a:pt x="2132854" y="465532"/>
                </a:lnTo>
                <a:lnTo>
                  <a:pt x="0" y="465532"/>
                </a:lnTo>
                <a:lnTo>
                  <a:pt x="0" y="0"/>
                </a:lnTo>
                <a:lnTo>
                  <a:pt x="2132854" y="0"/>
                </a:lnTo>
                <a:close/>
              </a:path>
            </a:pathLst>
          </a:custGeom>
          <a:solidFill>
            <a:srgbClr val="001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75980" y="1442875"/>
            <a:ext cx="249872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FFFFFF"/>
                </a:solidFill>
                <a:latin typeface="Trade Gothic LT Std"/>
                <a:cs typeface="Trade Gothic LT Std"/>
              </a:rPr>
              <a:t>LOREM IPSUM</a:t>
            </a:r>
            <a:r>
              <a:rPr sz="1900" b="1" spc="-80" dirty="0">
                <a:solidFill>
                  <a:srgbClr val="FFFFFF"/>
                </a:solidFill>
                <a:latin typeface="Trade Gothic LT Std"/>
                <a:cs typeface="Trade Gothic LT Std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ade Gothic LT Std"/>
                <a:cs typeface="Trade Gothic LT Std"/>
              </a:rPr>
              <a:t>DOLOR</a:t>
            </a:r>
            <a:endParaRPr sz="1900" dirty="0">
              <a:latin typeface="Trade Gothic LT Std"/>
              <a:cs typeface="Trade Gothic LT St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71247" y="1381638"/>
            <a:ext cx="1445895" cy="466090"/>
          </a:xfrm>
          <a:prstGeom prst="rect">
            <a:avLst/>
          </a:prstGeom>
          <a:solidFill>
            <a:srgbClr val="001749"/>
          </a:solidFill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ts val="3520"/>
              </a:lnSpc>
            </a:pPr>
            <a:r>
              <a:rPr sz="3000" b="1" spc="-5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4503" y="7399225"/>
            <a:ext cx="4858385" cy="2645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00" b="1" spc="5" dirty="0">
                <a:solidFill>
                  <a:srgbClr val="0073C7"/>
                </a:solidFill>
                <a:latin typeface="Trebuchet MS"/>
                <a:cs typeface="Trebuchet MS"/>
              </a:rPr>
              <a:t>NONUMMY</a:t>
            </a:r>
            <a:endParaRPr sz="3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320"/>
              </a:spcBef>
            </a:pPr>
            <a:r>
              <a:rPr sz="1900" b="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Sit amet, consectetuer adipiscing elit, sed diam  nonummy nibh euismod tincidunt ut laoreet  dolore magna aliquam erat volutpat. </a:t>
            </a:r>
            <a:r>
              <a:rPr sz="1900" b="1" dirty="0">
                <a:solidFill>
                  <a:srgbClr val="0073C7"/>
                </a:solidFill>
                <a:latin typeface="Trade Gothic LT Std"/>
                <a:cs typeface="Trade Gothic LT Std"/>
              </a:rPr>
              <a:t>Ut wisi  enim ad minim veniam</a:t>
            </a:r>
            <a:r>
              <a:rPr sz="1900" b="0" dirty="0">
                <a:solidFill>
                  <a:srgbClr val="0073C7"/>
                </a:solidFill>
                <a:latin typeface="Trade Gothic LT Std Light"/>
                <a:cs typeface="Trade Gothic LT Std Light"/>
              </a:rPr>
              <a:t>, </a:t>
            </a:r>
            <a:r>
              <a:rPr sz="1900" b="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quis nostrud exerci  tation ullamcorper suscipit lobortis nisl ut  aliquip ex ea commodo consequat.</a:t>
            </a:r>
            <a:endParaRPr sz="1900">
              <a:latin typeface="Trade Gothic LT Std Light"/>
              <a:cs typeface="Trade Gothic LT Std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4503" y="6689893"/>
            <a:ext cx="91821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5" dirty="0">
                <a:solidFill>
                  <a:srgbClr val="B1CA00"/>
                </a:solidFill>
                <a:latin typeface="Trebuchet MS"/>
                <a:cs typeface="Trebuchet MS"/>
              </a:rPr>
              <a:t>25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198795" y="5096881"/>
            <a:ext cx="577850" cy="782320"/>
          </a:xfrm>
          <a:custGeom>
            <a:avLst/>
            <a:gdLst/>
            <a:ahLst/>
            <a:cxnLst/>
            <a:rect l="l" t="t" r="r" b="b"/>
            <a:pathLst>
              <a:path w="577850" h="782320">
                <a:moveTo>
                  <a:pt x="288741" y="0"/>
                </a:moveTo>
                <a:lnTo>
                  <a:pt x="241967" y="3785"/>
                </a:lnTo>
                <a:lnTo>
                  <a:pt x="197573" y="14744"/>
                </a:lnTo>
                <a:lnTo>
                  <a:pt x="156158" y="32276"/>
                </a:lnTo>
                <a:lnTo>
                  <a:pt x="118323" y="55782"/>
                </a:lnTo>
                <a:lnTo>
                  <a:pt x="84664" y="84663"/>
                </a:lnTo>
                <a:lnTo>
                  <a:pt x="55782" y="118321"/>
                </a:lnTo>
                <a:lnTo>
                  <a:pt x="32276" y="156156"/>
                </a:lnTo>
                <a:lnTo>
                  <a:pt x="14744" y="197569"/>
                </a:lnTo>
                <a:lnTo>
                  <a:pt x="3785" y="241961"/>
                </a:lnTo>
                <a:lnTo>
                  <a:pt x="0" y="288734"/>
                </a:lnTo>
                <a:lnTo>
                  <a:pt x="4324" y="338683"/>
                </a:lnTo>
                <a:lnTo>
                  <a:pt x="16809" y="385862"/>
                </a:lnTo>
                <a:lnTo>
                  <a:pt x="36720" y="429536"/>
                </a:lnTo>
                <a:lnTo>
                  <a:pt x="63324" y="468973"/>
                </a:lnTo>
                <a:lnTo>
                  <a:pt x="95888" y="503439"/>
                </a:lnTo>
                <a:lnTo>
                  <a:pt x="133678" y="532202"/>
                </a:lnTo>
                <a:lnTo>
                  <a:pt x="175961" y="554527"/>
                </a:lnTo>
                <a:lnTo>
                  <a:pt x="175961" y="661582"/>
                </a:lnTo>
                <a:lnTo>
                  <a:pt x="180222" y="684426"/>
                </a:lnTo>
                <a:lnTo>
                  <a:pt x="191933" y="703582"/>
                </a:lnTo>
                <a:lnTo>
                  <a:pt x="209484" y="717446"/>
                </a:lnTo>
                <a:lnTo>
                  <a:pt x="231264" y="724410"/>
                </a:lnTo>
                <a:lnTo>
                  <a:pt x="231264" y="727795"/>
                </a:lnTo>
                <a:lnTo>
                  <a:pt x="235523" y="748841"/>
                </a:lnTo>
                <a:lnTo>
                  <a:pt x="247133" y="766046"/>
                </a:lnTo>
                <a:lnTo>
                  <a:pt x="264337" y="777655"/>
                </a:lnTo>
                <a:lnTo>
                  <a:pt x="285383" y="781915"/>
                </a:lnTo>
                <a:lnTo>
                  <a:pt x="306429" y="777655"/>
                </a:lnTo>
                <a:lnTo>
                  <a:pt x="323634" y="766046"/>
                </a:lnTo>
                <a:lnTo>
                  <a:pt x="333946" y="750764"/>
                </a:lnTo>
                <a:lnTo>
                  <a:pt x="285383" y="750764"/>
                </a:lnTo>
                <a:lnTo>
                  <a:pt x="276453" y="748956"/>
                </a:lnTo>
                <a:lnTo>
                  <a:pt x="269151" y="744028"/>
                </a:lnTo>
                <a:lnTo>
                  <a:pt x="264223" y="736726"/>
                </a:lnTo>
                <a:lnTo>
                  <a:pt x="262415" y="727795"/>
                </a:lnTo>
                <a:lnTo>
                  <a:pt x="262415" y="724936"/>
                </a:lnTo>
                <a:lnTo>
                  <a:pt x="339503" y="724936"/>
                </a:lnTo>
                <a:lnTo>
                  <a:pt x="339503" y="724410"/>
                </a:lnTo>
                <a:lnTo>
                  <a:pt x="361283" y="717446"/>
                </a:lnTo>
                <a:lnTo>
                  <a:pt x="378833" y="703582"/>
                </a:lnTo>
                <a:lnTo>
                  <a:pt x="384823" y="693785"/>
                </a:lnTo>
                <a:lnTo>
                  <a:pt x="239322" y="693785"/>
                </a:lnTo>
                <a:lnTo>
                  <a:pt x="229474" y="692242"/>
                </a:lnTo>
                <a:lnTo>
                  <a:pt x="220860" y="687935"/>
                </a:lnTo>
                <a:lnTo>
                  <a:pt x="213956" y="681353"/>
                </a:lnTo>
                <a:lnTo>
                  <a:pt x="209237" y="672984"/>
                </a:lnTo>
                <a:lnTo>
                  <a:pt x="283930" y="672984"/>
                </a:lnTo>
                <a:lnTo>
                  <a:pt x="290907" y="666013"/>
                </a:lnTo>
                <a:lnTo>
                  <a:pt x="290907" y="648811"/>
                </a:lnTo>
                <a:lnTo>
                  <a:pt x="283930" y="641833"/>
                </a:lnTo>
                <a:lnTo>
                  <a:pt x="207111" y="641833"/>
                </a:lnTo>
                <a:lnTo>
                  <a:pt x="207111" y="617687"/>
                </a:lnTo>
                <a:lnTo>
                  <a:pt x="283930" y="617687"/>
                </a:lnTo>
                <a:lnTo>
                  <a:pt x="290907" y="610709"/>
                </a:lnTo>
                <a:lnTo>
                  <a:pt x="290907" y="593500"/>
                </a:lnTo>
                <a:lnTo>
                  <a:pt x="283930" y="586529"/>
                </a:lnTo>
                <a:lnTo>
                  <a:pt x="207111" y="586529"/>
                </a:lnTo>
                <a:lnTo>
                  <a:pt x="207111" y="565700"/>
                </a:lnTo>
                <a:lnTo>
                  <a:pt x="394806" y="565700"/>
                </a:lnTo>
                <a:lnTo>
                  <a:pt x="394806" y="557282"/>
                </a:lnTo>
                <a:lnTo>
                  <a:pt x="416812" y="546310"/>
                </a:lnTo>
                <a:lnTo>
                  <a:pt x="288741" y="546310"/>
                </a:lnTo>
                <a:lnTo>
                  <a:pt x="281227" y="546200"/>
                </a:lnTo>
                <a:lnTo>
                  <a:pt x="273767" y="545871"/>
                </a:lnTo>
                <a:lnTo>
                  <a:pt x="266365" y="545332"/>
                </a:lnTo>
                <a:lnTo>
                  <a:pt x="259023" y="544587"/>
                </a:lnTo>
                <a:lnTo>
                  <a:pt x="259030" y="541589"/>
                </a:lnTo>
                <a:lnTo>
                  <a:pt x="258383" y="538689"/>
                </a:lnTo>
                <a:lnTo>
                  <a:pt x="226460" y="538689"/>
                </a:lnTo>
                <a:lnTo>
                  <a:pt x="180363" y="522377"/>
                </a:lnTo>
                <a:lnTo>
                  <a:pt x="138743" y="498012"/>
                </a:lnTo>
                <a:lnTo>
                  <a:pt x="102552" y="466547"/>
                </a:lnTo>
                <a:lnTo>
                  <a:pt x="72744" y="428934"/>
                </a:lnTo>
                <a:lnTo>
                  <a:pt x="50272" y="386126"/>
                </a:lnTo>
                <a:lnTo>
                  <a:pt x="36090" y="339075"/>
                </a:lnTo>
                <a:lnTo>
                  <a:pt x="31150" y="288734"/>
                </a:lnTo>
                <a:lnTo>
                  <a:pt x="35310" y="242492"/>
                </a:lnTo>
                <a:lnTo>
                  <a:pt x="47295" y="198945"/>
                </a:lnTo>
                <a:lnTo>
                  <a:pt x="66373" y="158827"/>
                </a:lnTo>
                <a:lnTo>
                  <a:pt x="91811" y="122869"/>
                </a:lnTo>
                <a:lnTo>
                  <a:pt x="122875" y="91805"/>
                </a:lnTo>
                <a:lnTo>
                  <a:pt x="158833" y="66368"/>
                </a:lnTo>
                <a:lnTo>
                  <a:pt x="198952" y="47291"/>
                </a:lnTo>
                <a:lnTo>
                  <a:pt x="242499" y="35308"/>
                </a:lnTo>
                <a:lnTo>
                  <a:pt x="288741" y="31150"/>
                </a:lnTo>
                <a:lnTo>
                  <a:pt x="418656" y="31150"/>
                </a:lnTo>
                <a:lnTo>
                  <a:pt x="379902" y="14744"/>
                </a:lnTo>
                <a:lnTo>
                  <a:pt x="335511" y="3785"/>
                </a:lnTo>
                <a:lnTo>
                  <a:pt x="288741" y="0"/>
                </a:lnTo>
                <a:close/>
              </a:path>
              <a:path w="577850" h="782320">
                <a:moveTo>
                  <a:pt x="339503" y="724936"/>
                </a:moveTo>
                <a:lnTo>
                  <a:pt x="308352" y="724936"/>
                </a:lnTo>
                <a:lnTo>
                  <a:pt x="308352" y="727795"/>
                </a:lnTo>
                <a:lnTo>
                  <a:pt x="306544" y="736726"/>
                </a:lnTo>
                <a:lnTo>
                  <a:pt x="301616" y="744028"/>
                </a:lnTo>
                <a:lnTo>
                  <a:pt x="294314" y="748956"/>
                </a:lnTo>
                <a:lnTo>
                  <a:pt x="285383" y="750764"/>
                </a:lnTo>
                <a:lnTo>
                  <a:pt x="333946" y="750764"/>
                </a:lnTo>
                <a:lnTo>
                  <a:pt x="335243" y="748841"/>
                </a:lnTo>
                <a:lnTo>
                  <a:pt x="339503" y="727795"/>
                </a:lnTo>
                <a:lnTo>
                  <a:pt x="339503" y="724936"/>
                </a:lnTo>
                <a:close/>
              </a:path>
              <a:path w="577850" h="782320">
                <a:moveTo>
                  <a:pt x="394806" y="567590"/>
                </a:moveTo>
                <a:lnTo>
                  <a:pt x="363655" y="567590"/>
                </a:lnTo>
                <a:lnTo>
                  <a:pt x="363655" y="661582"/>
                </a:lnTo>
                <a:lnTo>
                  <a:pt x="361120" y="674105"/>
                </a:lnTo>
                <a:lnTo>
                  <a:pt x="354211" y="684342"/>
                </a:lnTo>
                <a:lnTo>
                  <a:pt x="343972" y="691251"/>
                </a:lnTo>
                <a:lnTo>
                  <a:pt x="331445" y="693785"/>
                </a:lnTo>
                <a:lnTo>
                  <a:pt x="384823" y="693785"/>
                </a:lnTo>
                <a:lnTo>
                  <a:pt x="390545" y="684426"/>
                </a:lnTo>
                <a:lnTo>
                  <a:pt x="394806" y="661582"/>
                </a:lnTo>
                <a:lnTo>
                  <a:pt x="394806" y="567590"/>
                </a:lnTo>
                <a:close/>
              </a:path>
              <a:path w="577850" h="782320">
                <a:moveTo>
                  <a:pt x="394806" y="565700"/>
                </a:moveTo>
                <a:lnTo>
                  <a:pt x="207111" y="565700"/>
                </a:lnTo>
                <a:lnTo>
                  <a:pt x="226806" y="570763"/>
                </a:lnTo>
                <a:lnTo>
                  <a:pt x="247010" y="574450"/>
                </a:lnTo>
                <a:lnTo>
                  <a:pt x="267672" y="576704"/>
                </a:lnTo>
                <a:lnTo>
                  <a:pt x="288741" y="577468"/>
                </a:lnTo>
                <a:lnTo>
                  <a:pt x="308010" y="576828"/>
                </a:lnTo>
                <a:lnTo>
                  <a:pt x="326946" y="574938"/>
                </a:lnTo>
                <a:lnTo>
                  <a:pt x="345507" y="571843"/>
                </a:lnTo>
                <a:lnTo>
                  <a:pt x="363655" y="567590"/>
                </a:lnTo>
                <a:lnTo>
                  <a:pt x="394806" y="567590"/>
                </a:lnTo>
                <a:lnTo>
                  <a:pt x="394806" y="565700"/>
                </a:lnTo>
                <a:close/>
              </a:path>
              <a:path w="577850" h="782320">
                <a:moveTo>
                  <a:pt x="418656" y="31150"/>
                </a:moveTo>
                <a:lnTo>
                  <a:pt x="288741" y="31150"/>
                </a:lnTo>
                <a:lnTo>
                  <a:pt x="334980" y="35308"/>
                </a:lnTo>
                <a:lnTo>
                  <a:pt x="378525" y="47291"/>
                </a:lnTo>
                <a:lnTo>
                  <a:pt x="418643" y="66368"/>
                </a:lnTo>
                <a:lnTo>
                  <a:pt x="454600" y="91805"/>
                </a:lnTo>
                <a:lnTo>
                  <a:pt x="485663" y="122869"/>
                </a:lnTo>
                <a:lnTo>
                  <a:pt x="511100" y="158827"/>
                </a:lnTo>
                <a:lnTo>
                  <a:pt x="530176" y="198945"/>
                </a:lnTo>
                <a:lnTo>
                  <a:pt x="542160" y="242492"/>
                </a:lnTo>
                <a:lnTo>
                  <a:pt x="546317" y="288734"/>
                </a:lnTo>
                <a:lnTo>
                  <a:pt x="542160" y="334973"/>
                </a:lnTo>
                <a:lnTo>
                  <a:pt x="530176" y="378518"/>
                </a:lnTo>
                <a:lnTo>
                  <a:pt x="511100" y="418636"/>
                </a:lnTo>
                <a:lnTo>
                  <a:pt x="485663" y="454593"/>
                </a:lnTo>
                <a:lnTo>
                  <a:pt x="454600" y="485656"/>
                </a:lnTo>
                <a:lnTo>
                  <a:pt x="418643" y="511093"/>
                </a:lnTo>
                <a:lnTo>
                  <a:pt x="378525" y="530169"/>
                </a:lnTo>
                <a:lnTo>
                  <a:pt x="334980" y="542153"/>
                </a:lnTo>
                <a:lnTo>
                  <a:pt x="288741" y="546310"/>
                </a:lnTo>
                <a:lnTo>
                  <a:pt x="416812" y="546310"/>
                </a:lnTo>
                <a:lnTo>
                  <a:pt x="477760" y="506818"/>
                </a:lnTo>
                <a:lnTo>
                  <a:pt x="511571" y="472144"/>
                </a:lnTo>
                <a:lnTo>
                  <a:pt x="539229" y="432217"/>
                </a:lnTo>
                <a:lnTo>
                  <a:pt x="559952" y="387819"/>
                </a:lnTo>
                <a:lnTo>
                  <a:pt x="572959" y="339731"/>
                </a:lnTo>
                <a:lnTo>
                  <a:pt x="577468" y="288734"/>
                </a:lnTo>
                <a:lnTo>
                  <a:pt x="573682" y="241961"/>
                </a:lnTo>
                <a:lnTo>
                  <a:pt x="562724" y="197569"/>
                </a:lnTo>
                <a:lnTo>
                  <a:pt x="545192" y="156156"/>
                </a:lnTo>
                <a:lnTo>
                  <a:pt x="521686" y="118321"/>
                </a:lnTo>
                <a:lnTo>
                  <a:pt x="492805" y="84663"/>
                </a:lnTo>
                <a:lnTo>
                  <a:pt x="459148" y="55782"/>
                </a:lnTo>
                <a:lnTo>
                  <a:pt x="421314" y="32276"/>
                </a:lnTo>
                <a:lnTo>
                  <a:pt x="418656" y="31150"/>
                </a:lnTo>
                <a:close/>
              </a:path>
              <a:path w="577850" h="782320">
                <a:moveTo>
                  <a:pt x="265211" y="252211"/>
                </a:moveTo>
                <a:lnTo>
                  <a:pt x="256946" y="252211"/>
                </a:lnTo>
                <a:lnTo>
                  <a:pt x="252986" y="253852"/>
                </a:lnTo>
                <a:lnTo>
                  <a:pt x="226979" y="279859"/>
                </a:lnTo>
                <a:lnTo>
                  <a:pt x="183458" y="279859"/>
                </a:lnTo>
                <a:lnTo>
                  <a:pt x="178986" y="282005"/>
                </a:lnTo>
                <a:lnTo>
                  <a:pt x="173074" y="289384"/>
                </a:lnTo>
                <a:lnTo>
                  <a:pt x="171952" y="294216"/>
                </a:lnTo>
                <a:lnTo>
                  <a:pt x="226460" y="538689"/>
                </a:lnTo>
                <a:lnTo>
                  <a:pt x="258383" y="538689"/>
                </a:lnTo>
                <a:lnTo>
                  <a:pt x="207617" y="311010"/>
                </a:lnTo>
                <a:lnTo>
                  <a:pt x="237563" y="311010"/>
                </a:lnTo>
                <a:lnTo>
                  <a:pt x="241523" y="309370"/>
                </a:lnTo>
                <a:lnTo>
                  <a:pt x="261079" y="289814"/>
                </a:lnTo>
                <a:lnTo>
                  <a:pt x="305138" y="289814"/>
                </a:lnTo>
                <a:lnTo>
                  <a:pt x="269171" y="253852"/>
                </a:lnTo>
                <a:lnTo>
                  <a:pt x="265211" y="252211"/>
                </a:lnTo>
                <a:close/>
              </a:path>
              <a:path w="577850" h="782320">
                <a:moveTo>
                  <a:pt x="401770" y="311010"/>
                </a:moveTo>
                <a:lnTo>
                  <a:pt x="369851" y="311010"/>
                </a:lnTo>
                <a:lnTo>
                  <a:pt x="338575" y="451265"/>
                </a:lnTo>
                <a:lnTo>
                  <a:pt x="343864" y="459593"/>
                </a:lnTo>
                <a:lnTo>
                  <a:pt x="360658" y="463338"/>
                </a:lnTo>
                <a:lnTo>
                  <a:pt x="368978" y="458042"/>
                </a:lnTo>
                <a:lnTo>
                  <a:pt x="401770" y="311010"/>
                </a:lnTo>
                <a:close/>
              </a:path>
              <a:path w="577850" h="782320">
                <a:moveTo>
                  <a:pt x="305138" y="289814"/>
                </a:moveTo>
                <a:lnTo>
                  <a:pt x="261079" y="289814"/>
                </a:lnTo>
                <a:lnTo>
                  <a:pt x="317316" y="346051"/>
                </a:lnTo>
                <a:lnTo>
                  <a:pt x="327181" y="346051"/>
                </a:lnTo>
                <a:lnTo>
                  <a:pt x="362215" y="311010"/>
                </a:lnTo>
                <a:lnTo>
                  <a:pt x="401770" y="311010"/>
                </a:lnTo>
                <a:lnTo>
                  <a:pt x="402681" y="306926"/>
                </a:lnTo>
                <a:lnTo>
                  <a:pt x="322252" y="306926"/>
                </a:lnTo>
                <a:lnTo>
                  <a:pt x="305138" y="289814"/>
                </a:lnTo>
                <a:close/>
              </a:path>
              <a:path w="577850" h="782320">
                <a:moveTo>
                  <a:pt x="394010" y="279859"/>
                </a:moveTo>
                <a:lnTo>
                  <a:pt x="351631" y="279859"/>
                </a:lnTo>
                <a:lnTo>
                  <a:pt x="347671" y="281500"/>
                </a:lnTo>
                <a:lnTo>
                  <a:pt x="322252" y="306926"/>
                </a:lnTo>
                <a:lnTo>
                  <a:pt x="402681" y="306926"/>
                </a:lnTo>
                <a:lnTo>
                  <a:pt x="405515" y="294216"/>
                </a:lnTo>
                <a:lnTo>
                  <a:pt x="404394" y="289384"/>
                </a:lnTo>
                <a:lnTo>
                  <a:pt x="398475" y="282005"/>
                </a:lnTo>
                <a:lnTo>
                  <a:pt x="394010" y="279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25046" y="5571311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30" h="43179">
                <a:moveTo>
                  <a:pt x="14301" y="0"/>
                </a:moveTo>
                <a:lnTo>
                  <a:pt x="5980" y="5288"/>
                </a:lnTo>
                <a:lnTo>
                  <a:pt x="0" y="32133"/>
                </a:lnTo>
                <a:lnTo>
                  <a:pt x="5288" y="40461"/>
                </a:lnTo>
                <a:lnTo>
                  <a:pt x="14820" y="42586"/>
                </a:lnTo>
                <a:lnTo>
                  <a:pt x="15963" y="42711"/>
                </a:lnTo>
                <a:lnTo>
                  <a:pt x="24221" y="42711"/>
                </a:lnTo>
                <a:lnTo>
                  <a:pt x="30659" y="37775"/>
                </a:lnTo>
                <a:lnTo>
                  <a:pt x="36391" y="12072"/>
                </a:lnTo>
                <a:lnTo>
                  <a:pt x="31102" y="3745"/>
                </a:lnTo>
                <a:lnTo>
                  <a:pt x="14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16"/>
          <p:cNvSpPr/>
          <p:nvPr/>
        </p:nvSpPr>
        <p:spPr>
          <a:xfrm>
            <a:off x="684648" y="11931612"/>
            <a:ext cx="18724880" cy="1908810"/>
          </a:xfrm>
          <a:custGeom>
            <a:avLst/>
            <a:gdLst/>
            <a:ahLst/>
            <a:cxnLst/>
            <a:rect l="l" t="t" r="r" b="b"/>
            <a:pathLst>
              <a:path w="18724880" h="1908809">
                <a:moveTo>
                  <a:pt x="18724503" y="1908442"/>
                </a:moveTo>
                <a:lnTo>
                  <a:pt x="0" y="1908442"/>
                </a:lnTo>
                <a:lnTo>
                  <a:pt x="0" y="0"/>
                </a:lnTo>
                <a:lnTo>
                  <a:pt x="18724503" y="0"/>
                </a:lnTo>
                <a:lnTo>
                  <a:pt x="18724503" y="1908442"/>
                </a:lnTo>
                <a:close/>
              </a:path>
            </a:pathLst>
          </a:custGeom>
          <a:solidFill>
            <a:srgbClr val="B1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upo 24"/>
          <p:cNvGrpSpPr/>
          <p:nvPr/>
        </p:nvGrpSpPr>
        <p:grpSpPr>
          <a:xfrm>
            <a:off x="16871689" y="12386891"/>
            <a:ext cx="1980403" cy="869950"/>
            <a:chOff x="16871689" y="12386891"/>
            <a:chExt cx="1980403" cy="869950"/>
          </a:xfrm>
        </p:grpSpPr>
        <p:sp>
          <p:nvSpPr>
            <p:cNvPr id="26" name="bk object 17"/>
            <p:cNvSpPr/>
            <p:nvPr/>
          </p:nvSpPr>
          <p:spPr>
            <a:xfrm>
              <a:off x="17872955" y="12854044"/>
              <a:ext cx="202937" cy="2375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18"/>
            <p:cNvSpPr/>
            <p:nvPr/>
          </p:nvSpPr>
          <p:spPr>
            <a:xfrm>
              <a:off x="18101445" y="12847882"/>
              <a:ext cx="216983" cy="250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9"/>
            <p:cNvSpPr/>
            <p:nvPr/>
          </p:nvSpPr>
          <p:spPr>
            <a:xfrm>
              <a:off x="18688820" y="12847359"/>
              <a:ext cx="163272" cy="2505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20"/>
            <p:cNvSpPr/>
            <p:nvPr/>
          </p:nvSpPr>
          <p:spPr>
            <a:xfrm>
              <a:off x="18379062" y="12845905"/>
              <a:ext cx="257175" cy="253365"/>
            </a:xfrm>
            <a:custGeom>
              <a:avLst/>
              <a:gdLst/>
              <a:ahLst/>
              <a:cxnLst/>
              <a:rect l="l" t="t" r="r" b="b"/>
              <a:pathLst>
                <a:path w="257175" h="253365">
                  <a:moveTo>
                    <a:pt x="130418" y="0"/>
                  </a:moveTo>
                  <a:lnTo>
                    <a:pt x="77694" y="9111"/>
                  </a:lnTo>
                  <a:lnTo>
                    <a:pt x="36456" y="34652"/>
                  </a:lnTo>
                  <a:lnTo>
                    <a:pt x="9595" y="73935"/>
                  </a:lnTo>
                  <a:lnTo>
                    <a:pt x="0" y="124271"/>
                  </a:lnTo>
                  <a:lnTo>
                    <a:pt x="9541" y="176138"/>
                  </a:lnTo>
                  <a:lnTo>
                    <a:pt x="36181" y="216766"/>
                  </a:lnTo>
                  <a:lnTo>
                    <a:pt x="76940" y="243262"/>
                  </a:lnTo>
                  <a:lnTo>
                    <a:pt x="128840" y="252737"/>
                  </a:lnTo>
                  <a:lnTo>
                    <a:pt x="180205" y="243425"/>
                  </a:lnTo>
                  <a:lnTo>
                    <a:pt x="219077" y="218464"/>
                  </a:lnTo>
                  <a:lnTo>
                    <a:pt x="129816" y="218464"/>
                  </a:lnTo>
                  <a:lnTo>
                    <a:pt x="98655" y="211250"/>
                  </a:lnTo>
                  <a:lnTo>
                    <a:pt x="74127" y="191176"/>
                  </a:lnTo>
                  <a:lnTo>
                    <a:pt x="58066" y="160594"/>
                  </a:lnTo>
                  <a:lnTo>
                    <a:pt x="52305" y="121855"/>
                  </a:lnTo>
                  <a:lnTo>
                    <a:pt x="58033" y="86237"/>
                  </a:lnTo>
                  <a:lnTo>
                    <a:pt x="73956" y="58220"/>
                  </a:lnTo>
                  <a:lnTo>
                    <a:pt x="98188" y="39884"/>
                  </a:lnTo>
                  <a:lnTo>
                    <a:pt x="128840" y="33310"/>
                  </a:lnTo>
                  <a:lnTo>
                    <a:pt x="217627" y="33310"/>
                  </a:lnTo>
                  <a:lnTo>
                    <a:pt x="181370" y="9406"/>
                  </a:lnTo>
                  <a:lnTo>
                    <a:pt x="130418" y="0"/>
                  </a:lnTo>
                  <a:close/>
                </a:path>
                <a:path w="257175" h="253365">
                  <a:moveTo>
                    <a:pt x="217627" y="33310"/>
                  </a:moveTo>
                  <a:lnTo>
                    <a:pt x="128840" y="33310"/>
                  </a:lnTo>
                  <a:lnTo>
                    <a:pt x="158911" y="40531"/>
                  </a:lnTo>
                  <a:lnTo>
                    <a:pt x="182682" y="60598"/>
                  </a:lnTo>
                  <a:lnTo>
                    <a:pt x="198302" y="91119"/>
                  </a:lnTo>
                  <a:lnTo>
                    <a:pt x="203920" y="129705"/>
                  </a:lnTo>
                  <a:lnTo>
                    <a:pt x="198318" y="164831"/>
                  </a:lnTo>
                  <a:lnTo>
                    <a:pt x="182804" y="192980"/>
                  </a:lnTo>
                  <a:lnTo>
                    <a:pt x="159323" y="211681"/>
                  </a:lnTo>
                  <a:lnTo>
                    <a:pt x="129816" y="218464"/>
                  </a:lnTo>
                  <a:lnTo>
                    <a:pt x="219077" y="218464"/>
                  </a:lnTo>
                  <a:lnTo>
                    <a:pt x="220626" y="217470"/>
                  </a:lnTo>
                  <a:lnTo>
                    <a:pt x="247088" y="177844"/>
                  </a:lnTo>
                  <a:lnTo>
                    <a:pt x="256579" y="127517"/>
                  </a:lnTo>
                  <a:lnTo>
                    <a:pt x="247280" y="76038"/>
                  </a:lnTo>
                  <a:lnTo>
                    <a:pt x="221267" y="35710"/>
                  </a:lnTo>
                  <a:lnTo>
                    <a:pt x="217627" y="3331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21"/>
            <p:cNvSpPr/>
            <p:nvPr/>
          </p:nvSpPr>
          <p:spPr>
            <a:xfrm>
              <a:off x="17582763" y="12846330"/>
              <a:ext cx="238830" cy="245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22"/>
            <p:cNvSpPr/>
            <p:nvPr/>
          </p:nvSpPr>
          <p:spPr>
            <a:xfrm>
              <a:off x="16871689" y="12728080"/>
              <a:ext cx="212725" cy="494030"/>
            </a:xfrm>
            <a:custGeom>
              <a:avLst/>
              <a:gdLst/>
              <a:ahLst/>
              <a:cxnLst/>
              <a:rect l="l" t="t" r="r" b="b"/>
              <a:pathLst>
                <a:path w="212725" h="494030">
                  <a:moveTo>
                    <a:pt x="212525" y="0"/>
                  </a:moveTo>
                  <a:lnTo>
                    <a:pt x="168554" y="13170"/>
                  </a:lnTo>
                  <a:lnTo>
                    <a:pt x="128126" y="33355"/>
                  </a:lnTo>
                  <a:lnTo>
                    <a:pt x="91956" y="59837"/>
                  </a:lnTo>
                  <a:lnTo>
                    <a:pt x="60758" y="91897"/>
                  </a:lnTo>
                  <a:lnTo>
                    <a:pt x="35249" y="128818"/>
                  </a:lnTo>
                  <a:lnTo>
                    <a:pt x="16143" y="169882"/>
                  </a:lnTo>
                  <a:lnTo>
                    <a:pt x="4154" y="214370"/>
                  </a:lnTo>
                  <a:lnTo>
                    <a:pt x="0" y="261563"/>
                  </a:lnTo>
                  <a:lnTo>
                    <a:pt x="4379" y="310007"/>
                  </a:lnTo>
                  <a:lnTo>
                    <a:pt x="17002" y="355557"/>
                  </a:lnTo>
                  <a:lnTo>
                    <a:pt x="37092" y="397448"/>
                  </a:lnTo>
                  <a:lnTo>
                    <a:pt x="63877" y="434911"/>
                  </a:lnTo>
                  <a:lnTo>
                    <a:pt x="96579" y="467179"/>
                  </a:lnTo>
                  <a:lnTo>
                    <a:pt x="134426" y="493485"/>
                  </a:lnTo>
                  <a:lnTo>
                    <a:pt x="212525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k object 23"/>
            <p:cNvSpPr/>
            <p:nvPr/>
          </p:nvSpPr>
          <p:spPr>
            <a:xfrm>
              <a:off x="17138505" y="12386891"/>
              <a:ext cx="267335" cy="869950"/>
            </a:xfrm>
            <a:custGeom>
              <a:avLst/>
              <a:gdLst/>
              <a:ahLst/>
              <a:cxnLst/>
              <a:rect l="l" t="t" r="r" b="b"/>
              <a:pathLst>
                <a:path w="267334" h="869950">
                  <a:moveTo>
                    <a:pt x="346" y="0"/>
                  </a:moveTo>
                  <a:lnTo>
                    <a:pt x="0" y="0"/>
                  </a:lnTo>
                  <a:lnTo>
                    <a:pt x="152" y="869774"/>
                  </a:lnTo>
                  <a:lnTo>
                    <a:pt x="51284" y="865007"/>
                  </a:lnTo>
                  <a:lnTo>
                    <a:pt x="98133" y="851442"/>
                  </a:lnTo>
                  <a:lnTo>
                    <a:pt x="140235" y="830181"/>
                  </a:lnTo>
                  <a:lnTo>
                    <a:pt x="177128" y="802327"/>
                  </a:lnTo>
                  <a:lnTo>
                    <a:pt x="208350" y="768983"/>
                  </a:lnTo>
                  <a:lnTo>
                    <a:pt x="233439" y="731251"/>
                  </a:lnTo>
                  <a:lnTo>
                    <a:pt x="251932" y="690234"/>
                  </a:lnTo>
                  <a:lnTo>
                    <a:pt x="263367" y="647035"/>
                  </a:lnTo>
                  <a:lnTo>
                    <a:pt x="267281" y="602756"/>
                  </a:lnTo>
                  <a:lnTo>
                    <a:pt x="263116" y="555560"/>
                  </a:lnTo>
                  <a:lnTo>
                    <a:pt x="251102" y="511070"/>
                  </a:lnTo>
                  <a:lnTo>
                    <a:pt x="231960" y="470006"/>
                  </a:lnTo>
                  <a:lnTo>
                    <a:pt x="206412" y="433084"/>
                  </a:lnTo>
                  <a:lnTo>
                    <a:pt x="175179" y="401024"/>
                  </a:lnTo>
                  <a:lnTo>
                    <a:pt x="138982" y="374543"/>
                  </a:lnTo>
                  <a:lnTo>
                    <a:pt x="98543" y="354360"/>
                  </a:lnTo>
                  <a:lnTo>
                    <a:pt x="54583" y="341192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1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Trebuchet MS</vt:lpstr>
      <vt:lpstr>Calibri</vt:lpstr>
      <vt:lpstr>Trade Gothic LT Std</vt:lpstr>
      <vt:lpstr>Trade Gothic LT Std Light</vt:lpstr>
      <vt:lpstr>Office Theme</vt:lpstr>
      <vt:lpstr>LOREM IPSUM DOLOR  SIT 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E-card-para-correo-electrónico-–-opción-1</dc:title>
  <cp:lastModifiedBy>Samuel Rojas</cp:lastModifiedBy>
  <cp:revision>1</cp:revision>
  <dcterms:created xsi:type="dcterms:W3CDTF">2023-07-10T19:55:20Z</dcterms:created>
  <dcterms:modified xsi:type="dcterms:W3CDTF">2023-07-10T19:57:55Z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Creator">
    <vt:lpwstr>Adobe Illustrator 25.3 (Windows)</vt:lpwstr>
  </property>
  <property fmtid="{D5CDD505-2E9C-101B-9397-08002B2CF9AE}" pid="4" name="LastSaved">
    <vt:filetime>2023-07-10T00:00:00Z</vt:filetime>
  </property>
</Properties>
</file>