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0104100" cy="14535150"/>
  <p:notesSz cx="20104100" cy="145351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rade Gothic LT Std" panose="020B0503020502020204" pitchFamily="34" charset="0"/>
      <p:regular r:id="rId7"/>
      <p:bold r:id="rId8"/>
      <p:italic r:id="rId9"/>
    </p:embeddedFont>
    <p:embeddedFont>
      <p:font typeface="Trade Gothic LT Std Light" panose="020B0503020502020204" pitchFamily="34" charset="0"/>
      <p:regular r:id="rId10"/>
      <p: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69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505896"/>
            <a:ext cx="17088486" cy="30523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139684"/>
            <a:ext cx="14072870" cy="36337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43084"/>
            <a:ext cx="8745284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2" y="133532"/>
            <a:ext cx="19866799" cy="142679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61113" y="693055"/>
            <a:ext cx="18748375" cy="13148944"/>
          </a:xfrm>
          <a:custGeom>
            <a:avLst/>
            <a:gdLst/>
            <a:ahLst/>
            <a:cxnLst/>
            <a:rect l="l" t="t" r="r" b="b"/>
            <a:pathLst>
              <a:path w="18748375" h="13148944">
                <a:moveTo>
                  <a:pt x="18713039" y="0"/>
                </a:moveTo>
                <a:lnTo>
                  <a:pt x="34999" y="0"/>
                </a:lnTo>
                <a:lnTo>
                  <a:pt x="21377" y="2750"/>
                </a:lnTo>
                <a:lnTo>
                  <a:pt x="10252" y="10252"/>
                </a:lnTo>
                <a:lnTo>
                  <a:pt x="2750" y="21377"/>
                </a:lnTo>
                <a:lnTo>
                  <a:pt x="0" y="34999"/>
                </a:lnTo>
                <a:lnTo>
                  <a:pt x="0" y="13113865"/>
                </a:lnTo>
                <a:lnTo>
                  <a:pt x="2750" y="13127488"/>
                </a:lnTo>
                <a:lnTo>
                  <a:pt x="10252" y="13138613"/>
                </a:lnTo>
                <a:lnTo>
                  <a:pt x="21377" y="13146114"/>
                </a:lnTo>
                <a:lnTo>
                  <a:pt x="34999" y="13148865"/>
                </a:lnTo>
                <a:lnTo>
                  <a:pt x="18713039" y="13148865"/>
                </a:lnTo>
                <a:lnTo>
                  <a:pt x="18726662" y="13146114"/>
                </a:lnTo>
                <a:lnTo>
                  <a:pt x="18737787" y="13138613"/>
                </a:lnTo>
                <a:lnTo>
                  <a:pt x="18745288" y="13127488"/>
                </a:lnTo>
                <a:lnTo>
                  <a:pt x="18748039" y="13113865"/>
                </a:lnTo>
                <a:lnTo>
                  <a:pt x="18748039" y="34999"/>
                </a:lnTo>
                <a:lnTo>
                  <a:pt x="18745288" y="21377"/>
                </a:lnTo>
                <a:lnTo>
                  <a:pt x="18737787" y="10252"/>
                </a:lnTo>
                <a:lnTo>
                  <a:pt x="18726662" y="2750"/>
                </a:lnTo>
                <a:lnTo>
                  <a:pt x="187130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2" y="693058"/>
            <a:ext cx="10057519" cy="1316363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366120" y="1897794"/>
            <a:ext cx="6505575" cy="9526905"/>
          </a:xfrm>
          <a:custGeom>
            <a:avLst/>
            <a:gdLst/>
            <a:ahLst/>
            <a:cxnLst/>
            <a:rect l="l" t="t" r="r" b="b"/>
            <a:pathLst>
              <a:path w="6505575" h="9526905">
                <a:moveTo>
                  <a:pt x="3352517" y="0"/>
                </a:moveTo>
                <a:lnTo>
                  <a:pt x="0" y="9526535"/>
                </a:lnTo>
                <a:lnTo>
                  <a:pt x="5709495" y="9526535"/>
                </a:lnTo>
                <a:lnTo>
                  <a:pt x="6505051" y="9233356"/>
                </a:lnTo>
                <a:lnTo>
                  <a:pt x="3913711" y="192561"/>
                </a:lnTo>
                <a:lnTo>
                  <a:pt x="3352517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336" y="1897795"/>
            <a:ext cx="7355835" cy="1194412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6515336" y="1897794"/>
            <a:ext cx="7355840" cy="11944350"/>
          </a:xfrm>
          <a:custGeom>
            <a:avLst/>
            <a:gdLst/>
            <a:ahLst/>
            <a:cxnLst/>
            <a:rect l="l" t="t" r="r" b="b"/>
            <a:pathLst>
              <a:path w="7355840" h="11944350">
                <a:moveTo>
                  <a:pt x="4203302" y="0"/>
                </a:moveTo>
                <a:lnTo>
                  <a:pt x="0" y="11944129"/>
                </a:lnTo>
                <a:lnTo>
                  <a:pt x="7355836" y="9233356"/>
                </a:lnTo>
                <a:lnTo>
                  <a:pt x="4764496" y="192561"/>
                </a:lnTo>
                <a:lnTo>
                  <a:pt x="420330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098901" y="1332529"/>
            <a:ext cx="10005695" cy="13202919"/>
          </a:xfrm>
          <a:custGeom>
            <a:avLst/>
            <a:gdLst/>
            <a:ahLst/>
            <a:cxnLst/>
            <a:rect l="l" t="t" r="r" b="b"/>
            <a:pathLst>
              <a:path w="10005694" h="13202919">
                <a:moveTo>
                  <a:pt x="0" y="13202481"/>
                </a:moveTo>
                <a:lnTo>
                  <a:pt x="10005198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663990" y="536706"/>
            <a:ext cx="13440410" cy="4511675"/>
          </a:xfrm>
          <a:custGeom>
            <a:avLst/>
            <a:gdLst/>
            <a:ahLst/>
            <a:cxnLst/>
            <a:rect l="l" t="t" r="r" b="b"/>
            <a:pathLst>
              <a:path w="13440410" h="4511675">
                <a:moveTo>
                  <a:pt x="13440110" y="4511654"/>
                </a:moveTo>
                <a:lnTo>
                  <a:pt x="0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00116" y="7104590"/>
            <a:ext cx="18753455" cy="7430770"/>
          </a:xfrm>
          <a:custGeom>
            <a:avLst/>
            <a:gdLst/>
            <a:ahLst/>
            <a:cxnLst/>
            <a:rect l="l" t="t" r="r" b="b"/>
            <a:pathLst>
              <a:path w="18753455" h="7430769">
                <a:moveTo>
                  <a:pt x="0" y="7430420"/>
                </a:moveTo>
                <a:lnTo>
                  <a:pt x="18753135" y="0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93156" y="104544"/>
            <a:ext cx="4058920" cy="11492230"/>
          </a:xfrm>
          <a:custGeom>
            <a:avLst/>
            <a:gdLst/>
            <a:ahLst/>
            <a:cxnLst/>
            <a:rect l="l" t="t" r="r" b="b"/>
            <a:pathLst>
              <a:path w="4058920" h="11492230">
                <a:moveTo>
                  <a:pt x="4058831" y="0"/>
                </a:moveTo>
                <a:lnTo>
                  <a:pt x="0" y="11492011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2830" y="132288"/>
            <a:ext cx="3141345" cy="14403069"/>
          </a:xfrm>
          <a:custGeom>
            <a:avLst/>
            <a:gdLst/>
            <a:ahLst/>
            <a:cxnLst/>
            <a:rect l="l" t="t" r="r" b="b"/>
            <a:pathLst>
              <a:path w="3141344" h="14403069">
                <a:moveTo>
                  <a:pt x="0" y="0"/>
                </a:moveTo>
                <a:lnTo>
                  <a:pt x="3140812" y="14402722"/>
                </a:lnTo>
              </a:path>
            </a:pathLst>
          </a:custGeom>
          <a:ln w="13844">
            <a:solidFill>
              <a:srgbClr val="CCCD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9830" y="2090354"/>
            <a:ext cx="884555" cy="292735"/>
          </a:xfrm>
          <a:custGeom>
            <a:avLst/>
            <a:gdLst/>
            <a:ahLst/>
            <a:cxnLst/>
            <a:rect l="l" t="t" r="r" b="b"/>
            <a:pathLst>
              <a:path w="884554" h="292735">
                <a:moveTo>
                  <a:pt x="884041" y="292583"/>
                </a:moveTo>
                <a:lnTo>
                  <a:pt x="0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572268" y="7277290"/>
            <a:ext cx="845185" cy="335280"/>
          </a:xfrm>
          <a:custGeom>
            <a:avLst/>
            <a:gdLst/>
            <a:ahLst/>
            <a:cxnLst/>
            <a:rect l="l" t="t" r="r" b="b"/>
            <a:pathLst>
              <a:path w="845184" h="335279">
                <a:moveTo>
                  <a:pt x="0" y="334851"/>
                </a:moveTo>
                <a:lnTo>
                  <a:pt x="845103" y="0"/>
                </a:lnTo>
              </a:path>
            </a:pathLst>
          </a:custGeom>
          <a:ln w="27689">
            <a:solidFill>
              <a:srgbClr val="A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971246" y="1388568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26"/>
                </a:lnTo>
                <a:lnTo>
                  <a:pt x="0" y="465526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5022" y="2622138"/>
            <a:ext cx="4832350" cy="174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164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43084"/>
            <a:ext cx="18093690" cy="9593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517690"/>
            <a:ext cx="6433312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517690"/>
            <a:ext cx="4623943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3" y="133532"/>
            <a:ext cx="19866793" cy="1426792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1113" y="693055"/>
            <a:ext cx="18748375" cy="13148944"/>
          </a:xfrm>
          <a:custGeom>
            <a:avLst/>
            <a:gdLst/>
            <a:ahLst/>
            <a:cxnLst/>
            <a:rect l="l" t="t" r="r" b="b"/>
            <a:pathLst>
              <a:path w="18748375" h="13148944">
                <a:moveTo>
                  <a:pt x="18713039" y="0"/>
                </a:moveTo>
                <a:lnTo>
                  <a:pt x="34999" y="0"/>
                </a:lnTo>
                <a:lnTo>
                  <a:pt x="21377" y="2750"/>
                </a:lnTo>
                <a:lnTo>
                  <a:pt x="10252" y="10252"/>
                </a:lnTo>
                <a:lnTo>
                  <a:pt x="2750" y="21377"/>
                </a:lnTo>
                <a:lnTo>
                  <a:pt x="0" y="34999"/>
                </a:lnTo>
                <a:lnTo>
                  <a:pt x="0" y="13113865"/>
                </a:lnTo>
                <a:lnTo>
                  <a:pt x="2750" y="13127488"/>
                </a:lnTo>
                <a:lnTo>
                  <a:pt x="10252" y="13138613"/>
                </a:lnTo>
                <a:lnTo>
                  <a:pt x="21377" y="13146114"/>
                </a:lnTo>
                <a:lnTo>
                  <a:pt x="34999" y="13148865"/>
                </a:lnTo>
                <a:lnTo>
                  <a:pt x="18713039" y="13148865"/>
                </a:lnTo>
                <a:lnTo>
                  <a:pt x="18726662" y="13146114"/>
                </a:lnTo>
                <a:lnTo>
                  <a:pt x="18737787" y="13138613"/>
                </a:lnTo>
                <a:lnTo>
                  <a:pt x="18745288" y="13127488"/>
                </a:lnTo>
                <a:lnTo>
                  <a:pt x="18748039" y="13113865"/>
                </a:lnTo>
                <a:lnTo>
                  <a:pt x="18748039" y="34999"/>
                </a:lnTo>
                <a:lnTo>
                  <a:pt x="18745288" y="21377"/>
                </a:lnTo>
                <a:lnTo>
                  <a:pt x="18737787" y="10252"/>
                </a:lnTo>
                <a:lnTo>
                  <a:pt x="18726662" y="2750"/>
                </a:lnTo>
                <a:lnTo>
                  <a:pt x="18713039" y="0"/>
                </a:lnTo>
                <a:close/>
              </a:path>
            </a:pathLst>
          </a:custGeom>
          <a:solidFill>
            <a:srgbClr val="AFC800"/>
          </a:solidFill>
        </p:spPr>
        <p:txBody>
          <a:bodyPr wrap="square" lIns="0" tIns="0" rIns="0" bIns="0" rtlCol="0"/>
          <a:lstStyle/>
          <a:p>
            <a:endParaRPr lang="es-CO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868FFCA-45E1-46EB-8935-53D8C55059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8821" y="8292132"/>
            <a:ext cx="2985792" cy="298579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971247" y="3202907"/>
            <a:ext cx="2132965" cy="466090"/>
          </a:xfrm>
          <a:custGeom>
            <a:avLst/>
            <a:gdLst/>
            <a:ahLst/>
            <a:cxnLst/>
            <a:rect l="l" t="t" r="r" b="b"/>
            <a:pathLst>
              <a:path w="2132965" h="466089">
                <a:moveTo>
                  <a:pt x="2132854" y="0"/>
                </a:moveTo>
                <a:lnTo>
                  <a:pt x="2132854" y="465532"/>
                </a:lnTo>
                <a:lnTo>
                  <a:pt x="0" y="465532"/>
                </a:lnTo>
                <a:lnTo>
                  <a:pt x="0" y="0"/>
                </a:lnTo>
                <a:lnTo>
                  <a:pt x="2132854" y="0"/>
                </a:lnTo>
                <a:close/>
              </a:path>
            </a:pathLst>
          </a:custGeom>
          <a:solidFill>
            <a:srgbClr val="0016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75977" y="3257226"/>
            <a:ext cx="249872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LOREM</a:t>
            </a:r>
            <a:r>
              <a:rPr sz="1900" b="1" spc="-70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dirty="0">
                <a:solidFill>
                  <a:srgbClr val="001648"/>
                </a:solidFill>
                <a:latin typeface="Trade Gothic LT Std"/>
                <a:cs typeface="Trade Gothic LT Std"/>
              </a:rPr>
              <a:t>IPSUM</a:t>
            </a:r>
            <a:r>
              <a:rPr sz="1900" b="1" spc="-65" dirty="0">
                <a:solidFill>
                  <a:srgbClr val="001648"/>
                </a:solidFill>
                <a:latin typeface="Trade Gothic LT Std"/>
                <a:cs typeface="Trade Gothic LT Std"/>
              </a:rPr>
              <a:t> </a:t>
            </a:r>
            <a:r>
              <a:rPr sz="1900" b="1" spc="-10" dirty="0">
                <a:solidFill>
                  <a:srgbClr val="001648"/>
                </a:solidFill>
                <a:latin typeface="Trade Gothic LT Std"/>
                <a:cs typeface="Trade Gothic LT Std"/>
              </a:rPr>
              <a:t>DOLOR</a:t>
            </a:r>
            <a:endParaRPr sz="1900">
              <a:latin typeface="Trade Gothic LT Std"/>
              <a:cs typeface="Trade Gothic LT St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24839" y="3173390"/>
            <a:ext cx="9182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spc="-20" dirty="0">
                <a:solidFill>
                  <a:srgbClr val="FFFFFF"/>
                </a:solidFill>
                <a:latin typeface="Trebuchet MS"/>
                <a:cs typeface="Trebuchet MS"/>
              </a:rPr>
              <a:t>2022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099107" y="4880728"/>
            <a:ext cx="6256020" cy="184975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>
              <a:lnSpc>
                <a:spcPts val="6720"/>
              </a:lnSpc>
              <a:spcBef>
                <a:spcPts val="1090"/>
              </a:spcBef>
            </a:pPr>
            <a:r>
              <a:rPr sz="6350" dirty="0">
                <a:solidFill>
                  <a:srgbClr val="FFFFFF"/>
                </a:solidFill>
              </a:rPr>
              <a:t>LOREM</a:t>
            </a:r>
            <a:r>
              <a:rPr sz="6350" spc="-5" dirty="0">
                <a:solidFill>
                  <a:srgbClr val="FFFFFF"/>
                </a:solidFill>
              </a:rPr>
              <a:t> </a:t>
            </a:r>
            <a:r>
              <a:rPr sz="6350" spc="-10" dirty="0">
                <a:solidFill>
                  <a:srgbClr val="FFFFFF"/>
                </a:solidFill>
              </a:rPr>
              <a:t>IPSUM </a:t>
            </a:r>
            <a:r>
              <a:rPr sz="6350" dirty="0">
                <a:solidFill>
                  <a:srgbClr val="002C82"/>
                </a:solidFill>
              </a:rPr>
              <a:t>DOLOR</a:t>
            </a:r>
            <a:r>
              <a:rPr sz="6350" spc="-10" dirty="0">
                <a:solidFill>
                  <a:srgbClr val="002C82"/>
                </a:solidFill>
              </a:rPr>
              <a:t> </a:t>
            </a:r>
            <a:r>
              <a:rPr sz="6350" dirty="0">
                <a:solidFill>
                  <a:srgbClr val="002C82"/>
                </a:solidFill>
              </a:rPr>
              <a:t>SIT</a:t>
            </a:r>
            <a:r>
              <a:rPr sz="6350" spc="-470" dirty="0">
                <a:solidFill>
                  <a:srgbClr val="002C82"/>
                </a:solidFill>
              </a:rPr>
              <a:t> </a:t>
            </a:r>
            <a:r>
              <a:rPr sz="6350" spc="-20" dirty="0">
                <a:solidFill>
                  <a:srgbClr val="002C82"/>
                </a:solidFill>
              </a:rPr>
              <a:t>AMET</a:t>
            </a:r>
            <a:endParaRPr sz="6350"/>
          </a:p>
        </p:txBody>
      </p:sp>
      <p:sp>
        <p:nvSpPr>
          <p:cNvPr id="16" name="object 16"/>
          <p:cNvSpPr txBox="1"/>
          <p:nvPr/>
        </p:nvSpPr>
        <p:spPr>
          <a:xfrm>
            <a:off x="10099106" y="6677324"/>
            <a:ext cx="470662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b="1" dirty="0">
                <a:solidFill>
                  <a:srgbClr val="001648"/>
                </a:solidFill>
                <a:latin typeface="Trebuchet MS"/>
                <a:cs typeface="Trebuchet MS"/>
              </a:rPr>
              <a:t>SED</a:t>
            </a:r>
            <a:r>
              <a:rPr sz="4050" b="1" spc="-2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4050" b="1" dirty="0">
                <a:solidFill>
                  <a:srgbClr val="001648"/>
                </a:solidFill>
                <a:latin typeface="Trebuchet MS"/>
                <a:cs typeface="Trebuchet MS"/>
              </a:rPr>
              <a:t>DIAM</a:t>
            </a:r>
            <a:r>
              <a:rPr sz="4050" b="1" spc="-15" dirty="0">
                <a:solidFill>
                  <a:srgbClr val="001648"/>
                </a:solidFill>
                <a:latin typeface="Trebuchet MS"/>
                <a:cs typeface="Trebuchet MS"/>
              </a:rPr>
              <a:t> </a:t>
            </a:r>
            <a:r>
              <a:rPr sz="4050" b="1" dirty="0">
                <a:solidFill>
                  <a:srgbClr val="001648"/>
                </a:solidFill>
                <a:latin typeface="Trebuchet MS"/>
                <a:cs typeface="Trebuchet MS"/>
              </a:rPr>
              <a:t>NO</a:t>
            </a:r>
            <a:r>
              <a:rPr sz="4050" b="1" spc="-10" dirty="0">
                <a:solidFill>
                  <a:srgbClr val="001648"/>
                </a:solidFill>
                <a:latin typeface="Trebuchet MS"/>
                <a:cs typeface="Trebuchet MS"/>
              </a:rPr>
              <a:t> IPSUM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87391" y="8203483"/>
            <a:ext cx="4330700" cy="275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Lorem</a:t>
            </a:r>
            <a:r>
              <a:rPr sz="2100" b="0" spc="3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ipsum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dolor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sit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amet,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consectetuer</a:t>
            </a:r>
            <a:r>
              <a:rPr sz="2100" b="0" spc="7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adipiscing</a:t>
            </a:r>
            <a:r>
              <a:rPr sz="2100" b="0" spc="7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elit,</a:t>
            </a:r>
            <a:r>
              <a:rPr sz="2100" b="0" spc="7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sed</a:t>
            </a:r>
            <a:r>
              <a:rPr sz="2100" b="0" spc="7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diam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nonummy</a:t>
            </a:r>
            <a:r>
              <a:rPr sz="2100" b="0" spc="7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nibh</a:t>
            </a:r>
            <a:r>
              <a:rPr sz="2100" b="0" spc="7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euismod</a:t>
            </a:r>
            <a:r>
              <a:rPr sz="2100" b="0" spc="7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tincidunt</a:t>
            </a:r>
            <a:r>
              <a:rPr sz="2100" b="0" spc="7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ut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laoreet</a:t>
            </a:r>
            <a:r>
              <a:rPr sz="2100" b="0" spc="6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dolore</a:t>
            </a:r>
            <a:r>
              <a:rPr sz="2100" b="0" spc="6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magna</a:t>
            </a:r>
            <a:r>
              <a:rPr sz="2100" b="0" spc="6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aliquam</a:t>
            </a:r>
            <a:r>
              <a:rPr sz="2100" b="0" spc="7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erat.</a:t>
            </a:r>
            <a:endParaRPr sz="2100" dirty="0">
              <a:latin typeface="Trade Gothic LT Std Light"/>
              <a:cs typeface="Trade Gothic LT Std Light"/>
            </a:endParaRPr>
          </a:p>
          <a:p>
            <a:pPr marL="12700" marR="215265">
              <a:lnSpc>
                <a:spcPct val="101200"/>
              </a:lnSpc>
              <a:spcBef>
                <a:spcPts val="1090"/>
              </a:spcBef>
            </a:pP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Ut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wisi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enim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ad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minim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veniam,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quis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nostrud</a:t>
            </a:r>
            <a:r>
              <a:rPr sz="2100" b="0" spc="6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exerci</a:t>
            </a:r>
            <a:r>
              <a:rPr sz="2100" b="0" spc="6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tation</a:t>
            </a:r>
            <a:r>
              <a:rPr sz="2100" b="0" spc="6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ullamcorper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suscipit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lobortis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nisl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ut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aliquip</a:t>
            </a:r>
            <a:r>
              <a:rPr sz="2100" b="0" spc="5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ex</a:t>
            </a:r>
            <a:r>
              <a:rPr sz="2100" b="0" spc="4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25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ea </a:t>
            </a:r>
            <a:r>
              <a:rPr sz="2100" b="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commodo</a:t>
            </a:r>
            <a:r>
              <a:rPr sz="2100" b="0" spc="9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 </a:t>
            </a:r>
            <a:r>
              <a:rPr sz="2100" b="0" spc="-10" dirty="0">
                <a:solidFill>
                  <a:srgbClr val="001648"/>
                </a:solidFill>
                <a:latin typeface="Trade Gothic LT Std Light"/>
                <a:cs typeface="Trade Gothic LT Std Light"/>
              </a:rPr>
              <a:t>consequat.</a:t>
            </a:r>
            <a:endParaRPr sz="2100" dirty="0">
              <a:latin typeface="Trade Gothic LT Std Light"/>
              <a:cs typeface="Trade Gothic LT Std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80228" y="10704189"/>
            <a:ext cx="2360295" cy="607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800" b="1" spc="-10" dirty="0">
                <a:solidFill>
                  <a:srgbClr val="002C82"/>
                </a:solidFill>
                <a:latin typeface="Trebuchet MS"/>
                <a:cs typeface="Trebuchet MS"/>
              </a:rPr>
              <a:t>NONUMMY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75982" y="9994857"/>
            <a:ext cx="918210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25" dirty="0">
                <a:solidFill>
                  <a:srgbClr val="001648"/>
                </a:solidFill>
                <a:latin typeface="Trebuchet MS"/>
                <a:cs typeface="Trebuchet MS"/>
              </a:rPr>
              <a:t>25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69817" y="7683916"/>
            <a:ext cx="2283460" cy="445134"/>
          </a:xfrm>
          <a:prstGeom prst="rect">
            <a:avLst/>
          </a:prstGeom>
          <a:solidFill>
            <a:srgbClr val="002C82"/>
          </a:solidFill>
        </p:spPr>
        <p:txBody>
          <a:bodyPr vert="horz" wrap="square" lIns="0" tIns="5905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465"/>
              </a:spcBef>
            </a:pPr>
            <a:r>
              <a:rPr sz="2100" b="1" dirty="0">
                <a:solidFill>
                  <a:srgbClr val="FFFFFF"/>
                </a:solidFill>
                <a:latin typeface="Trade Gothic LT Std"/>
                <a:cs typeface="Trade Gothic LT Std"/>
              </a:rPr>
              <a:t>ERAT</a:t>
            </a:r>
            <a:r>
              <a:rPr sz="2100" b="1" spc="-65" dirty="0">
                <a:solidFill>
                  <a:srgbClr val="FFFFFF"/>
                </a:solidFill>
                <a:latin typeface="Trade Gothic LT Std"/>
                <a:cs typeface="Trade Gothic LT Std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ade Gothic LT Std"/>
                <a:cs typeface="Trade Gothic LT Std"/>
              </a:rPr>
              <a:t>VOLUTPAT</a:t>
            </a:r>
            <a:endParaRPr sz="2100">
              <a:latin typeface="Trade Gothic LT Std"/>
              <a:cs typeface="Trade Gothic LT Std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38FB322-D1D5-4658-AB89-460B900A92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13" y="693055"/>
            <a:ext cx="8083093" cy="13148866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614689" y="3202908"/>
            <a:ext cx="8003540" cy="11332210"/>
            <a:chOff x="2614689" y="3202908"/>
            <a:chExt cx="8003540" cy="11332210"/>
          </a:xfrm>
        </p:grpSpPr>
        <p:sp>
          <p:nvSpPr>
            <p:cNvPr id="12" name="object 12"/>
            <p:cNvSpPr/>
            <p:nvPr/>
          </p:nvSpPr>
          <p:spPr>
            <a:xfrm>
              <a:off x="9947542" y="3713353"/>
              <a:ext cx="670560" cy="908050"/>
            </a:xfrm>
            <a:custGeom>
              <a:avLst/>
              <a:gdLst/>
              <a:ahLst/>
              <a:cxnLst/>
              <a:rect l="l" t="t" r="r" b="b"/>
              <a:pathLst>
                <a:path w="670559" h="908050">
                  <a:moveTo>
                    <a:pt x="419061" y="567499"/>
                  </a:moveTo>
                  <a:lnTo>
                    <a:pt x="416534" y="561035"/>
                  </a:lnTo>
                  <a:lnTo>
                    <a:pt x="411772" y="556006"/>
                  </a:lnTo>
                  <a:lnTo>
                    <a:pt x="405206" y="553085"/>
                  </a:lnTo>
                  <a:lnTo>
                    <a:pt x="398018" y="552932"/>
                  </a:lnTo>
                  <a:lnTo>
                    <a:pt x="391566" y="555472"/>
                  </a:lnTo>
                  <a:lnTo>
                    <a:pt x="386537" y="560235"/>
                  </a:lnTo>
                  <a:lnTo>
                    <a:pt x="383616" y="566801"/>
                  </a:lnTo>
                  <a:lnTo>
                    <a:pt x="381012" y="578472"/>
                  </a:lnTo>
                  <a:lnTo>
                    <a:pt x="380873" y="585647"/>
                  </a:lnTo>
                  <a:lnTo>
                    <a:pt x="383400" y="592112"/>
                  </a:lnTo>
                  <a:lnTo>
                    <a:pt x="388162" y="597141"/>
                  </a:lnTo>
                  <a:lnTo>
                    <a:pt x="394728" y="600062"/>
                  </a:lnTo>
                  <a:lnTo>
                    <a:pt x="396049" y="600354"/>
                  </a:lnTo>
                  <a:lnTo>
                    <a:pt x="397383" y="600494"/>
                  </a:lnTo>
                  <a:lnTo>
                    <a:pt x="406958" y="600494"/>
                  </a:lnTo>
                  <a:lnTo>
                    <a:pt x="414439" y="594766"/>
                  </a:lnTo>
                  <a:lnTo>
                    <a:pt x="418922" y="574675"/>
                  </a:lnTo>
                  <a:lnTo>
                    <a:pt x="419061" y="567499"/>
                  </a:lnTo>
                  <a:close/>
                </a:path>
                <a:path w="670559" h="908050">
                  <a:moveTo>
                    <a:pt x="670547" y="335280"/>
                  </a:moveTo>
                  <a:lnTo>
                    <a:pt x="666902" y="285800"/>
                  </a:lnTo>
                  <a:lnTo>
                    <a:pt x="656336" y="238556"/>
                  </a:lnTo>
                  <a:lnTo>
                    <a:pt x="639343" y="194056"/>
                  </a:lnTo>
                  <a:lnTo>
                    <a:pt x="634377" y="185115"/>
                  </a:lnTo>
                  <a:lnTo>
                    <a:pt x="634377" y="335280"/>
                  </a:lnTo>
                  <a:lnTo>
                    <a:pt x="630453" y="383730"/>
                  </a:lnTo>
                  <a:lnTo>
                    <a:pt x="619112" y="429717"/>
                  </a:lnTo>
                  <a:lnTo>
                    <a:pt x="600951" y="472617"/>
                  </a:lnTo>
                  <a:lnTo>
                    <a:pt x="576592" y="511810"/>
                  </a:lnTo>
                  <a:lnTo>
                    <a:pt x="546671" y="546671"/>
                  </a:lnTo>
                  <a:lnTo>
                    <a:pt x="511810" y="576592"/>
                  </a:lnTo>
                  <a:lnTo>
                    <a:pt x="472617" y="600951"/>
                  </a:lnTo>
                  <a:lnTo>
                    <a:pt x="429717" y="619112"/>
                  </a:lnTo>
                  <a:lnTo>
                    <a:pt x="422275" y="620953"/>
                  </a:lnTo>
                  <a:lnTo>
                    <a:pt x="422275" y="659079"/>
                  </a:lnTo>
                  <a:lnTo>
                    <a:pt x="422275" y="768223"/>
                  </a:lnTo>
                  <a:lnTo>
                    <a:pt x="419328" y="782764"/>
                  </a:lnTo>
                  <a:lnTo>
                    <a:pt x="411302" y="794651"/>
                  </a:lnTo>
                  <a:lnTo>
                    <a:pt x="399415" y="802678"/>
                  </a:lnTo>
                  <a:lnTo>
                    <a:pt x="384873" y="805624"/>
                  </a:lnTo>
                  <a:lnTo>
                    <a:pt x="358051" y="805624"/>
                  </a:lnTo>
                  <a:lnTo>
                    <a:pt x="358051" y="841794"/>
                  </a:lnTo>
                  <a:lnTo>
                    <a:pt x="358051" y="845108"/>
                  </a:lnTo>
                  <a:lnTo>
                    <a:pt x="355955" y="855484"/>
                  </a:lnTo>
                  <a:lnTo>
                    <a:pt x="350227" y="863968"/>
                  </a:lnTo>
                  <a:lnTo>
                    <a:pt x="341757" y="869683"/>
                  </a:lnTo>
                  <a:lnTo>
                    <a:pt x="331381" y="871791"/>
                  </a:lnTo>
                  <a:lnTo>
                    <a:pt x="321017" y="869683"/>
                  </a:lnTo>
                  <a:lnTo>
                    <a:pt x="312534" y="863968"/>
                  </a:lnTo>
                  <a:lnTo>
                    <a:pt x="306806" y="855484"/>
                  </a:lnTo>
                  <a:lnTo>
                    <a:pt x="304711" y="845108"/>
                  </a:lnTo>
                  <a:lnTo>
                    <a:pt x="304711" y="841794"/>
                  </a:lnTo>
                  <a:lnTo>
                    <a:pt x="358051" y="841794"/>
                  </a:lnTo>
                  <a:lnTo>
                    <a:pt x="358051" y="805624"/>
                  </a:lnTo>
                  <a:lnTo>
                    <a:pt x="277888" y="805624"/>
                  </a:lnTo>
                  <a:lnTo>
                    <a:pt x="266458" y="803833"/>
                  </a:lnTo>
                  <a:lnTo>
                    <a:pt x="256451" y="798830"/>
                  </a:lnTo>
                  <a:lnTo>
                    <a:pt x="248437" y="791184"/>
                  </a:lnTo>
                  <a:lnTo>
                    <a:pt x="242963" y="781469"/>
                  </a:lnTo>
                  <a:lnTo>
                    <a:pt x="319709" y="781469"/>
                  </a:lnTo>
                  <a:lnTo>
                    <a:pt x="326745" y="780046"/>
                  </a:lnTo>
                  <a:lnTo>
                    <a:pt x="332498" y="776173"/>
                  </a:lnTo>
                  <a:lnTo>
                    <a:pt x="336372" y="770420"/>
                  </a:lnTo>
                  <a:lnTo>
                    <a:pt x="337794" y="763384"/>
                  </a:lnTo>
                  <a:lnTo>
                    <a:pt x="336372" y="756335"/>
                  </a:lnTo>
                  <a:lnTo>
                    <a:pt x="332498" y="750595"/>
                  </a:lnTo>
                  <a:lnTo>
                    <a:pt x="326745" y="746709"/>
                  </a:lnTo>
                  <a:lnTo>
                    <a:pt x="319709" y="745286"/>
                  </a:lnTo>
                  <a:lnTo>
                    <a:pt x="240499" y="745286"/>
                  </a:lnTo>
                  <a:lnTo>
                    <a:pt x="240499" y="717257"/>
                  </a:lnTo>
                  <a:lnTo>
                    <a:pt x="319709" y="717257"/>
                  </a:lnTo>
                  <a:lnTo>
                    <a:pt x="326745" y="715835"/>
                  </a:lnTo>
                  <a:lnTo>
                    <a:pt x="332498" y="711962"/>
                  </a:lnTo>
                  <a:lnTo>
                    <a:pt x="336372" y="706208"/>
                  </a:lnTo>
                  <a:lnTo>
                    <a:pt x="337794" y="699173"/>
                  </a:lnTo>
                  <a:lnTo>
                    <a:pt x="336372" y="692124"/>
                  </a:lnTo>
                  <a:lnTo>
                    <a:pt x="332498" y="686384"/>
                  </a:lnTo>
                  <a:lnTo>
                    <a:pt x="326745" y="682498"/>
                  </a:lnTo>
                  <a:lnTo>
                    <a:pt x="319709" y="681075"/>
                  </a:lnTo>
                  <a:lnTo>
                    <a:pt x="240499" y="681075"/>
                  </a:lnTo>
                  <a:lnTo>
                    <a:pt x="240499" y="656882"/>
                  </a:lnTo>
                  <a:lnTo>
                    <a:pt x="263359" y="662762"/>
                  </a:lnTo>
                  <a:lnTo>
                    <a:pt x="286816" y="667042"/>
                  </a:lnTo>
                  <a:lnTo>
                    <a:pt x="310807" y="669658"/>
                  </a:lnTo>
                  <a:lnTo>
                    <a:pt x="335280" y="670547"/>
                  </a:lnTo>
                  <a:lnTo>
                    <a:pt x="357657" y="669810"/>
                  </a:lnTo>
                  <a:lnTo>
                    <a:pt x="379641" y="667613"/>
                  </a:lnTo>
                  <a:lnTo>
                    <a:pt x="401193" y="664019"/>
                  </a:lnTo>
                  <a:lnTo>
                    <a:pt x="422275" y="659079"/>
                  </a:lnTo>
                  <a:lnTo>
                    <a:pt x="422275" y="620953"/>
                  </a:lnTo>
                  <a:lnTo>
                    <a:pt x="383730" y="630453"/>
                  </a:lnTo>
                  <a:lnTo>
                    <a:pt x="335280" y="634377"/>
                  </a:lnTo>
                  <a:lnTo>
                    <a:pt x="326555" y="634250"/>
                  </a:lnTo>
                  <a:lnTo>
                    <a:pt x="317893" y="633869"/>
                  </a:lnTo>
                  <a:lnTo>
                    <a:pt x="309295" y="633234"/>
                  </a:lnTo>
                  <a:lnTo>
                    <a:pt x="300774" y="632371"/>
                  </a:lnTo>
                  <a:lnTo>
                    <a:pt x="300786" y="628891"/>
                  </a:lnTo>
                  <a:lnTo>
                    <a:pt x="300024" y="625525"/>
                  </a:lnTo>
                  <a:lnTo>
                    <a:pt x="241071" y="361149"/>
                  </a:lnTo>
                  <a:lnTo>
                    <a:pt x="275856" y="361149"/>
                  </a:lnTo>
                  <a:lnTo>
                    <a:pt x="280454" y="359244"/>
                  </a:lnTo>
                  <a:lnTo>
                    <a:pt x="303161" y="336524"/>
                  </a:lnTo>
                  <a:lnTo>
                    <a:pt x="361403" y="394766"/>
                  </a:lnTo>
                  <a:lnTo>
                    <a:pt x="367385" y="398741"/>
                  </a:lnTo>
                  <a:lnTo>
                    <a:pt x="374192" y="400062"/>
                  </a:lnTo>
                  <a:lnTo>
                    <a:pt x="381000" y="398741"/>
                  </a:lnTo>
                  <a:lnTo>
                    <a:pt x="386981" y="394766"/>
                  </a:lnTo>
                  <a:lnTo>
                    <a:pt x="420598" y="361149"/>
                  </a:lnTo>
                  <a:lnTo>
                    <a:pt x="429463" y="361149"/>
                  </a:lnTo>
                  <a:lnTo>
                    <a:pt x="395325" y="514261"/>
                  </a:lnTo>
                  <a:lnTo>
                    <a:pt x="395173" y="521436"/>
                  </a:lnTo>
                  <a:lnTo>
                    <a:pt x="397713" y="527888"/>
                  </a:lnTo>
                  <a:lnTo>
                    <a:pt x="402475" y="532930"/>
                  </a:lnTo>
                  <a:lnTo>
                    <a:pt x="409041" y="535851"/>
                  </a:lnTo>
                  <a:lnTo>
                    <a:pt x="416229" y="535990"/>
                  </a:lnTo>
                  <a:lnTo>
                    <a:pt x="422681" y="533463"/>
                  </a:lnTo>
                  <a:lnTo>
                    <a:pt x="427710" y="528688"/>
                  </a:lnTo>
                  <a:lnTo>
                    <a:pt x="430631" y="522135"/>
                  </a:lnTo>
                  <a:lnTo>
                    <a:pt x="466534" y="361149"/>
                  </a:lnTo>
                  <a:lnTo>
                    <a:pt x="467588" y="356400"/>
                  </a:lnTo>
                  <a:lnTo>
                    <a:pt x="470877" y="341642"/>
                  </a:lnTo>
                  <a:lnTo>
                    <a:pt x="469582" y="336029"/>
                  </a:lnTo>
                  <a:lnTo>
                    <a:pt x="462711" y="327456"/>
                  </a:lnTo>
                  <a:lnTo>
                    <a:pt x="457517" y="324967"/>
                  </a:lnTo>
                  <a:lnTo>
                    <a:pt x="408317" y="324967"/>
                  </a:lnTo>
                  <a:lnTo>
                    <a:pt x="403707" y="326885"/>
                  </a:lnTo>
                  <a:lnTo>
                    <a:pt x="374192" y="356400"/>
                  </a:lnTo>
                  <a:lnTo>
                    <a:pt x="354330" y="336524"/>
                  </a:lnTo>
                  <a:lnTo>
                    <a:pt x="312559" y="294779"/>
                  </a:lnTo>
                  <a:lnTo>
                    <a:pt x="307962" y="292862"/>
                  </a:lnTo>
                  <a:lnTo>
                    <a:pt x="298361" y="292862"/>
                  </a:lnTo>
                  <a:lnTo>
                    <a:pt x="293763" y="294779"/>
                  </a:lnTo>
                  <a:lnTo>
                    <a:pt x="263563" y="324967"/>
                  </a:lnTo>
                  <a:lnTo>
                    <a:pt x="213029" y="324967"/>
                  </a:lnTo>
                  <a:lnTo>
                    <a:pt x="207835" y="327456"/>
                  </a:lnTo>
                  <a:lnTo>
                    <a:pt x="200964" y="336029"/>
                  </a:lnTo>
                  <a:lnTo>
                    <a:pt x="199669" y="341642"/>
                  </a:lnTo>
                  <a:lnTo>
                    <a:pt x="262966" y="625525"/>
                  </a:lnTo>
                  <a:lnTo>
                    <a:pt x="215861" y="609485"/>
                  </a:lnTo>
                  <a:lnTo>
                    <a:pt x="172643" y="586181"/>
                  </a:lnTo>
                  <a:lnTo>
                    <a:pt x="134035" y="556348"/>
                  </a:lnTo>
                  <a:lnTo>
                    <a:pt x="100774" y="520738"/>
                  </a:lnTo>
                  <a:lnTo>
                    <a:pt x="73621" y="480085"/>
                  </a:lnTo>
                  <a:lnTo>
                    <a:pt x="53314" y="435127"/>
                  </a:lnTo>
                  <a:lnTo>
                    <a:pt x="40576" y="386613"/>
                  </a:lnTo>
                  <a:lnTo>
                    <a:pt x="36169" y="335280"/>
                  </a:lnTo>
                  <a:lnTo>
                    <a:pt x="40093" y="286829"/>
                  </a:lnTo>
                  <a:lnTo>
                    <a:pt x="51447" y="240842"/>
                  </a:lnTo>
                  <a:lnTo>
                    <a:pt x="69608" y="197942"/>
                  </a:lnTo>
                  <a:lnTo>
                    <a:pt x="93954" y="158750"/>
                  </a:lnTo>
                  <a:lnTo>
                    <a:pt x="123875" y="123875"/>
                  </a:lnTo>
                  <a:lnTo>
                    <a:pt x="158737" y="93954"/>
                  </a:lnTo>
                  <a:lnTo>
                    <a:pt x="197942" y="69608"/>
                  </a:lnTo>
                  <a:lnTo>
                    <a:pt x="240842" y="51447"/>
                  </a:lnTo>
                  <a:lnTo>
                    <a:pt x="286829" y="40093"/>
                  </a:lnTo>
                  <a:lnTo>
                    <a:pt x="335280" y="36169"/>
                  </a:lnTo>
                  <a:lnTo>
                    <a:pt x="383730" y="40093"/>
                  </a:lnTo>
                  <a:lnTo>
                    <a:pt x="429717" y="51447"/>
                  </a:lnTo>
                  <a:lnTo>
                    <a:pt x="472617" y="69608"/>
                  </a:lnTo>
                  <a:lnTo>
                    <a:pt x="511810" y="93954"/>
                  </a:lnTo>
                  <a:lnTo>
                    <a:pt x="546671" y="123875"/>
                  </a:lnTo>
                  <a:lnTo>
                    <a:pt x="576592" y="158750"/>
                  </a:lnTo>
                  <a:lnTo>
                    <a:pt x="600951" y="197942"/>
                  </a:lnTo>
                  <a:lnTo>
                    <a:pt x="619112" y="240842"/>
                  </a:lnTo>
                  <a:lnTo>
                    <a:pt x="630453" y="286829"/>
                  </a:lnTo>
                  <a:lnTo>
                    <a:pt x="634377" y="335280"/>
                  </a:lnTo>
                  <a:lnTo>
                    <a:pt x="634377" y="185115"/>
                  </a:lnTo>
                  <a:lnTo>
                    <a:pt x="588213" y="115430"/>
                  </a:lnTo>
                  <a:lnTo>
                    <a:pt x="555117" y="82334"/>
                  </a:lnTo>
                  <a:lnTo>
                    <a:pt x="517702" y="54089"/>
                  </a:lnTo>
                  <a:lnTo>
                    <a:pt x="485432" y="36169"/>
                  </a:lnTo>
                  <a:lnTo>
                    <a:pt x="476491" y="31203"/>
                  </a:lnTo>
                  <a:lnTo>
                    <a:pt x="432003" y="14211"/>
                  </a:lnTo>
                  <a:lnTo>
                    <a:pt x="384759" y="3644"/>
                  </a:lnTo>
                  <a:lnTo>
                    <a:pt x="335280" y="0"/>
                  </a:lnTo>
                  <a:lnTo>
                    <a:pt x="285800" y="3644"/>
                  </a:lnTo>
                  <a:lnTo>
                    <a:pt x="238556" y="14211"/>
                  </a:lnTo>
                  <a:lnTo>
                    <a:pt x="194056" y="31203"/>
                  </a:lnTo>
                  <a:lnTo>
                    <a:pt x="152844" y="54089"/>
                  </a:lnTo>
                  <a:lnTo>
                    <a:pt x="115430" y="82334"/>
                  </a:lnTo>
                  <a:lnTo>
                    <a:pt x="82334" y="115430"/>
                  </a:lnTo>
                  <a:lnTo>
                    <a:pt x="54089" y="152844"/>
                  </a:lnTo>
                  <a:lnTo>
                    <a:pt x="31216" y="194056"/>
                  </a:lnTo>
                  <a:lnTo>
                    <a:pt x="14224" y="238556"/>
                  </a:lnTo>
                  <a:lnTo>
                    <a:pt x="3644" y="285800"/>
                  </a:lnTo>
                  <a:lnTo>
                    <a:pt x="0" y="335280"/>
                  </a:lnTo>
                  <a:lnTo>
                    <a:pt x="3860" y="386194"/>
                  </a:lnTo>
                  <a:lnTo>
                    <a:pt x="15049" y="434721"/>
                  </a:lnTo>
                  <a:lnTo>
                    <a:pt x="33007" y="480288"/>
                  </a:lnTo>
                  <a:lnTo>
                    <a:pt x="57162" y="522338"/>
                  </a:lnTo>
                  <a:lnTo>
                    <a:pt x="86944" y="560298"/>
                  </a:lnTo>
                  <a:lnTo>
                    <a:pt x="121780" y="593598"/>
                  </a:lnTo>
                  <a:lnTo>
                    <a:pt x="161099" y="621652"/>
                  </a:lnTo>
                  <a:lnTo>
                    <a:pt x="204330" y="643915"/>
                  </a:lnTo>
                  <a:lnTo>
                    <a:pt x="204330" y="768223"/>
                  </a:lnTo>
                  <a:lnTo>
                    <a:pt x="209270" y="794753"/>
                  </a:lnTo>
                  <a:lnTo>
                    <a:pt x="222872" y="817003"/>
                  </a:lnTo>
                  <a:lnTo>
                    <a:pt x="243243" y="833094"/>
                  </a:lnTo>
                  <a:lnTo>
                    <a:pt x="268541" y="841184"/>
                  </a:lnTo>
                  <a:lnTo>
                    <a:pt x="268541" y="845108"/>
                  </a:lnTo>
                  <a:lnTo>
                    <a:pt x="273481" y="869556"/>
                  </a:lnTo>
                  <a:lnTo>
                    <a:pt x="286969" y="889533"/>
                  </a:lnTo>
                  <a:lnTo>
                    <a:pt x="306946" y="903008"/>
                  </a:lnTo>
                  <a:lnTo>
                    <a:pt x="331381" y="907961"/>
                  </a:lnTo>
                  <a:lnTo>
                    <a:pt x="355815" y="903008"/>
                  </a:lnTo>
                  <a:lnTo>
                    <a:pt x="375793" y="889533"/>
                  </a:lnTo>
                  <a:lnTo>
                    <a:pt x="387769" y="871791"/>
                  </a:lnTo>
                  <a:lnTo>
                    <a:pt x="389280" y="869556"/>
                  </a:lnTo>
                  <a:lnTo>
                    <a:pt x="394233" y="845108"/>
                  </a:lnTo>
                  <a:lnTo>
                    <a:pt x="394233" y="841794"/>
                  </a:lnTo>
                  <a:lnTo>
                    <a:pt x="394233" y="841184"/>
                  </a:lnTo>
                  <a:lnTo>
                    <a:pt x="439889" y="817003"/>
                  </a:lnTo>
                  <a:lnTo>
                    <a:pt x="458444" y="768223"/>
                  </a:lnTo>
                  <a:lnTo>
                    <a:pt x="458444" y="659079"/>
                  </a:lnTo>
                  <a:lnTo>
                    <a:pt x="458444" y="656882"/>
                  </a:lnTo>
                  <a:lnTo>
                    <a:pt x="458444" y="647115"/>
                  </a:lnTo>
                  <a:lnTo>
                    <a:pt x="484670" y="634377"/>
                  </a:lnTo>
                  <a:lnTo>
                    <a:pt x="503186" y="625386"/>
                  </a:lnTo>
                  <a:lnTo>
                    <a:pt x="543941" y="597522"/>
                  </a:lnTo>
                  <a:lnTo>
                    <a:pt x="580097" y="564108"/>
                  </a:lnTo>
                  <a:lnTo>
                    <a:pt x="611035" y="525780"/>
                  </a:lnTo>
                  <a:lnTo>
                    <a:pt x="636155" y="483108"/>
                  </a:lnTo>
                  <a:lnTo>
                    <a:pt x="654862" y="436740"/>
                  </a:lnTo>
                  <a:lnTo>
                    <a:pt x="666521" y="387261"/>
                  </a:lnTo>
                  <a:lnTo>
                    <a:pt x="670547" y="335280"/>
                  </a:lnTo>
                  <a:close/>
                </a:path>
              </a:pathLst>
            </a:custGeom>
            <a:solidFill>
              <a:srgbClr val="002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4689" y="3202908"/>
              <a:ext cx="5203995" cy="113321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6265" y="3202914"/>
              <a:ext cx="6437450" cy="113320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Trade Gothic LT Std</vt:lpstr>
      <vt:lpstr>Trade Gothic LT Std Light</vt:lpstr>
      <vt:lpstr>Trebuchet MS</vt:lpstr>
      <vt:lpstr>Calibri</vt:lpstr>
      <vt:lpstr>Office Theme</vt:lpstr>
      <vt:lpstr>LOREM IPSUM DOLOR SIT 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Alison</dc:creator>
  <cp:lastModifiedBy>Alison</cp:lastModifiedBy>
  <cp:revision>3</cp:revision>
  <dcterms:created xsi:type="dcterms:W3CDTF">2023-07-10T21:01:47Z</dcterms:created>
  <dcterms:modified xsi:type="dcterms:W3CDTF">2023-07-10T21:17:54Z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2023-07-10T00:00:00Z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2023-07-10T00:00:00Z</vt:filetime>
  </property>
  <property fmtid="{D5CDD505-2E9C-101B-9397-08002B2CF9AE}" pid="5" name="Producer">
    <vt:lpwstr>Adobe PDF library 16.00</vt:lpwstr>
  </property>
</Properties>
</file>