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20104100" cy="14535150"/>
  <p:notesSz cx="20104100" cy="1453515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rade Gothic LT Std" panose="020B0503020502020204" pitchFamily="34" charset="0"/>
      <p:regular r:id="rId7"/>
      <p:bold r:id="rId8"/>
      <p:italic r:id="rId9"/>
    </p:embeddedFont>
    <p:embeddedFont>
      <p:font typeface="Trade Gothic LT Std Light" panose="020B0503020502020204" pitchFamily="34" charset="0"/>
      <p:regular r:id="rId10"/>
      <p:italic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69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505896"/>
            <a:ext cx="17088486" cy="3052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139684"/>
            <a:ext cx="14072870" cy="3633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43084"/>
            <a:ext cx="8745284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43084"/>
            <a:ext cx="8745284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2" y="133532"/>
            <a:ext cx="19866799" cy="1426792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1113" y="693055"/>
            <a:ext cx="18748375" cy="13148944"/>
          </a:xfrm>
          <a:custGeom>
            <a:avLst/>
            <a:gdLst/>
            <a:ahLst/>
            <a:cxnLst/>
            <a:rect l="l" t="t" r="r" b="b"/>
            <a:pathLst>
              <a:path w="18748375" h="13148944">
                <a:moveTo>
                  <a:pt x="18713039" y="0"/>
                </a:moveTo>
                <a:lnTo>
                  <a:pt x="34999" y="0"/>
                </a:lnTo>
                <a:lnTo>
                  <a:pt x="21377" y="2750"/>
                </a:lnTo>
                <a:lnTo>
                  <a:pt x="10252" y="10252"/>
                </a:lnTo>
                <a:lnTo>
                  <a:pt x="2750" y="21377"/>
                </a:lnTo>
                <a:lnTo>
                  <a:pt x="0" y="34999"/>
                </a:lnTo>
                <a:lnTo>
                  <a:pt x="0" y="13113865"/>
                </a:lnTo>
                <a:lnTo>
                  <a:pt x="2750" y="13127488"/>
                </a:lnTo>
                <a:lnTo>
                  <a:pt x="10252" y="13138613"/>
                </a:lnTo>
                <a:lnTo>
                  <a:pt x="21377" y="13146114"/>
                </a:lnTo>
                <a:lnTo>
                  <a:pt x="34999" y="13148865"/>
                </a:lnTo>
                <a:lnTo>
                  <a:pt x="18713039" y="13148865"/>
                </a:lnTo>
                <a:lnTo>
                  <a:pt x="18726662" y="13146114"/>
                </a:lnTo>
                <a:lnTo>
                  <a:pt x="18737787" y="13138613"/>
                </a:lnTo>
                <a:lnTo>
                  <a:pt x="18745288" y="13127488"/>
                </a:lnTo>
                <a:lnTo>
                  <a:pt x="18748039" y="13113865"/>
                </a:lnTo>
                <a:lnTo>
                  <a:pt x="18748039" y="34999"/>
                </a:lnTo>
                <a:lnTo>
                  <a:pt x="18745288" y="21377"/>
                </a:lnTo>
                <a:lnTo>
                  <a:pt x="18737787" y="10252"/>
                </a:lnTo>
                <a:lnTo>
                  <a:pt x="18726662" y="2750"/>
                </a:lnTo>
                <a:lnTo>
                  <a:pt x="18713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12" y="693058"/>
            <a:ext cx="10057519" cy="1316363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366120" y="1897794"/>
            <a:ext cx="6505575" cy="9526905"/>
          </a:xfrm>
          <a:custGeom>
            <a:avLst/>
            <a:gdLst/>
            <a:ahLst/>
            <a:cxnLst/>
            <a:rect l="l" t="t" r="r" b="b"/>
            <a:pathLst>
              <a:path w="6505575" h="9526905">
                <a:moveTo>
                  <a:pt x="3352517" y="0"/>
                </a:moveTo>
                <a:lnTo>
                  <a:pt x="0" y="9526535"/>
                </a:lnTo>
                <a:lnTo>
                  <a:pt x="5709495" y="9526535"/>
                </a:lnTo>
                <a:lnTo>
                  <a:pt x="6505051" y="9233356"/>
                </a:lnTo>
                <a:lnTo>
                  <a:pt x="3913711" y="192561"/>
                </a:lnTo>
                <a:lnTo>
                  <a:pt x="3352517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336" y="1897795"/>
            <a:ext cx="7355835" cy="1194412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515336" y="1897794"/>
            <a:ext cx="7355840" cy="11944350"/>
          </a:xfrm>
          <a:custGeom>
            <a:avLst/>
            <a:gdLst/>
            <a:ahLst/>
            <a:cxnLst/>
            <a:rect l="l" t="t" r="r" b="b"/>
            <a:pathLst>
              <a:path w="7355840" h="11944350">
                <a:moveTo>
                  <a:pt x="4203302" y="0"/>
                </a:moveTo>
                <a:lnTo>
                  <a:pt x="0" y="11944129"/>
                </a:lnTo>
                <a:lnTo>
                  <a:pt x="7355836" y="9233356"/>
                </a:lnTo>
                <a:lnTo>
                  <a:pt x="4764496" y="192561"/>
                </a:lnTo>
                <a:lnTo>
                  <a:pt x="4203302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098901" y="1332529"/>
            <a:ext cx="10005695" cy="13202919"/>
          </a:xfrm>
          <a:custGeom>
            <a:avLst/>
            <a:gdLst/>
            <a:ahLst/>
            <a:cxnLst/>
            <a:rect l="l" t="t" r="r" b="b"/>
            <a:pathLst>
              <a:path w="10005694" h="13202919">
                <a:moveTo>
                  <a:pt x="0" y="13202481"/>
                </a:moveTo>
                <a:lnTo>
                  <a:pt x="10005198" y="0"/>
                </a:lnTo>
              </a:path>
            </a:pathLst>
          </a:custGeom>
          <a:ln w="13844">
            <a:solidFill>
              <a:srgbClr val="CCC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663990" y="536706"/>
            <a:ext cx="13440410" cy="4511675"/>
          </a:xfrm>
          <a:custGeom>
            <a:avLst/>
            <a:gdLst/>
            <a:ahLst/>
            <a:cxnLst/>
            <a:rect l="l" t="t" r="r" b="b"/>
            <a:pathLst>
              <a:path w="13440410" h="4511675">
                <a:moveTo>
                  <a:pt x="13440110" y="4511654"/>
                </a:moveTo>
                <a:lnTo>
                  <a:pt x="0" y="0"/>
                </a:lnTo>
              </a:path>
            </a:pathLst>
          </a:custGeom>
          <a:ln w="13844">
            <a:solidFill>
              <a:srgbClr val="CCC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00116" y="7104590"/>
            <a:ext cx="18753455" cy="7430770"/>
          </a:xfrm>
          <a:custGeom>
            <a:avLst/>
            <a:gdLst/>
            <a:ahLst/>
            <a:cxnLst/>
            <a:rect l="l" t="t" r="r" b="b"/>
            <a:pathLst>
              <a:path w="18753455" h="7430769">
                <a:moveTo>
                  <a:pt x="0" y="7430420"/>
                </a:moveTo>
                <a:lnTo>
                  <a:pt x="18753135" y="0"/>
                </a:lnTo>
              </a:path>
            </a:pathLst>
          </a:custGeom>
          <a:ln w="13844">
            <a:solidFill>
              <a:srgbClr val="CCC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293156" y="104544"/>
            <a:ext cx="4058920" cy="11492230"/>
          </a:xfrm>
          <a:custGeom>
            <a:avLst/>
            <a:gdLst/>
            <a:ahLst/>
            <a:cxnLst/>
            <a:rect l="l" t="t" r="r" b="b"/>
            <a:pathLst>
              <a:path w="4058920" h="11492230">
                <a:moveTo>
                  <a:pt x="4058831" y="0"/>
                </a:moveTo>
                <a:lnTo>
                  <a:pt x="0" y="11492011"/>
                </a:lnTo>
              </a:path>
            </a:pathLst>
          </a:custGeom>
          <a:ln w="13844">
            <a:solidFill>
              <a:srgbClr val="CCC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852830" y="132288"/>
            <a:ext cx="3141345" cy="14403069"/>
          </a:xfrm>
          <a:custGeom>
            <a:avLst/>
            <a:gdLst/>
            <a:ahLst/>
            <a:cxnLst/>
            <a:rect l="l" t="t" r="r" b="b"/>
            <a:pathLst>
              <a:path w="3141344" h="14403069">
                <a:moveTo>
                  <a:pt x="0" y="0"/>
                </a:moveTo>
                <a:lnTo>
                  <a:pt x="3140812" y="14402722"/>
                </a:lnTo>
              </a:path>
            </a:pathLst>
          </a:custGeom>
          <a:ln w="13844">
            <a:solidFill>
              <a:srgbClr val="CCC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279830" y="2090354"/>
            <a:ext cx="884555" cy="292735"/>
          </a:xfrm>
          <a:custGeom>
            <a:avLst/>
            <a:gdLst/>
            <a:ahLst/>
            <a:cxnLst/>
            <a:rect l="l" t="t" r="r" b="b"/>
            <a:pathLst>
              <a:path w="884554" h="292735">
                <a:moveTo>
                  <a:pt x="884041" y="292583"/>
                </a:moveTo>
                <a:lnTo>
                  <a:pt x="0" y="0"/>
                </a:lnTo>
              </a:path>
            </a:pathLst>
          </a:custGeom>
          <a:ln w="27689">
            <a:solidFill>
              <a:srgbClr val="AFC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8572268" y="7277290"/>
            <a:ext cx="845185" cy="335280"/>
          </a:xfrm>
          <a:custGeom>
            <a:avLst/>
            <a:gdLst/>
            <a:ahLst/>
            <a:cxnLst/>
            <a:rect l="l" t="t" r="r" b="b"/>
            <a:pathLst>
              <a:path w="845184" h="335279">
                <a:moveTo>
                  <a:pt x="0" y="334851"/>
                </a:moveTo>
                <a:lnTo>
                  <a:pt x="845103" y="0"/>
                </a:lnTo>
              </a:path>
            </a:pathLst>
          </a:custGeom>
          <a:ln w="27689">
            <a:solidFill>
              <a:srgbClr val="AFC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971246" y="1388568"/>
            <a:ext cx="2132965" cy="466090"/>
          </a:xfrm>
          <a:custGeom>
            <a:avLst/>
            <a:gdLst/>
            <a:ahLst/>
            <a:cxnLst/>
            <a:rect l="l" t="t" r="r" b="b"/>
            <a:pathLst>
              <a:path w="2132965" h="466089">
                <a:moveTo>
                  <a:pt x="2132854" y="0"/>
                </a:moveTo>
                <a:lnTo>
                  <a:pt x="2132854" y="465526"/>
                </a:lnTo>
                <a:lnTo>
                  <a:pt x="0" y="465526"/>
                </a:lnTo>
                <a:lnTo>
                  <a:pt x="0" y="0"/>
                </a:lnTo>
                <a:lnTo>
                  <a:pt x="2132854" y="0"/>
                </a:lnTo>
                <a:close/>
              </a:path>
            </a:pathLst>
          </a:custGeom>
          <a:solidFill>
            <a:srgbClr val="AF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5022" y="2622138"/>
            <a:ext cx="4832350" cy="174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43084"/>
            <a:ext cx="18093690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3" y="133532"/>
            <a:ext cx="19866799" cy="1426792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61113" y="693055"/>
            <a:ext cx="18748375" cy="13148944"/>
          </a:xfrm>
          <a:custGeom>
            <a:avLst/>
            <a:gdLst/>
            <a:ahLst/>
            <a:cxnLst/>
            <a:rect l="l" t="t" r="r" b="b"/>
            <a:pathLst>
              <a:path w="18748375" h="13148944">
                <a:moveTo>
                  <a:pt x="18713039" y="0"/>
                </a:moveTo>
                <a:lnTo>
                  <a:pt x="34999" y="0"/>
                </a:lnTo>
                <a:lnTo>
                  <a:pt x="21377" y="2750"/>
                </a:lnTo>
                <a:lnTo>
                  <a:pt x="10252" y="10252"/>
                </a:lnTo>
                <a:lnTo>
                  <a:pt x="2750" y="21377"/>
                </a:lnTo>
                <a:lnTo>
                  <a:pt x="0" y="34999"/>
                </a:lnTo>
                <a:lnTo>
                  <a:pt x="0" y="13113865"/>
                </a:lnTo>
                <a:lnTo>
                  <a:pt x="2750" y="13127488"/>
                </a:lnTo>
                <a:lnTo>
                  <a:pt x="10252" y="13138613"/>
                </a:lnTo>
                <a:lnTo>
                  <a:pt x="21377" y="13146114"/>
                </a:lnTo>
                <a:lnTo>
                  <a:pt x="34999" y="13148865"/>
                </a:lnTo>
                <a:lnTo>
                  <a:pt x="18713039" y="13148865"/>
                </a:lnTo>
                <a:lnTo>
                  <a:pt x="18726662" y="13146114"/>
                </a:lnTo>
                <a:lnTo>
                  <a:pt x="18737787" y="13138613"/>
                </a:lnTo>
                <a:lnTo>
                  <a:pt x="18745288" y="13127488"/>
                </a:lnTo>
                <a:lnTo>
                  <a:pt x="18748039" y="13113865"/>
                </a:lnTo>
                <a:lnTo>
                  <a:pt x="18748039" y="34999"/>
                </a:lnTo>
                <a:lnTo>
                  <a:pt x="18745288" y="21377"/>
                </a:lnTo>
                <a:lnTo>
                  <a:pt x="18737787" y="10252"/>
                </a:lnTo>
                <a:lnTo>
                  <a:pt x="18726662" y="2750"/>
                </a:lnTo>
                <a:lnTo>
                  <a:pt x="18713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8264" y="513641"/>
            <a:ext cx="7991475" cy="11613515"/>
          </a:xfrm>
          <a:custGeom>
            <a:avLst/>
            <a:gdLst/>
            <a:ahLst/>
            <a:cxnLst/>
            <a:rect l="l" t="t" r="r" b="b"/>
            <a:pathLst>
              <a:path w="7991475" h="11613515">
                <a:moveTo>
                  <a:pt x="0" y="11613001"/>
                </a:moveTo>
                <a:lnTo>
                  <a:pt x="7991092" y="0"/>
                </a:lnTo>
              </a:path>
            </a:pathLst>
          </a:custGeom>
          <a:ln w="13844">
            <a:solidFill>
              <a:srgbClr val="CCCDD1">
                <a:alpha val="3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" y="314755"/>
            <a:ext cx="15145385" cy="5267960"/>
          </a:xfrm>
          <a:custGeom>
            <a:avLst/>
            <a:gdLst/>
            <a:ahLst/>
            <a:cxnLst/>
            <a:rect l="l" t="t" r="r" b="b"/>
            <a:pathLst>
              <a:path w="15145385" h="5267960">
                <a:moveTo>
                  <a:pt x="15145190" y="0"/>
                </a:moveTo>
                <a:lnTo>
                  <a:pt x="0" y="5267569"/>
                </a:lnTo>
              </a:path>
            </a:pathLst>
          </a:custGeom>
          <a:ln w="13844">
            <a:solidFill>
              <a:srgbClr val="CCCDD1">
                <a:alpha val="3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332" y="67067"/>
            <a:ext cx="19677380" cy="4614545"/>
          </a:xfrm>
          <a:custGeom>
            <a:avLst/>
            <a:gdLst/>
            <a:ahLst/>
            <a:cxnLst/>
            <a:rect l="l" t="t" r="r" b="b"/>
            <a:pathLst>
              <a:path w="19677380" h="4614545">
                <a:moveTo>
                  <a:pt x="0" y="0"/>
                </a:moveTo>
                <a:lnTo>
                  <a:pt x="19676987" y="4614002"/>
                </a:lnTo>
              </a:path>
            </a:pathLst>
          </a:custGeom>
          <a:ln w="13844">
            <a:solidFill>
              <a:srgbClr val="CCCDD1">
                <a:alpha val="30000"/>
              </a:srgb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6922457" y="986149"/>
            <a:ext cx="2795905" cy="10970895"/>
          </a:xfrm>
          <a:custGeom>
            <a:avLst/>
            <a:gdLst/>
            <a:ahLst/>
            <a:cxnLst/>
            <a:rect l="l" t="t" r="r" b="b"/>
            <a:pathLst>
              <a:path w="2795905" h="10970895">
                <a:moveTo>
                  <a:pt x="0" y="10970302"/>
                </a:moveTo>
                <a:lnTo>
                  <a:pt x="2795599" y="0"/>
                </a:lnTo>
              </a:path>
            </a:pathLst>
          </a:custGeom>
          <a:ln w="13844">
            <a:solidFill>
              <a:srgbClr val="CCCDD1">
                <a:alpha val="30000"/>
              </a:srgb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7314165"/>
            <a:ext cx="9786620" cy="4486910"/>
          </a:xfrm>
          <a:custGeom>
            <a:avLst/>
            <a:gdLst/>
            <a:ahLst/>
            <a:cxnLst/>
            <a:rect l="l" t="t" r="r" b="b"/>
            <a:pathLst>
              <a:path w="9786620" h="4486909">
                <a:moveTo>
                  <a:pt x="9786558" y="4486757"/>
                </a:moveTo>
                <a:lnTo>
                  <a:pt x="0" y="0"/>
                </a:lnTo>
              </a:path>
            </a:pathLst>
          </a:custGeom>
          <a:ln w="13844">
            <a:solidFill>
              <a:srgbClr val="CCCDD1">
                <a:alpha val="3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" y="4690887"/>
            <a:ext cx="20104100" cy="5001260"/>
          </a:xfrm>
          <a:custGeom>
            <a:avLst/>
            <a:gdLst/>
            <a:ahLst/>
            <a:cxnLst/>
            <a:rect l="l" t="t" r="r" b="b"/>
            <a:pathLst>
              <a:path w="20104100" h="5001259">
                <a:moveTo>
                  <a:pt x="20104101" y="0"/>
                </a:moveTo>
                <a:lnTo>
                  <a:pt x="0" y="5000878"/>
                </a:lnTo>
              </a:path>
            </a:pathLst>
          </a:custGeom>
          <a:ln w="13844">
            <a:solidFill>
              <a:srgbClr val="CCCDD1">
                <a:alpha val="3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92007" y="4160669"/>
            <a:ext cx="1148080" cy="271780"/>
          </a:xfrm>
          <a:custGeom>
            <a:avLst/>
            <a:gdLst/>
            <a:ahLst/>
            <a:cxnLst/>
            <a:rect l="l" t="t" r="r" b="b"/>
            <a:pathLst>
              <a:path w="1148080" h="271779">
                <a:moveTo>
                  <a:pt x="1147910" y="271414"/>
                </a:moveTo>
                <a:lnTo>
                  <a:pt x="0" y="0"/>
                </a:lnTo>
              </a:path>
            </a:pathLst>
          </a:custGeom>
          <a:ln w="27689">
            <a:solidFill>
              <a:srgbClr val="AFC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43542" y="702343"/>
            <a:ext cx="1209675" cy="283845"/>
          </a:xfrm>
          <a:custGeom>
            <a:avLst/>
            <a:gdLst/>
            <a:ahLst/>
            <a:cxnLst/>
            <a:rect l="l" t="t" r="r" b="b"/>
            <a:pathLst>
              <a:path w="1209675" h="283844">
                <a:moveTo>
                  <a:pt x="0" y="0"/>
                </a:moveTo>
                <a:lnTo>
                  <a:pt x="1209582" y="283632"/>
                </a:lnTo>
              </a:path>
            </a:pathLst>
          </a:custGeom>
          <a:ln w="27689">
            <a:solidFill>
              <a:srgbClr val="AFC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71246" y="1388568"/>
            <a:ext cx="2132965" cy="466090"/>
          </a:xfrm>
          <a:custGeom>
            <a:avLst/>
            <a:gdLst/>
            <a:ahLst/>
            <a:cxnLst/>
            <a:rect l="l" t="t" r="r" b="b"/>
            <a:pathLst>
              <a:path w="2132965" h="466089">
                <a:moveTo>
                  <a:pt x="2132854" y="0"/>
                </a:moveTo>
                <a:lnTo>
                  <a:pt x="2132854" y="465526"/>
                </a:lnTo>
                <a:lnTo>
                  <a:pt x="0" y="465526"/>
                </a:lnTo>
                <a:lnTo>
                  <a:pt x="0" y="0"/>
                </a:lnTo>
                <a:lnTo>
                  <a:pt x="2132854" y="0"/>
                </a:lnTo>
                <a:close/>
              </a:path>
            </a:pathLst>
          </a:custGeom>
          <a:solidFill>
            <a:srgbClr val="AFC8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5375977" y="1442875"/>
            <a:ext cx="2498725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solidFill>
                  <a:srgbClr val="001648"/>
                </a:solidFill>
                <a:latin typeface="Trade Gothic LT Std"/>
                <a:cs typeface="Trade Gothic LT Std"/>
              </a:rPr>
              <a:t>LOREM</a:t>
            </a:r>
            <a:r>
              <a:rPr sz="1900" b="1" spc="-70" dirty="0">
                <a:solidFill>
                  <a:srgbClr val="001648"/>
                </a:solidFill>
                <a:latin typeface="Trade Gothic LT Std"/>
                <a:cs typeface="Trade Gothic LT Std"/>
              </a:rPr>
              <a:t> </a:t>
            </a:r>
            <a:r>
              <a:rPr sz="1900" b="1" dirty="0">
                <a:solidFill>
                  <a:srgbClr val="001648"/>
                </a:solidFill>
                <a:latin typeface="Trade Gothic LT Std"/>
                <a:cs typeface="Trade Gothic LT Std"/>
              </a:rPr>
              <a:t>IPSUM</a:t>
            </a:r>
            <a:r>
              <a:rPr sz="1900" b="1" spc="-65" dirty="0">
                <a:solidFill>
                  <a:srgbClr val="001648"/>
                </a:solidFill>
                <a:latin typeface="Trade Gothic LT Std"/>
                <a:cs typeface="Trade Gothic LT Std"/>
              </a:rPr>
              <a:t> </a:t>
            </a:r>
            <a:r>
              <a:rPr sz="1900" b="1" spc="-10" dirty="0">
                <a:solidFill>
                  <a:srgbClr val="001648"/>
                </a:solidFill>
                <a:latin typeface="Trade Gothic LT Std"/>
                <a:cs typeface="Trade Gothic LT Std"/>
              </a:rPr>
              <a:t>DOLOR</a:t>
            </a:r>
            <a:endParaRPr sz="1900">
              <a:latin typeface="Trade Gothic LT Std"/>
              <a:cs typeface="Trade Gothic LT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124839" y="1359046"/>
            <a:ext cx="9182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b="1" spc="-20" dirty="0">
                <a:solidFill>
                  <a:srgbClr val="001648"/>
                </a:solidFill>
                <a:latin typeface="Trebuchet MS"/>
                <a:cs typeface="Trebuchet MS"/>
              </a:rPr>
              <a:t>2022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 marR="5080">
              <a:lnSpc>
                <a:spcPts val="6330"/>
              </a:lnSpc>
              <a:spcBef>
                <a:spcPts val="1030"/>
              </a:spcBef>
            </a:pPr>
            <a:r>
              <a:rPr dirty="0"/>
              <a:t>IPSUM</a:t>
            </a:r>
            <a:r>
              <a:rPr spc="-185" dirty="0"/>
              <a:t> </a:t>
            </a:r>
            <a:r>
              <a:rPr spc="-10" dirty="0"/>
              <a:t>DOLOR </a:t>
            </a:r>
            <a:r>
              <a:rPr spc="-35" dirty="0">
                <a:solidFill>
                  <a:srgbClr val="AFC800"/>
                </a:solidFill>
              </a:rPr>
              <a:t>SIT</a:t>
            </a:r>
            <a:r>
              <a:rPr spc="-430" dirty="0">
                <a:solidFill>
                  <a:srgbClr val="AFC800"/>
                </a:solidFill>
              </a:rPr>
              <a:t> </a:t>
            </a:r>
            <a:r>
              <a:rPr spc="-20" dirty="0">
                <a:solidFill>
                  <a:srgbClr val="AFC800"/>
                </a:solidFill>
              </a:rPr>
              <a:t>AMET</a:t>
            </a:r>
          </a:p>
        </p:txBody>
      </p:sp>
      <p:sp>
        <p:nvSpPr>
          <p:cNvPr id="18" name="object 18"/>
          <p:cNvSpPr/>
          <p:nvPr/>
        </p:nvSpPr>
        <p:spPr>
          <a:xfrm>
            <a:off x="15722116" y="10457530"/>
            <a:ext cx="4382135" cy="3384550"/>
          </a:xfrm>
          <a:custGeom>
            <a:avLst/>
            <a:gdLst/>
            <a:ahLst/>
            <a:cxnLst/>
            <a:rect l="l" t="t" r="r" b="b"/>
            <a:pathLst>
              <a:path w="4382134" h="3384550">
                <a:moveTo>
                  <a:pt x="4381997" y="0"/>
                </a:moveTo>
                <a:lnTo>
                  <a:pt x="0" y="0"/>
                </a:lnTo>
                <a:lnTo>
                  <a:pt x="0" y="3384386"/>
                </a:lnTo>
                <a:lnTo>
                  <a:pt x="4381997" y="3384386"/>
                </a:lnTo>
                <a:lnTo>
                  <a:pt x="4381997" y="0"/>
                </a:lnTo>
                <a:close/>
              </a:path>
            </a:pathLst>
          </a:custGeom>
          <a:solidFill>
            <a:srgbClr val="002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381086" y="11183701"/>
            <a:ext cx="2499995" cy="9906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25"/>
              </a:spcBef>
            </a:pPr>
            <a:r>
              <a:rPr sz="2100" b="1" dirty="0">
                <a:solidFill>
                  <a:srgbClr val="FFFFFF"/>
                </a:solidFill>
                <a:latin typeface="Trade Gothic LT Std"/>
                <a:cs typeface="Trade Gothic LT Std"/>
              </a:rPr>
              <a:t>ERAT</a:t>
            </a:r>
            <a:r>
              <a:rPr sz="2100" b="1" spc="-65" dirty="0">
                <a:solidFill>
                  <a:srgbClr val="FFFFFF"/>
                </a:solidFill>
                <a:latin typeface="Trade Gothic LT Std"/>
                <a:cs typeface="Trade Gothic LT Std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rade Gothic LT Std"/>
                <a:cs typeface="Trade Gothic LT Std"/>
              </a:rPr>
              <a:t>VOLUTPAT</a:t>
            </a:r>
            <a:endParaRPr sz="2100">
              <a:latin typeface="Trade Gothic LT Std"/>
              <a:cs typeface="Trade Gothic LT Std"/>
            </a:endParaRPr>
          </a:p>
          <a:p>
            <a:pPr marL="12700" marR="5080">
              <a:lnSpc>
                <a:spcPts val="2550"/>
              </a:lnSpc>
              <a:spcBef>
                <a:spcPts val="45"/>
              </a:spcBef>
            </a:pPr>
            <a:r>
              <a:rPr sz="2100" b="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b="0" spc="55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b="0" spc="55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b="0" spc="6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25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sit </a:t>
            </a:r>
            <a:r>
              <a:rPr sz="2100" b="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amet,</a:t>
            </a:r>
            <a:r>
              <a:rPr sz="2100" b="0" spc="55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consectetuer</a:t>
            </a:r>
            <a:endParaRPr sz="2100">
              <a:latin typeface="Trade Gothic LT Std Light"/>
              <a:cs typeface="Trade Gothic LT St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381083" y="12735801"/>
            <a:ext cx="184277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10" dirty="0">
                <a:solidFill>
                  <a:srgbClr val="AFC800"/>
                </a:solidFill>
                <a:latin typeface="Trebuchet MS"/>
                <a:cs typeface="Trebuchet MS"/>
              </a:rPr>
              <a:t>NONUMMY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381083" y="12183898"/>
            <a:ext cx="720090" cy="736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50" b="1" spc="-25" dirty="0">
                <a:solidFill>
                  <a:srgbClr val="AFC800"/>
                </a:solidFill>
                <a:latin typeface="Trebuchet MS"/>
                <a:cs typeface="Trebuchet MS"/>
              </a:rPr>
              <a:t>25</a:t>
            </a:r>
            <a:endParaRPr sz="465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48446" y="1699183"/>
            <a:ext cx="577850" cy="782320"/>
          </a:xfrm>
          <a:custGeom>
            <a:avLst/>
            <a:gdLst/>
            <a:ahLst/>
            <a:cxnLst/>
            <a:rect l="l" t="t" r="r" b="b"/>
            <a:pathLst>
              <a:path w="577850" h="782319">
                <a:moveTo>
                  <a:pt x="362648" y="486498"/>
                </a:moveTo>
                <a:lnTo>
                  <a:pt x="357352" y="478167"/>
                </a:lnTo>
                <a:lnTo>
                  <a:pt x="348957" y="476300"/>
                </a:lnTo>
                <a:lnTo>
                  <a:pt x="340550" y="474421"/>
                </a:lnTo>
                <a:lnTo>
                  <a:pt x="332244" y="479717"/>
                </a:lnTo>
                <a:lnTo>
                  <a:pt x="326250" y="506564"/>
                </a:lnTo>
                <a:lnTo>
                  <a:pt x="331546" y="514883"/>
                </a:lnTo>
                <a:lnTo>
                  <a:pt x="341071" y="517017"/>
                </a:lnTo>
                <a:lnTo>
                  <a:pt x="342214" y="517144"/>
                </a:lnTo>
                <a:lnTo>
                  <a:pt x="350469" y="517144"/>
                </a:lnTo>
                <a:lnTo>
                  <a:pt x="356908" y="512203"/>
                </a:lnTo>
                <a:lnTo>
                  <a:pt x="362648" y="486498"/>
                </a:lnTo>
                <a:close/>
              </a:path>
              <a:path w="577850" h="782319">
                <a:moveTo>
                  <a:pt x="577469" y="288734"/>
                </a:moveTo>
                <a:lnTo>
                  <a:pt x="573684" y="241960"/>
                </a:lnTo>
                <a:lnTo>
                  <a:pt x="562724" y="197561"/>
                </a:lnTo>
                <a:lnTo>
                  <a:pt x="546315" y="158800"/>
                </a:lnTo>
                <a:lnTo>
                  <a:pt x="546315" y="288734"/>
                </a:lnTo>
                <a:lnTo>
                  <a:pt x="542163" y="334975"/>
                </a:lnTo>
                <a:lnTo>
                  <a:pt x="530174" y="378510"/>
                </a:lnTo>
                <a:lnTo>
                  <a:pt x="511098" y="418630"/>
                </a:lnTo>
                <a:lnTo>
                  <a:pt x="485660" y="454596"/>
                </a:lnTo>
                <a:lnTo>
                  <a:pt x="454596" y="485648"/>
                </a:lnTo>
                <a:lnTo>
                  <a:pt x="418642" y="511086"/>
                </a:lnTo>
                <a:lnTo>
                  <a:pt x="378523" y="530161"/>
                </a:lnTo>
                <a:lnTo>
                  <a:pt x="363651" y="534263"/>
                </a:lnTo>
                <a:lnTo>
                  <a:pt x="363651" y="567588"/>
                </a:lnTo>
                <a:lnTo>
                  <a:pt x="363651" y="661581"/>
                </a:lnTo>
                <a:lnTo>
                  <a:pt x="361124" y="674103"/>
                </a:lnTo>
                <a:lnTo>
                  <a:pt x="354215" y="684339"/>
                </a:lnTo>
                <a:lnTo>
                  <a:pt x="343979" y="691248"/>
                </a:lnTo>
                <a:lnTo>
                  <a:pt x="331457" y="693788"/>
                </a:lnTo>
                <a:lnTo>
                  <a:pt x="308356" y="693788"/>
                </a:lnTo>
                <a:lnTo>
                  <a:pt x="308356" y="724928"/>
                </a:lnTo>
                <a:lnTo>
                  <a:pt x="308356" y="727798"/>
                </a:lnTo>
                <a:lnTo>
                  <a:pt x="306539" y="736727"/>
                </a:lnTo>
                <a:lnTo>
                  <a:pt x="301625" y="744029"/>
                </a:lnTo>
                <a:lnTo>
                  <a:pt x="294322" y="748957"/>
                </a:lnTo>
                <a:lnTo>
                  <a:pt x="285381" y="750760"/>
                </a:lnTo>
                <a:lnTo>
                  <a:pt x="276453" y="748957"/>
                </a:lnTo>
                <a:lnTo>
                  <a:pt x="269151" y="744029"/>
                </a:lnTo>
                <a:lnTo>
                  <a:pt x="264223" y="736727"/>
                </a:lnTo>
                <a:lnTo>
                  <a:pt x="262420" y="727798"/>
                </a:lnTo>
                <a:lnTo>
                  <a:pt x="262420" y="724928"/>
                </a:lnTo>
                <a:lnTo>
                  <a:pt x="308356" y="724928"/>
                </a:lnTo>
                <a:lnTo>
                  <a:pt x="308356" y="693788"/>
                </a:lnTo>
                <a:lnTo>
                  <a:pt x="239318" y="693788"/>
                </a:lnTo>
                <a:lnTo>
                  <a:pt x="229476" y="692238"/>
                </a:lnTo>
                <a:lnTo>
                  <a:pt x="220865" y="687933"/>
                </a:lnTo>
                <a:lnTo>
                  <a:pt x="213956" y="681355"/>
                </a:lnTo>
                <a:lnTo>
                  <a:pt x="209232" y="672985"/>
                </a:lnTo>
                <a:lnTo>
                  <a:pt x="283933" y="672985"/>
                </a:lnTo>
                <a:lnTo>
                  <a:pt x="290906" y="666013"/>
                </a:lnTo>
                <a:lnTo>
                  <a:pt x="290906" y="648804"/>
                </a:lnTo>
                <a:lnTo>
                  <a:pt x="283933" y="641832"/>
                </a:lnTo>
                <a:lnTo>
                  <a:pt x="207111" y="641832"/>
                </a:lnTo>
                <a:lnTo>
                  <a:pt x="207111" y="617689"/>
                </a:lnTo>
                <a:lnTo>
                  <a:pt x="283933" y="617689"/>
                </a:lnTo>
                <a:lnTo>
                  <a:pt x="290906" y="610704"/>
                </a:lnTo>
                <a:lnTo>
                  <a:pt x="290906" y="593509"/>
                </a:lnTo>
                <a:lnTo>
                  <a:pt x="283933" y="586524"/>
                </a:lnTo>
                <a:lnTo>
                  <a:pt x="207111" y="586524"/>
                </a:lnTo>
                <a:lnTo>
                  <a:pt x="207111" y="565696"/>
                </a:lnTo>
                <a:lnTo>
                  <a:pt x="226809" y="570763"/>
                </a:lnTo>
                <a:lnTo>
                  <a:pt x="247015" y="574446"/>
                </a:lnTo>
                <a:lnTo>
                  <a:pt x="267665" y="576707"/>
                </a:lnTo>
                <a:lnTo>
                  <a:pt x="288734" y="577469"/>
                </a:lnTo>
                <a:lnTo>
                  <a:pt x="308013" y="576821"/>
                </a:lnTo>
                <a:lnTo>
                  <a:pt x="326948" y="574929"/>
                </a:lnTo>
                <a:lnTo>
                  <a:pt x="345503" y="571842"/>
                </a:lnTo>
                <a:lnTo>
                  <a:pt x="363651" y="567588"/>
                </a:lnTo>
                <a:lnTo>
                  <a:pt x="363651" y="534263"/>
                </a:lnTo>
                <a:lnTo>
                  <a:pt x="334975" y="542150"/>
                </a:lnTo>
                <a:lnTo>
                  <a:pt x="288734" y="546303"/>
                </a:lnTo>
                <a:lnTo>
                  <a:pt x="281228" y="546201"/>
                </a:lnTo>
                <a:lnTo>
                  <a:pt x="273773" y="545871"/>
                </a:lnTo>
                <a:lnTo>
                  <a:pt x="266369" y="545338"/>
                </a:lnTo>
                <a:lnTo>
                  <a:pt x="259029" y="544588"/>
                </a:lnTo>
                <a:lnTo>
                  <a:pt x="259029" y="541591"/>
                </a:lnTo>
                <a:lnTo>
                  <a:pt x="258381" y="538683"/>
                </a:lnTo>
                <a:lnTo>
                  <a:pt x="207619" y="311010"/>
                </a:lnTo>
                <a:lnTo>
                  <a:pt x="237566" y="311010"/>
                </a:lnTo>
                <a:lnTo>
                  <a:pt x="241528" y="309372"/>
                </a:lnTo>
                <a:lnTo>
                  <a:pt x="261073" y="289814"/>
                </a:lnTo>
                <a:lnTo>
                  <a:pt x="317322" y="346049"/>
                </a:lnTo>
                <a:lnTo>
                  <a:pt x="327177" y="346049"/>
                </a:lnTo>
                <a:lnTo>
                  <a:pt x="362216" y="311010"/>
                </a:lnTo>
                <a:lnTo>
                  <a:pt x="369849" y="311010"/>
                </a:lnTo>
                <a:lnTo>
                  <a:pt x="338582" y="451256"/>
                </a:lnTo>
                <a:lnTo>
                  <a:pt x="343865" y="459587"/>
                </a:lnTo>
                <a:lnTo>
                  <a:pt x="360654" y="463334"/>
                </a:lnTo>
                <a:lnTo>
                  <a:pt x="368985" y="458050"/>
                </a:lnTo>
                <a:lnTo>
                  <a:pt x="401777" y="311010"/>
                </a:lnTo>
                <a:lnTo>
                  <a:pt x="402678" y="306920"/>
                </a:lnTo>
                <a:lnTo>
                  <a:pt x="405511" y="294208"/>
                </a:lnTo>
                <a:lnTo>
                  <a:pt x="404393" y="289382"/>
                </a:lnTo>
                <a:lnTo>
                  <a:pt x="398475" y="282003"/>
                </a:lnTo>
                <a:lnTo>
                  <a:pt x="394004" y="279857"/>
                </a:lnTo>
                <a:lnTo>
                  <a:pt x="351637" y="279857"/>
                </a:lnTo>
                <a:lnTo>
                  <a:pt x="347675" y="281495"/>
                </a:lnTo>
                <a:lnTo>
                  <a:pt x="322249" y="306920"/>
                </a:lnTo>
                <a:lnTo>
                  <a:pt x="305142" y="289814"/>
                </a:lnTo>
                <a:lnTo>
                  <a:pt x="269176" y="253847"/>
                </a:lnTo>
                <a:lnTo>
                  <a:pt x="265214" y="252209"/>
                </a:lnTo>
                <a:lnTo>
                  <a:pt x="256959" y="252209"/>
                </a:lnTo>
                <a:lnTo>
                  <a:pt x="252984" y="253847"/>
                </a:lnTo>
                <a:lnTo>
                  <a:pt x="226974" y="279857"/>
                </a:lnTo>
                <a:lnTo>
                  <a:pt x="183464" y="279857"/>
                </a:lnTo>
                <a:lnTo>
                  <a:pt x="178981" y="282003"/>
                </a:lnTo>
                <a:lnTo>
                  <a:pt x="173075" y="289382"/>
                </a:lnTo>
                <a:lnTo>
                  <a:pt x="171958" y="294208"/>
                </a:lnTo>
                <a:lnTo>
                  <a:pt x="226466" y="538683"/>
                </a:lnTo>
                <a:lnTo>
                  <a:pt x="180365" y="522376"/>
                </a:lnTo>
                <a:lnTo>
                  <a:pt x="138747" y="498005"/>
                </a:lnTo>
                <a:lnTo>
                  <a:pt x="102552" y="466547"/>
                </a:lnTo>
                <a:lnTo>
                  <a:pt x="72745" y="428929"/>
                </a:lnTo>
                <a:lnTo>
                  <a:pt x="50279" y="386130"/>
                </a:lnTo>
                <a:lnTo>
                  <a:pt x="36093" y="339077"/>
                </a:lnTo>
                <a:lnTo>
                  <a:pt x="31153" y="288734"/>
                </a:lnTo>
                <a:lnTo>
                  <a:pt x="35306" y="242493"/>
                </a:lnTo>
                <a:lnTo>
                  <a:pt x="47294" y="198945"/>
                </a:lnTo>
                <a:lnTo>
                  <a:pt x="66370" y="158826"/>
                </a:lnTo>
                <a:lnTo>
                  <a:pt x="91808" y="122859"/>
                </a:lnTo>
                <a:lnTo>
                  <a:pt x="122872" y="91808"/>
                </a:lnTo>
                <a:lnTo>
                  <a:pt x="158826" y="66370"/>
                </a:lnTo>
                <a:lnTo>
                  <a:pt x="198945" y="47294"/>
                </a:lnTo>
                <a:lnTo>
                  <a:pt x="242493" y="35306"/>
                </a:lnTo>
                <a:lnTo>
                  <a:pt x="288734" y="31153"/>
                </a:lnTo>
                <a:lnTo>
                  <a:pt x="334975" y="35306"/>
                </a:lnTo>
                <a:lnTo>
                  <a:pt x="378523" y="47294"/>
                </a:lnTo>
                <a:lnTo>
                  <a:pt x="418642" y="66370"/>
                </a:lnTo>
                <a:lnTo>
                  <a:pt x="454596" y="91808"/>
                </a:lnTo>
                <a:lnTo>
                  <a:pt x="485660" y="122859"/>
                </a:lnTo>
                <a:lnTo>
                  <a:pt x="511098" y="158826"/>
                </a:lnTo>
                <a:lnTo>
                  <a:pt x="530174" y="198945"/>
                </a:lnTo>
                <a:lnTo>
                  <a:pt x="542163" y="242493"/>
                </a:lnTo>
                <a:lnTo>
                  <a:pt x="546315" y="288734"/>
                </a:lnTo>
                <a:lnTo>
                  <a:pt x="546315" y="158800"/>
                </a:lnTo>
                <a:lnTo>
                  <a:pt x="521690" y="118313"/>
                </a:lnTo>
                <a:lnTo>
                  <a:pt x="492810" y="84658"/>
                </a:lnTo>
                <a:lnTo>
                  <a:pt x="459143" y="55778"/>
                </a:lnTo>
                <a:lnTo>
                  <a:pt x="421309" y="32270"/>
                </a:lnTo>
                <a:lnTo>
                  <a:pt x="418655" y="31153"/>
                </a:lnTo>
                <a:lnTo>
                  <a:pt x="379895" y="14744"/>
                </a:lnTo>
                <a:lnTo>
                  <a:pt x="335508" y="3784"/>
                </a:lnTo>
                <a:lnTo>
                  <a:pt x="288734" y="0"/>
                </a:lnTo>
                <a:lnTo>
                  <a:pt x="241960" y="3784"/>
                </a:lnTo>
                <a:lnTo>
                  <a:pt x="197573" y="14744"/>
                </a:lnTo>
                <a:lnTo>
                  <a:pt x="156159" y="32270"/>
                </a:lnTo>
                <a:lnTo>
                  <a:pt x="118325" y="55778"/>
                </a:lnTo>
                <a:lnTo>
                  <a:pt x="84658" y="84658"/>
                </a:lnTo>
                <a:lnTo>
                  <a:pt x="55778" y="118313"/>
                </a:lnTo>
                <a:lnTo>
                  <a:pt x="32270" y="156159"/>
                </a:lnTo>
                <a:lnTo>
                  <a:pt x="14744" y="197561"/>
                </a:lnTo>
                <a:lnTo>
                  <a:pt x="3784" y="241960"/>
                </a:lnTo>
                <a:lnTo>
                  <a:pt x="0" y="288734"/>
                </a:lnTo>
                <a:lnTo>
                  <a:pt x="4330" y="338683"/>
                </a:lnTo>
                <a:lnTo>
                  <a:pt x="16814" y="385864"/>
                </a:lnTo>
                <a:lnTo>
                  <a:pt x="36715" y="429539"/>
                </a:lnTo>
                <a:lnTo>
                  <a:pt x="63322" y="468972"/>
                </a:lnTo>
                <a:lnTo>
                  <a:pt x="95885" y="503440"/>
                </a:lnTo>
                <a:lnTo>
                  <a:pt x="133680" y="532193"/>
                </a:lnTo>
                <a:lnTo>
                  <a:pt x="175958" y="554520"/>
                </a:lnTo>
                <a:lnTo>
                  <a:pt x="175958" y="661581"/>
                </a:lnTo>
                <a:lnTo>
                  <a:pt x="180225" y="684428"/>
                </a:lnTo>
                <a:lnTo>
                  <a:pt x="191935" y="703580"/>
                </a:lnTo>
                <a:lnTo>
                  <a:pt x="209486" y="717448"/>
                </a:lnTo>
                <a:lnTo>
                  <a:pt x="231267" y="724408"/>
                </a:lnTo>
                <a:lnTo>
                  <a:pt x="231267" y="727798"/>
                </a:lnTo>
                <a:lnTo>
                  <a:pt x="235521" y="748842"/>
                </a:lnTo>
                <a:lnTo>
                  <a:pt x="247129" y="766038"/>
                </a:lnTo>
                <a:lnTo>
                  <a:pt x="264337" y="777646"/>
                </a:lnTo>
                <a:lnTo>
                  <a:pt x="285381" y="781913"/>
                </a:lnTo>
                <a:lnTo>
                  <a:pt x="306425" y="777646"/>
                </a:lnTo>
                <a:lnTo>
                  <a:pt x="323634" y="766038"/>
                </a:lnTo>
                <a:lnTo>
                  <a:pt x="333946" y="750760"/>
                </a:lnTo>
                <a:lnTo>
                  <a:pt x="335241" y="748842"/>
                </a:lnTo>
                <a:lnTo>
                  <a:pt x="339509" y="727798"/>
                </a:lnTo>
                <a:lnTo>
                  <a:pt x="339509" y="724928"/>
                </a:lnTo>
                <a:lnTo>
                  <a:pt x="339509" y="724408"/>
                </a:lnTo>
                <a:lnTo>
                  <a:pt x="378828" y="703580"/>
                </a:lnTo>
                <a:lnTo>
                  <a:pt x="394804" y="661581"/>
                </a:lnTo>
                <a:lnTo>
                  <a:pt x="394804" y="567588"/>
                </a:lnTo>
                <a:lnTo>
                  <a:pt x="394804" y="565696"/>
                </a:lnTo>
                <a:lnTo>
                  <a:pt x="394804" y="557276"/>
                </a:lnTo>
                <a:lnTo>
                  <a:pt x="416814" y="546303"/>
                </a:lnTo>
                <a:lnTo>
                  <a:pt x="438581" y="535457"/>
                </a:lnTo>
                <a:lnTo>
                  <a:pt x="477761" y="506818"/>
                </a:lnTo>
                <a:lnTo>
                  <a:pt x="511568" y="472135"/>
                </a:lnTo>
                <a:lnTo>
                  <a:pt x="539229" y="432219"/>
                </a:lnTo>
                <a:lnTo>
                  <a:pt x="559955" y="387819"/>
                </a:lnTo>
                <a:lnTo>
                  <a:pt x="572960" y="339725"/>
                </a:lnTo>
                <a:lnTo>
                  <a:pt x="577469" y="288734"/>
                </a:lnTo>
                <a:close/>
              </a:path>
            </a:pathLst>
          </a:custGeom>
          <a:solidFill>
            <a:srgbClr val="AF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882" y="3085108"/>
            <a:ext cx="249324" cy="249317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0813847" y="2838145"/>
            <a:ext cx="4890135" cy="1598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920"/>
              </a:lnSpc>
              <a:spcBef>
                <a:spcPts val="120"/>
              </a:spcBef>
            </a:pPr>
            <a:r>
              <a:rPr sz="4250" b="1" spc="-20" dirty="0">
                <a:solidFill>
                  <a:srgbClr val="28B63D"/>
                </a:solidFill>
                <a:latin typeface="Trebuchet MS"/>
                <a:cs typeface="Trebuchet MS"/>
              </a:rPr>
              <a:t>2022</a:t>
            </a:r>
            <a:endParaRPr sz="4250">
              <a:latin typeface="Trebuchet MS"/>
              <a:cs typeface="Trebuchet MS"/>
            </a:endParaRPr>
          </a:p>
          <a:p>
            <a:pPr marL="46355">
              <a:lnSpc>
                <a:spcPts val="2340"/>
              </a:lnSpc>
            </a:pP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sit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amet,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consectetuer</a:t>
            </a:r>
            <a:endParaRPr sz="2100">
              <a:latin typeface="Trade Gothic LT Std Light"/>
              <a:cs typeface="Trade Gothic LT Std Light"/>
            </a:endParaRPr>
          </a:p>
          <a:p>
            <a:pPr marL="46355" marR="5080">
              <a:lnSpc>
                <a:spcPct val="101200"/>
              </a:lnSpc>
            </a:pP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adipiscing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elit,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sed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diam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nonummy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2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nibh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euismod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tincidunt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ut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laoreet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dolore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magna</a:t>
            </a:r>
            <a:endParaRPr sz="2100">
              <a:latin typeface="Trade Gothic LT Std Light"/>
              <a:cs typeface="Trade Gothic LT Std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795426" y="4728812"/>
            <a:ext cx="7001509" cy="55422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20"/>
              </a:spcBef>
            </a:pPr>
            <a:r>
              <a:rPr sz="4250" b="1" spc="-20" dirty="0">
                <a:solidFill>
                  <a:srgbClr val="00B77D"/>
                </a:solidFill>
                <a:latin typeface="Trebuchet MS"/>
                <a:cs typeface="Trebuchet MS"/>
              </a:rPr>
              <a:t>2021</a:t>
            </a:r>
            <a:endParaRPr sz="4250" dirty="0">
              <a:latin typeface="Trebuchet MS"/>
              <a:cs typeface="Trebuchet MS"/>
            </a:endParaRPr>
          </a:p>
          <a:p>
            <a:pPr marL="49530" marR="1318260">
              <a:lnSpc>
                <a:spcPct val="101200"/>
              </a:lnSpc>
              <a:spcBef>
                <a:spcPts val="120"/>
              </a:spcBef>
            </a:pP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sit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amet,</a:t>
            </a:r>
            <a:r>
              <a:rPr sz="2100" b="0" spc="5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consectetuer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adipiscing</a:t>
            </a:r>
            <a:r>
              <a:rPr sz="2100" b="0" spc="5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elit,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sed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diam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nonummy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nibh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euismod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tincidunt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ut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laoreet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dolore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magna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aliquam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erat.</a:t>
            </a:r>
            <a:endParaRPr sz="2100" dirty="0">
              <a:latin typeface="Trade Gothic LT Std Light"/>
              <a:cs typeface="Trade Gothic LT Std Ligh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 dirty="0">
              <a:latin typeface="Trade Gothic LT Std Light"/>
              <a:cs typeface="Trade Gothic LT Std Light"/>
            </a:endParaRPr>
          </a:p>
          <a:p>
            <a:pPr marL="23495">
              <a:lnSpc>
                <a:spcPct val="100000"/>
              </a:lnSpc>
            </a:pPr>
            <a:r>
              <a:rPr sz="4250" b="1" spc="-20" dirty="0">
                <a:solidFill>
                  <a:srgbClr val="0096D5"/>
                </a:solidFill>
                <a:latin typeface="Trebuchet MS"/>
                <a:cs typeface="Trebuchet MS"/>
              </a:rPr>
              <a:t>2020</a:t>
            </a:r>
            <a:endParaRPr sz="4250" dirty="0">
              <a:latin typeface="Trebuchet MS"/>
              <a:cs typeface="Trebuchet MS"/>
            </a:endParaRPr>
          </a:p>
          <a:p>
            <a:pPr marL="58419" marR="5080">
              <a:lnSpc>
                <a:spcPct val="101200"/>
              </a:lnSpc>
              <a:spcBef>
                <a:spcPts val="55"/>
              </a:spcBef>
            </a:pP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sit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amet,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consectetuer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adipiscing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elit,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2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sed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diam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nonummy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nibh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euismod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tincidunt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ut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laoreet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dolore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magna</a:t>
            </a:r>
            <a:r>
              <a:rPr sz="2100" b="0" spc="7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aliquam</a:t>
            </a:r>
            <a:r>
              <a:rPr sz="2100" b="0" spc="7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erat.</a:t>
            </a:r>
            <a:endParaRPr sz="2100" dirty="0">
              <a:latin typeface="Trade Gothic LT Std Light"/>
              <a:cs typeface="Trade Gothic LT Std 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 dirty="0">
              <a:latin typeface="Trade Gothic LT Std Light"/>
              <a:cs typeface="Trade Gothic LT Std Light"/>
            </a:endParaRPr>
          </a:p>
          <a:p>
            <a:pPr marL="38100">
              <a:lnSpc>
                <a:spcPts val="5095"/>
              </a:lnSpc>
            </a:pPr>
            <a:r>
              <a:rPr sz="4250" b="1" spc="-20" dirty="0">
                <a:solidFill>
                  <a:srgbClr val="0073C5"/>
                </a:solidFill>
                <a:latin typeface="Trebuchet MS"/>
                <a:cs typeface="Trebuchet MS"/>
              </a:rPr>
              <a:t>2019</a:t>
            </a:r>
            <a:endParaRPr sz="4250" dirty="0">
              <a:latin typeface="Trebuchet MS"/>
              <a:cs typeface="Trebuchet MS"/>
            </a:endParaRPr>
          </a:p>
          <a:p>
            <a:pPr marL="12700" marR="1010919">
              <a:lnSpc>
                <a:spcPts val="2550"/>
              </a:lnSpc>
              <a:spcBef>
                <a:spcPts val="55"/>
              </a:spcBef>
            </a:pP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sit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amet,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consectetuer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adipiscing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elit,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sed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diam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nonummy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nibh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euismod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tincidunt</a:t>
            </a:r>
            <a:r>
              <a:rPr sz="2100" b="0" spc="6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2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ut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laoreet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dolore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magna</a:t>
            </a:r>
            <a:r>
              <a:rPr sz="2100" b="0" spc="65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aliquam</a:t>
            </a:r>
            <a:r>
              <a:rPr sz="2100" b="0" spc="7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8F8D92"/>
                </a:solidFill>
                <a:latin typeface="Trade Gothic LT Std Light"/>
                <a:cs typeface="Trade Gothic LT Std Light"/>
              </a:rPr>
              <a:t>erat.</a:t>
            </a:r>
            <a:endParaRPr sz="2100" dirty="0">
              <a:latin typeface="Trade Gothic LT Std Light"/>
              <a:cs typeface="Trade Gothic LT Std Light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09A96E9A-2CB8-43C5-A68F-259F33CAB2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176" y="4607676"/>
            <a:ext cx="8459540" cy="923424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885" y="5034770"/>
            <a:ext cx="249324" cy="24931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885" y="6984430"/>
            <a:ext cx="249324" cy="24931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882" y="8934090"/>
            <a:ext cx="249324" cy="2493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112</Words>
  <Application>Microsoft Office PowerPoint</Application>
  <PresentationFormat>Personalizado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Trade Gothic LT Std</vt:lpstr>
      <vt:lpstr>Trade Gothic LT Std Light</vt:lpstr>
      <vt:lpstr>Trebuchet MS</vt:lpstr>
      <vt:lpstr>Calibri</vt:lpstr>
      <vt:lpstr>Office Theme</vt:lpstr>
      <vt:lpstr>IPSUM DOLOR SIT AMET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título-1</dc:title>
  <dc:creator>Alison</dc:creator>
  <cp:lastModifiedBy>Alison</cp:lastModifiedBy>
  <cp:revision>3</cp:revision>
  <dcterms:created xsi:type="dcterms:W3CDTF">2023-07-10T21:01:47Z</dcterms:created>
  <dcterms:modified xsi:type="dcterms:W3CDTF">2023-07-10T21:18:24Z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2023-07-10T00:00:00Z</vt:filetime>
  </property>
  <property fmtid="{D5CDD505-2E9C-101B-9397-08002B2CF9AE}" pid="3" name="Creator">
    <vt:lpwstr>Adobe Illustrator 25.4 (Windows)</vt:lpwstr>
  </property>
  <property fmtid="{D5CDD505-2E9C-101B-9397-08002B2CF9AE}" pid="4" name="LastSaved">
    <vt:filetime>2023-07-10T00:00:00Z</vt:filetime>
  </property>
  <property fmtid="{D5CDD505-2E9C-101B-9397-08002B2CF9AE}" pid="5" name="Producer">
    <vt:lpwstr>Adobe PDF library 16.00</vt:lpwstr>
  </property>
</Properties>
</file>