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20104100" cy="14535150"/>
  <p:notesSz cx="20104100" cy="1453515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rade Gothic LT Std" panose="020B0503020502020204" pitchFamily="34" charset="0"/>
      <p:regular r:id="rId7"/>
      <p:bold r:id="rId8"/>
      <p:italic r:id="rId9"/>
    </p:embeddedFont>
    <p:embeddedFont>
      <p:font typeface="Trade Gothic LT Std Light" panose="020B0503020502020204" pitchFamily="34" charset="0"/>
      <p:regular r:id="rId10"/>
      <p: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690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505896"/>
            <a:ext cx="17088486" cy="3052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139684"/>
            <a:ext cx="14072870" cy="3633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5022" y="2622138"/>
            <a:ext cx="4832350" cy="174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43084"/>
            <a:ext cx="18093690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g object 16">
            <a:extLst>
              <a:ext uri="{FF2B5EF4-FFF2-40B4-BE49-F238E27FC236}">
                <a16:creationId xmlns:a16="http://schemas.microsoft.com/office/drawing/2014/main" id="{D5BD0263-2897-47BE-9A0A-A8EF0856B85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2" y="133532"/>
            <a:ext cx="19866799" cy="14267928"/>
          </a:xfrm>
          <a:prstGeom prst="rect">
            <a:avLst/>
          </a:prstGeom>
        </p:spPr>
      </p:pic>
      <p:sp>
        <p:nvSpPr>
          <p:cNvPr id="29" name="bg object 17">
            <a:extLst>
              <a:ext uri="{FF2B5EF4-FFF2-40B4-BE49-F238E27FC236}">
                <a16:creationId xmlns:a16="http://schemas.microsoft.com/office/drawing/2014/main" id="{C7F90CFC-8F15-4C0E-96B7-4E1B77791AA4}"/>
              </a:ext>
            </a:extLst>
          </p:cNvPr>
          <p:cNvSpPr/>
          <p:nvPr/>
        </p:nvSpPr>
        <p:spPr>
          <a:xfrm>
            <a:off x="661113" y="693055"/>
            <a:ext cx="18748375" cy="13148944"/>
          </a:xfrm>
          <a:custGeom>
            <a:avLst/>
            <a:gdLst/>
            <a:ahLst/>
            <a:cxnLst/>
            <a:rect l="l" t="t" r="r" b="b"/>
            <a:pathLst>
              <a:path w="18748375" h="13148944">
                <a:moveTo>
                  <a:pt x="18713039" y="0"/>
                </a:moveTo>
                <a:lnTo>
                  <a:pt x="34999" y="0"/>
                </a:lnTo>
                <a:lnTo>
                  <a:pt x="21377" y="2750"/>
                </a:lnTo>
                <a:lnTo>
                  <a:pt x="10252" y="10252"/>
                </a:lnTo>
                <a:lnTo>
                  <a:pt x="2750" y="21377"/>
                </a:lnTo>
                <a:lnTo>
                  <a:pt x="0" y="34999"/>
                </a:lnTo>
                <a:lnTo>
                  <a:pt x="0" y="13113865"/>
                </a:lnTo>
                <a:lnTo>
                  <a:pt x="2750" y="13127488"/>
                </a:lnTo>
                <a:lnTo>
                  <a:pt x="10252" y="13138613"/>
                </a:lnTo>
                <a:lnTo>
                  <a:pt x="21377" y="13146114"/>
                </a:lnTo>
                <a:lnTo>
                  <a:pt x="34999" y="13148865"/>
                </a:lnTo>
                <a:lnTo>
                  <a:pt x="18713039" y="13148865"/>
                </a:lnTo>
                <a:lnTo>
                  <a:pt x="18726662" y="13146114"/>
                </a:lnTo>
                <a:lnTo>
                  <a:pt x="18737787" y="13138613"/>
                </a:lnTo>
                <a:lnTo>
                  <a:pt x="18745288" y="13127488"/>
                </a:lnTo>
                <a:lnTo>
                  <a:pt x="18748039" y="13113865"/>
                </a:lnTo>
                <a:lnTo>
                  <a:pt x="18748039" y="34999"/>
                </a:lnTo>
                <a:lnTo>
                  <a:pt x="18745288" y="21377"/>
                </a:lnTo>
                <a:lnTo>
                  <a:pt x="18737787" y="10252"/>
                </a:lnTo>
                <a:lnTo>
                  <a:pt x="18726662" y="2750"/>
                </a:lnTo>
                <a:lnTo>
                  <a:pt x="18713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g object 22">
            <a:extLst>
              <a:ext uri="{FF2B5EF4-FFF2-40B4-BE49-F238E27FC236}">
                <a16:creationId xmlns:a16="http://schemas.microsoft.com/office/drawing/2014/main" id="{1A9086AE-8701-44B0-8743-18DA845A05FA}"/>
              </a:ext>
            </a:extLst>
          </p:cNvPr>
          <p:cNvSpPr/>
          <p:nvPr/>
        </p:nvSpPr>
        <p:spPr>
          <a:xfrm>
            <a:off x="10098901" y="1332529"/>
            <a:ext cx="10005695" cy="13202919"/>
          </a:xfrm>
          <a:custGeom>
            <a:avLst/>
            <a:gdLst/>
            <a:ahLst/>
            <a:cxnLst/>
            <a:rect l="l" t="t" r="r" b="b"/>
            <a:pathLst>
              <a:path w="10005694" h="13202919">
                <a:moveTo>
                  <a:pt x="0" y="13202481"/>
                </a:moveTo>
                <a:lnTo>
                  <a:pt x="10005198" y="0"/>
                </a:lnTo>
              </a:path>
            </a:pathLst>
          </a:custGeom>
          <a:ln w="13844">
            <a:solidFill>
              <a:srgbClr val="CCCDD1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23">
            <a:extLst>
              <a:ext uri="{FF2B5EF4-FFF2-40B4-BE49-F238E27FC236}">
                <a16:creationId xmlns:a16="http://schemas.microsoft.com/office/drawing/2014/main" id="{8A6C0A3B-555C-4B5D-B01F-E3851072A713}"/>
              </a:ext>
            </a:extLst>
          </p:cNvPr>
          <p:cNvSpPr/>
          <p:nvPr/>
        </p:nvSpPr>
        <p:spPr>
          <a:xfrm>
            <a:off x="6663990" y="536706"/>
            <a:ext cx="13440410" cy="4511675"/>
          </a:xfrm>
          <a:custGeom>
            <a:avLst/>
            <a:gdLst/>
            <a:ahLst/>
            <a:cxnLst/>
            <a:rect l="l" t="t" r="r" b="b"/>
            <a:pathLst>
              <a:path w="13440410" h="4511675">
                <a:moveTo>
                  <a:pt x="13440110" y="4511654"/>
                </a:moveTo>
                <a:lnTo>
                  <a:pt x="0" y="0"/>
                </a:lnTo>
              </a:path>
            </a:pathLst>
          </a:custGeom>
          <a:ln w="13844">
            <a:solidFill>
              <a:srgbClr val="CCCDD1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24">
            <a:extLst>
              <a:ext uri="{FF2B5EF4-FFF2-40B4-BE49-F238E27FC236}">
                <a16:creationId xmlns:a16="http://schemas.microsoft.com/office/drawing/2014/main" id="{7CD8AA76-D09D-480F-8A1D-BA3AB4E76A96}"/>
              </a:ext>
            </a:extLst>
          </p:cNvPr>
          <p:cNvSpPr/>
          <p:nvPr/>
        </p:nvSpPr>
        <p:spPr>
          <a:xfrm>
            <a:off x="1100116" y="7104590"/>
            <a:ext cx="18753455" cy="7430770"/>
          </a:xfrm>
          <a:custGeom>
            <a:avLst/>
            <a:gdLst/>
            <a:ahLst/>
            <a:cxnLst/>
            <a:rect l="l" t="t" r="r" b="b"/>
            <a:pathLst>
              <a:path w="18753455" h="7430769">
                <a:moveTo>
                  <a:pt x="0" y="7430420"/>
                </a:moveTo>
                <a:lnTo>
                  <a:pt x="18753135" y="0"/>
                </a:lnTo>
              </a:path>
            </a:pathLst>
          </a:custGeom>
          <a:ln w="13844">
            <a:solidFill>
              <a:srgbClr val="CCCDD1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g object 25">
            <a:extLst>
              <a:ext uri="{FF2B5EF4-FFF2-40B4-BE49-F238E27FC236}">
                <a16:creationId xmlns:a16="http://schemas.microsoft.com/office/drawing/2014/main" id="{F612C01C-830F-4B2E-8D62-B8556BFB6449}"/>
              </a:ext>
            </a:extLst>
          </p:cNvPr>
          <p:cNvSpPr/>
          <p:nvPr/>
        </p:nvSpPr>
        <p:spPr>
          <a:xfrm>
            <a:off x="7293156" y="104544"/>
            <a:ext cx="4058920" cy="11492230"/>
          </a:xfrm>
          <a:custGeom>
            <a:avLst/>
            <a:gdLst/>
            <a:ahLst/>
            <a:cxnLst/>
            <a:rect l="l" t="t" r="r" b="b"/>
            <a:pathLst>
              <a:path w="4058920" h="11492230">
                <a:moveTo>
                  <a:pt x="4058831" y="0"/>
                </a:moveTo>
                <a:lnTo>
                  <a:pt x="0" y="11492011"/>
                </a:lnTo>
              </a:path>
            </a:pathLst>
          </a:custGeom>
          <a:ln w="13844">
            <a:solidFill>
              <a:srgbClr val="CCCDD1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26">
            <a:extLst>
              <a:ext uri="{FF2B5EF4-FFF2-40B4-BE49-F238E27FC236}">
                <a16:creationId xmlns:a16="http://schemas.microsoft.com/office/drawing/2014/main" id="{BA63F824-6152-4475-8BBC-283FE3AF59B2}"/>
              </a:ext>
            </a:extLst>
          </p:cNvPr>
          <p:cNvSpPr/>
          <p:nvPr/>
        </p:nvSpPr>
        <p:spPr>
          <a:xfrm>
            <a:off x="10852830" y="132288"/>
            <a:ext cx="3141345" cy="14403069"/>
          </a:xfrm>
          <a:custGeom>
            <a:avLst/>
            <a:gdLst/>
            <a:ahLst/>
            <a:cxnLst/>
            <a:rect l="l" t="t" r="r" b="b"/>
            <a:pathLst>
              <a:path w="3141344" h="14403069">
                <a:moveTo>
                  <a:pt x="0" y="0"/>
                </a:moveTo>
                <a:lnTo>
                  <a:pt x="3140812" y="14402722"/>
                </a:lnTo>
              </a:path>
            </a:pathLst>
          </a:custGeom>
          <a:ln w="13844">
            <a:solidFill>
              <a:srgbClr val="CCCDD1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27">
            <a:extLst>
              <a:ext uri="{FF2B5EF4-FFF2-40B4-BE49-F238E27FC236}">
                <a16:creationId xmlns:a16="http://schemas.microsoft.com/office/drawing/2014/main" id="{CF45A6D0-A1AF-4321-9D51-5B5B18213EB0}"/>
              </a:ext>
            </a:extLst>
          </p:cNvPr>
          <p:cNvSpPr/>
          <p:nvPr/>
        </p:nvSpPr>
        <p:spPr>
          <a:xfrm>
            <a:off x="11279830" y="2090354"/>
            <a:ext cx="884555" cy="292735"/>
          </a:xfrm>
          <a:custGeom>
            <a:avLst/>
            <a:gdLst/>
            <a:ahLst/>
            <a:cxnLst/>
            <a:rect l="l" t="t" r="r" b="b"/>
            <a:pathLst>
              <a:path w="884554" h="292735">
                <a:moveTo>
                  <a:pt x="884041" y="292583"/>
                </a:moveTo>
                <a:lnTo>
                  <a:pt x="0" y="0"/>
                </a:lnTo>
              </a:path>
            </a:pathLst>
          </a:custGeom>
          <a:ln w="27689">
            <a:solidFill>
              <a:srgbClr val="A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28">
            <a:extLst>
              <a:ext uri="{FF2B5EF4-FFF2-40B4-BE49-F238E27FC236}">
                <a16:creationId xmlns:a16="http://schemas.microsoft.com/office/drawing/2014/main" id="{E6566AEF-1F70-48BE-BAEE-B529B68F87C4}"/>
              </a:ext>
            </a:extLst>
          </p:cNvPr>
          <p:cNvSpPr/>
          <p:nvPr/>
        </p:nvSpPr>
        <p:spPr>
          <a:xfrm>
            <a:off x="18572268" y="7277290"/>
            <a:ext cx="845185" cy="335280"/>
          </a:xfrm>
          <a:custGeom>
            <a:avLst/>
            <a:gdLst/>
            <a:ahLst/>
            <a:cxnLst/>
            <a:rect l="l" t="t" r="r" b="b"/>
            <a:pathLst>
              <a:path w="845184" h="335279">
                <a:moveTo>
                  <a:pt x="0" y="334851"/>
                </a:moveTo>
                <a:lnTo>
                  <a:pt x="845103" y="0"/>
                </a:lnTo>
              </a:path>
            </a:pathLst>
          </a:custGeom>
          <a:ln w="27689">
            <a:solidFill>
              <a:srgbClr val="A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29">
            <a:extLst>
              <a:ext uri="{FF2B5EF4-FFF2-40B4-BE49-F238E27FC236}">
                <a16:creationId xmlns:a16="http://schemas.microsoft.com/office/drawing/2014/main" id="{3EC0F2F0-06D0-4B1C-885A-F01BFECC23D7}"/>
              </a:ext>
            </a:extLst>
          </p:cNvPr>
          <p:cNvSpPr/>
          <p:nvPr/>
        </p:nvSpPr>
        <p:spPr>
          <a:xfrm>
            <a:off x="17971246" y="1388568"/>
            <a:ext cx="2132965" cy="466090"/>
          </a:xfrm>
          <a:custGeom>
            <a:avLst/>
            <a:gdLst/>
            <a:ahLst/>
            <a:cxnLst/>
            <a:rect l="l" t="t" r="r" b="b"/>
            <a:pathLst>
              <a:path w="2132965" h="466089">
                <a:moveTo>
                  <a:pt x="2132854" y="0"/>
                </a:moveTo>
                <a:lnTo>
                  <a:pt x="2132854" y="465526"/>
                </a:lnTo>
                <a:lnTo>
                  <a:pt x="0" y="465526"/>
                </a:lnTo>
                <a:lnTo>
                  <a:pt x="0" y="0"/>
                </a:lnTo>
                <a:lnTo>
                  <a:pt x="2132854" y="0"/>
                </a:lnTo>
                <a:close/>
              </a:path>
            </a:pathLst>
          </a:custGeom>
          <a:solidFill>
            <a:srgbClr val="A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375974" y="1442882"/>
            <a:ext cx="249872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solidFill>
                  <a:srgbClr val="001648"/>
                </a:solidFill>
                <a:latin typeface="Trade Gothic LT Std"/>
                <a:cs typeface="Trade Gothic LT Std"/>
              </a:rPr>
              <a:t>LOREM</a:t>
            </a:r>
            <a:r>
              <a:rPr sz="1900" b="1" spc="-70" dirty="0">
                <a:solidFill>
                  <a:srgbClr val="001648"/>
                </a:solidFill>
                <a:latin typeface="Trade Gothic LT Std"/>
                <a:cs typeface="Trade Gothic LT Std"/>
              </a:rPr>
              <a:t> </a:t>
            </a:r>
            <a:r>
              <a:rPr sz="1900" b="1" dirty="0">
                <a:solidFill>
                  <a:srgbClr val="001648"/>
                </a:solidFill>
                <a:latin typeface="Trade Gothic LT Std"/>
                <a:cs typeface="Trade Gothic LT Std"/>
              </a:rPr>
              <a:t>IPSUM</a:t>
            </a:r>
            <a:r>
              <a:rPr sz="1900" b="1" spc="-65" dirty="0">
                <a:solidFill>
                  <a:srgbClr val="001648"/>
                </a:solidFill>
                <a:latin typeface="Trade Gothic LT Std"/>
                <a:cs typeface="Trade Gothic LT Std"/>
              </a:rPr>
              <a:t> </a:t>
            </a:r>
            <a:r>
              <a:rPr sz="1900" b="1" spc="-10" dirty="0">
                <a:solidFill>
                  <a:srgbClr val="001648"/>
                </a:solidFill>
                <a:latin typeface="Trade Gothic LT Std"/>
                <a:cs typeface="Trade Gothic LT Std"/>
              </a:rPr>
              <a:t>DOLOR</a:t>
            </a:r>
            <a:endParaRPr sz="1900">
              <a:latin typeface="Trade Gothic LT Std"/>
              <a:cs typeface="Trade Gothic LT Std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9B4A373-F865-4E0D-B96E-2A1220A5EA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46" y="719898"/>
            <a:ext cx="13225574" cy="131770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124836" y="1359046"/>
            <a:ext cx="9182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b="1" spc="-20" dirty="0">
                <a:solidFill>
                  <a:srgbClr val="001648"/>
                </a:solidFill>
                <a:latin typeface="Trebuchet MS"/>
                <a:cs typeface="Trebuchet MS"/>
              </a:rPr>
              <a:t>2022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68420" y="3637634"/>
            <a:ext cx="3220085" cy="11449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100" b="1" dirty="0">
                <a:solidFill>
                  <a:srgbClr val="001648"/>
                </a:solidFill>
                <a:latin typeface="Trade Gothic LT Std"/>
                <a:cs typeface="Trade Gothic LT Std"/>
              </a:rPr>
              <a:t>ERAT</a:t>
            </a:r>
            <a:r>
              <a:rPr sz="2100" b="1" spc="-65" dirty="0">
                <a:solidFill>
                  <a:srgbClr val="001648"/>
                </a:solidFill>
                <a:latin typeface="Trade Gothic LT Std"/>
                <a:cs typeface="Trade Gothic LT Std"/>
              </a:rPr>
              <a:t> </a:t>
            </a:r>
            <a:r>
              <a:rPr sz="2100" b="1" spc="-10" dirty="0">
                <a:solidFill>
                  <a:srgbClr val="001648"/>
                </a:solidFill>
                <a:latin typeface="Trade Gothic LT Std"/>
                <a:cs typeface="Trade Gothic LT Std"/>
              </a:rPr>
              <a:t>VOLUTPAT</a:t>
            </a:r>
            <a:endParaRPr sz="2100">
              <a:latin typeface="Trade Gothic LT Std"/>
              <a:cs typeface="Trade Gothic LT Std"/>
            </a:endParaRPr>
          </a:p>
          <a:p>
            <a:pPr marL="12700" marR="5080">
              <a:lnSpc>
                <a:spcPct val="101200"/>
              </a:lnSpc>
              <a:spcBef>
                <a:spcPts val="580"/>
              </a:spcBef>
            </a:pP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b="0" spc="3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sit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amet,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consectetuer</a:t>
            </a:r>
            <a:r>
              <a:rPr sz="2100" b="0" spc="10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b="0" spc="10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elit.</a:t>
            </a:r>
            <a:endParaRPr sz="2100">
              <a:latin typeface="Trade Gothic LT Std Light"/>
              <a:cs typeface="Trade Gothic LT Std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68420" y="6243034"/>
            <a:ext cx="3220085" cy="10426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100" b="1" spc="-10" dirty="0">
                <a:solidFill>
                  <a:srgbClr val="001648"/>
                </a:solidFill>
                <a:latin typeface="Trade Gothic LT Std"/>
                <a:cs typeface="Trade Gothic LT Std"/>
              </a:rPr>
              <a:t>ULLAMCORPER</a:t>
            </a:r>
            <a:endParaRPr sz="2100">
              <a:latin typeface="Trade Gothic LT Std"/>
              <a:cs typeface="Trade Gothic LT Std"/>
            </a:endParaRPr>
          </a:p>
          <a:p>
            <a:pPr marL="12700" marR="5080">
              <a:lnSpc>
                <a:spcPct val="101200"/>
              </a:lnSpc>
              <a:spcBef>
                <a:spcPts val="180"/>
              </a:spcBef>
            </a:pP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b="0" spc="3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sit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amet,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consectetuer</a:t>
            </a:r>
            <a:r>
              <a:rPr sz="2100" b="0" spc="10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b="0" spc="10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elit.</a:t>
            </a:r>
            <a:endParaRPr sz="2100">
              <a:latin typeface="Trade Gothic LT Std Light"/>
              <a:cs typeface="Trade Gothic LT Std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68420" y="8747047"/>
            <a:ext cx="3220085" cy="11436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100" b="1" dirty="0">
                <a:solidFill>
                  <a:srgbClr val="001648"/>
                </a:solidFill>
                <a:latin typeface="Trade Gothic LT Std"/>
                <a:cs typeface="Trade Gothic LT Std"/>
              </a:rPr>
              <a:t>SUSCIPIT</a:t>
            </a:r>
            <a:r>
              <a:rPr sz="2100" b="1" spc="95" dirty="0">
                <a:solidFill>
                  <a:srgbClr val="001648"/>
                </a:solidFill>
                <a:latin typeface="Trade Gothic LT Std"/>
                <a:cs typeface="Trade Gothic LT Std"/>
              </a:rPr>
              <a:t> </a:t>
            </a:r>
            <a:r>
              <a:rPr sz="2100" b="1" spc="-10" dirty="0">
                <a:solidFill>
                  <a:srgbClr val="001648"/>
                </a:solidFill>
                <a:latin typeface="Trade Gothic LT Std"/>
                <a:cs typeface="Trade Gothic LT Std"/>
              </a:rPr>
              <a:t>LOBORTIS</a:t>
            </a:r>
            <a:endParaRPr sz="2100">
              <a:latin typeface="Trade Gothic LT Std"/>
              <a:cs typeface="Trade Gothic LT Std"/>
            </a:endParaRPr>
          </a:p>
          <a:p>
            <a:pPr marL="12700" marR="5080">
              <a:lnSpc>
                <a:spcPct val="101200"/>
              </a:lnSpc>
              <a:spcBef>
                <a:spcPts val="575"/>
              </a:spcBef>
            </a:pP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b="0" spc="3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sit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amet,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consectetuer</a:t>
            </a:r>
            <a:r>
              <a:rPr sz="2100" b="0" spc="10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b="0" spc="10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elit.</a:t>
            </a:r>
            <a:endParaRPr sz="2100">
              <a:latin typeface="Trade Gothic LT Std Light"/>
              <a:cs typeface="Trade Gothic LT Std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2552" y="9911701"/>
            <a:ext cx="2360295" cy="607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800" b="1" spc="-10" dirty="0">
                <a:solidFill>
                  <a:srgbClr val="FFFFFF"/>
                </a:solidFill>
                <a:latin typeface="Trebuchet MS"/>
                <a:cs typeface="Trebuchet MS"/>
              </a:rPr>
              <a:t>NONUMMY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8397" y="3790127"/>
            <a:ext cx="5955030" cy="501459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77470" marR="5080">
              <a:lnSpc>
                <a:spcPts val="6330"/>
              </a:lnSpc>
              <a:spcBef>
                <a:spcPts val="1030"/>
              </a:spcBef>
            </a:pPr>
            <a:r>
              <a:rPr sz="6000" b="1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60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IPSUM </a:t>
            </a:r>
            <a:r>
              <a:rPr sz="6000" b="1" dirty="0">
                <a:solidFill>
                  <a:srgbClr val="AFC800"/>
                </a:solidFill>
                <a:latin typeface="Trebuchet MS"/>
                <a:cs typeface="Trebuchet MS"/>
              </a:rPr>
              <a:t>DOLOR</a:t>
            </a:r>
            <a:r>
              <a:rPr sz="6000" b="1" spc="-204" dirty="0">
                <a:solidFill>
                  <a:srgbClr val="AFC800"/>
                </a:solidFill>
                <a:latin typeface="Trebuchet MS"/>
                <a:cs typeface="Trebuchet MS"/>
              </a:rPr>
              <a:t> </a:t>
            </a:r>
            <a:r>
              <a:rPr sz="6000" b="1" spc="-35" dirty="0">
                <a:solidFill>
                  <a:srgbClr val="AFC800"/>
                </a:solidFill>
                <a:latin typeface="Trebuchet MS"/>
                <a:cs typeface="Trebuchet MS"/>
              </a:rPr>
              <a:t>SIT</a:t>
            </a:r>
            <a:r>
              <a:rPr sz="6000" b="1" spc="-440" dirty="0">
                <a:solidFill>
                  <a:srgbClr val="AFC800"/>
                </a:solidFill>
                <a:latin typeface="Trebuchet MS"/>
                <a:cs typeface="Trebuchet MS"/>
              </a:rPr>
              <a:t> </a:t>
            </a:r>
            <a:r>
              <a:rPr sz="6000" b="1" spc="-20" dirty="0">
                <a:solidFill>
                  <a:srgbClr val="AFC800"/>
                </a:solidFill>
                <a:latin typeface="Trebuchet MS"/>
                <a:cs typeface="Trebuchet MS"/>
              </a:rPr>
              <a:t>AMET</a:t>
            </a:r>
            <a:endParaRPr sz="6000" dirty="0">
              <a:latin typeface="Trebuchet MS"/>
              <a:cs typeface="Trebuchet MS"/>
            </a:endParaRPr>
          </a:p>
          <a:p>
            <a:pPr marL="77470">
              <a:lnSpc>
                <a:spcPts val="4300"/>
              </a:lnSpc>
            </a:pPr>
            <a:r>
              <a:rPr sz="3800" b="1" dirty="0">
                <a:solidFill>
                  <a:srgbClr val="FFFFFF"/>
                </a:solidFill>
                <a:latin typeface="Trebuchet MS"/>
                <a:cs typeface="Trebuchet MS"/>
              </a:rPr>
              <a:t>SED</a:t>
            </a:r>
            <a:r>
              <a:rPr sz="38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b="1" dirty="0">
                <a:solidFill>
                  <a:srgbClr val="FFFFFF"/>
                </a:solidFill>
                <a:latin typeface="Trebuchet MS"/>
                <a:cs typeface="Trebuchet MS"/>
              </a:rPr>
              <a:t>DIAM</a:t>
            </a:r>
            <a:r>
              <a:rPr sz="3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b="1" spc="-2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endParaRPr sz="3800" dirty="0">
              <a:latin typeface="Trebuchet MS"/>
              <a:cs typeface="Trebuchet MS"/>
            </a:endParaRPr>
          </a:p>
          <a:p>
            <a:pPr marL="16510">
              <a:lnSpc>
                <a:spcPct val="100000"/>
              </a:lnSpc>
              <a:spcBef>
                <a:spcPts val="1664"/>
              </a:spcBef>
            </a:pPr>
            <a:r>
              <a:rPr sz="3000" b="1" dirty="0">
                <a:solidFill>
                  <a:srgbClr val="AFC800"/>
                </a:solidFill>
                <a:latin typeface="Trade Gothic LT Std"/>
                <a:cs typeface="Trade Gothic LT Std"/>
              </a:rPr>
              <a:t>Lorem</a:t>
            </a:r>
            <a:r>
              <a:rPr sz="3000" b="1" spc="-90" dirty="0">
                <a:solidFill>
                  <a:srgbClr val="AFC800"/>
                </a:solidFill>
                <a:latin typeface="Trade Gothic LT Std"/>
                <a:cs typeface="Trade Gothic LT Std"/>
              </a:rPr>
              <a:t> </a:t>
            </a:r>
            <a:r>
              <a:rPr sz="3000" b="1" dirty="0">
                <a:solidFill>
                  <a:srgbClr val="AFC800"/>
                </a:solidFill>
                <a:latin typeface="Trade Gothic LT Std"/>
                <a:cs typeface="Trade Gothic LT Std"/>
              </a:rPr>
              <a:t>ipsum</a:t>
            </a:r>
            <a:r>
              <a:rPr sz="3000" b="1" spc="-85" dirty="0">
                <a:solidFill>
                  <a:srgbClr val="AFC800"/>
                </a:solidFill>
                <a:latin typeface="Trade Gothic LT Std"/>
                <a:cs typeface="Trade Gothic LT Std"/>
              </a:rPr>
              <a:t> </a:t>
            </a:r>
            <a:r>
              <a:rPr sz="3000" b="1" spc="-10" dirty="0">
                <a:solidFill>
                  <a:srgbClr val="AFC800"/>
                </a:solidFill>
                <a:latin typeface="Trade Gothic LT Std"/>
                <a:cs typeface="Trade Gothic LT Std"/>
              </a:rPr>
              <a:t>dolor.</a:t>
            </a:r>
            <a:endParaRPr sz="3000" dirty="0">
              <a:latin typeface="Trade Gothic LT Std"/>
              <a:cs typeface="Trade Gothic LT Std"/>
            </a:endParaRPr>
          </a:p>
          <a:p>
            <a:pPr marL="12700" marR="1983739">
              <a:lnSpc>
                <a:spcPct val="100000"/>
              </a:lnSpc>
              <a:spcBef>
                <a:spcPts val="110"/>
              </a:spcBef>
            </a:pPr>
            <a:r>
              <a:rPr sz="1900" b="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Sit amet, consectetuer adipiscing </a:t>
            </a:r>
            <a:r>
              <a:rPr sz="1900" b="0" spc="-1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elit, </a:t>
            </a:r>
            <a:r>
              <a:rPr sz="1900" b="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sed diam nonummy nibh </a:t>
            </a:r>
            <a:r>
              <a:rPr sz="1900" b="0" spc="-1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euismod </a:t>
            </a:r>
            <a:r>
              <a:rPr sz="1900" b="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tincidunt ut laoreet dolore </a:t>
            </a:r>
            <a:r>
              <a:rPr sz="1900" b="0" spc="-1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magna </a:t>
            </a:r>
            <a:r>
              <a:rPr sz="1900" b="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aliquam erat volutpat. </a:t>
            </a:r>
            <a:r>
              <a:rPr sz="1900" b="1" dirty="0">
                <a:solidFill>
                  <a:srgbClr val="AFC800"/>
                </a:solidFill>
                <a:latin typeface="Trade Gothic LT Std"/>
                <a:cs typeface="Trade Gothic LT Std"/>
              </a:rPr>
              <a:t>Ut wisi enim </a:t>
            </a:r>
            <a:r>
              <a:rPr sz="1900" b="1" spc="-25" dirty="0">
                <a:solidFill>
                  <a:srgbClr val="AFC800"/>
                </a:solidFill>
                <a:latin typeface="Trade Gothic LT Std"/>
                <a:cs typeface="Trade Gothic LT Std"/>
              </a:rPr>
              <a:t>ad </a:t>
            </a:r>
            <a:r>
              <a:rPr sz="1900" b="1" dirty="0">
                <a:solidFill>
                  <a:srgbClr val="AFC800"/>
                </a:solidFill>
                <a:latin typeface="Trade Gothic LT Std"/>
                <a:cs typeface="Trade Gothic LT Std"/>
              </a:rPr>
              <a:t>minim veniam</a:t>
            </a:r>
            <a:r>
              <a:rPr sz="1900" b="0" dirty="0">
                <a:solidFill>
                  <a:srgbClr val="AFC800"/>
                </a:solidFill>
                <a:latin typeface="Trade Gothic LT Std Light"/>
                <a:cs typeface="Trade Gothic LT Std Light"/>
              </a:rPr>
              <a:t>, </a:t>
            </a:r>
            <a:r>
              <a:rPr sz="1900" b="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quis nostrud </a:t>
            </a:r>
            <a:r>
              <a:rPr sz="1900" b="0" spc="-1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exerci </a:t>
            </a:r>
            <a:r>
              <a:rPr sz="1900" b="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tation ullamcorper suscipit lobortis </a:t>
            </a:r>
            <a:r>
              <a:rPr sz="1900" b="0" spc="-2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nisl </a:t>
            </a:r>
            <a:r>
              <a:rPr sz="1900" b="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ut aliquip ex ea commodo </a:t>
            </a:r>
            <a:r>
              <a:rPr sz="1900" b="0" spc="-1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consequat.</a:t>
            </a:r>
            <a:endParaRPr sz="1900" dirty="0">
              <a:latin typeface="Trade Gothic LT Std Light"/>
              <a:cs typeface="Trade Gothic LT Std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8402" y="9202280"/>
            <a:ext cx="918210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b="1" spc="-25" dirty="0">
                <a:solidFill>
                  <a:srgbClr val="AFC800"/>
                </a:solidFill>
                <a:latin typeface="Trebuchet MS"/>
                <a:cs typeface="Trebuchet MS"/>
              </a:rPr>
              <a:t>25</a:t>
            </a:r>
            <a:endParaRPr sz="60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500140" y="2753917"/>
            <a:ext cx="2795270" cy="8381365"/>
            <a:chOff x="13500140" y="2753917"/>
            <a:chExt cx="2795270" cy="8381365"/>
          </a:xfrm>
        </p:grpSpPr>
        <p:sp>
          <p:nvSpPr>
            <p:cNvPr id="11" name="object 11"/>
            <p:cNvSpPr/>
            <p:nvPr/>
          </p:nvSpPr>
          <p:spPr>
            <a:xfrm>
              <a:off x="15612504" y="2753918"/>
              <a:ext cx="577850" cy="782320"/>
            </a:xfrm>
            <a:custGeom>
              <a:avLst/>
              <a:gdLst/>
              <a:ahLst/>
              <a:cxnLst/>
              <a:rect l="l" t="t" r="r" b="b"/>
              <a:pathLst>
                <a:path w="577850" h="782320">
                  <a:moveTo>
                    <a:pt x="362635" y="486511"/>
                  </a:moveTo>
                  <a:lnTo>
                    <a:pt x="357352" y="478180"/>
                  </a:lnTo>
                  <a:lnTo>
                    <a:pt x="348957" y="476313"/>
                  </a:lnTo>
                  <a:lnTo>
                    <a:pt x="340550" y="474433"/>
                  </a:lnTo>
                  <a:lnTo>
                    <a:pt x="332232" y="479717"/>
                  </a:lnTo>
                  <a:lnTo>
                    <a:pt x="326250" y="506564"/>
                  </a:lnTo>
                  <a:lnTo>
                    <a:pt x="331533" y="514896"/>
                  </a:lnTo>
                  <a:lnTo>
                    <a:pt x="341071" y="517017"/>
                  </a:lnTo>
                  <a:lnTo>
                    <a:pt x="342214" y="517144"/>
                  </a:lnTo>
                  <a:lnTo>
                    <a:pt x="350469" y="517144"/>
                  </a:lnTo>
                  <a:lnTo>
                    <a:pt x="356908" y="512216"/>
                  </a:lnTo>
                  <a:lnTo>
                    <a:pt x="362635" y="486511"/>
                  </a:lnTo>
                  <a:close/>
                </a:path>
                <a:path w="577850" h="782320">
                  <a:moveTo>
                    <a:pt x="577469" y="288734"/>
                  </a:moveTo>
                  <a:lnTo>
                    <a:pt x="573684" y="241960"/>
                  </a:lnTo>
                  <a:lnTo>
                    <a:pt x="562724" y="197573"/>
                  </a:lnTo>
                  <a:lnTo>
                    <a:pt x="546315" y="158838"/>
                  </a:lnTo>
                  <a:lnTo>
                    <a:pt x="546315" y="288734"/>
                  </a:lnTo>
                  <a:lnTo>
                    <a:pt x="542150" y="334975"/>
                  </a:lnTo>
                  <a:lnTo>
                    <a:pt x="530174" y="378523"/>
                  </a:lnTo>
                  <a:lnTo>
                    <a:pt x="511098" y="418642"/>
                  </a:lnTo>
                  <a:lnTo>
                    <a:pt x="485660" y="454596"/>
                  </a:lnTo>
                  <a:lnTo>
                    <a:pt x="454596" y="485660"/>
                  </a:lnTo>
                  <a:lnTo>
                    <a:pt x="418642" y="511098"/>
                  </a:lnTo>
                  <a:lnTo>
                    <a:pt x="378523" y="530174"/>
                  </a:lnTo>
                  <a:lnTo>
                    <a:pt x="363651" y="534276"/>
                  </a:lnTo>
                  <a:lnTo>
                    <a:pt x="363651" y="567588"/>
                  </a:lnTo>
                  <a:lnTo>
                    <a:pt x="363651" y="661581"/>
                  </a:lnTo>
                  <a:lnTo>
                    <a:pt x="361111" y="674116"/>
                  </a:lnTo>
                  <a:lnTo>
                    <a:pt x="354203" y="684352"/>
                  </a:lnTo>
                  <a:lnTo>
                    <a:pt x="343966" y="691261"/>
                  </a:lnTo>
                  <a:lnTo>
                    <a:pt x="331444" y="693788"/>
                  </a:lnTo>
                  <a:lnTo>
                    <a:pt x="308343" y="693788"/>
                  </a:lnTo>
                  <a:lnTo>
                    <a:pt x="308343" y="724941"/>
                  </a:lnTo>
                  <a:lnTo>
                    <a:pt x="308343" y="727798"/>
                  </a:lnTo>
                  <a:lnTo>
                    <a:pt x="306539" y="736727"/>
                  </a:lnTo>
                  <a:lnTo>
                    <a:pt x="301612" y="744029"/>
                  </a:lnTo>
                  <a:lnTo>
                    <a:pt x="294309" y="748957"/>
                  </a:lnTo>
                  <a:lnTo>
                    <a:pt x="285381" y="750773"/>
                  </a:lnTo>
                  <a:lnTo>
                    <a:pt x="276453" y="748957"/>
                  </a:lnTo>
                  <a:lnTo>
                    <a:pt x="269151" y="744029"/>
                  </a:lnTo>
                  <a:lnTo>
                    <a:pt x="264223" y="736727"/>
                  </a:lnTo>
                  <a:lnTo>
                    <a:pt x="262407" y="727798"/>
                  </a:lnTo>
                  <a:lnTo>
                    <a:pt x="262407" y="724941"/>
                  </a:lnTo>
                  <a:lnTo>
                    <a:pt x="308343" y="724941"/>
                  </a:lnTo>
                  <a:lnTo>
                    <a:pt x="308343" y="693788"/>
                  </a:lnTo>
                  <a:lnTo>
                    <a:pt x="239318" y="693788"/>
                  </a:lnTo>
                  <a:lnTo>
                    <a:pt x="229476" y="692251"/>
                  </a:lnTo>
                  <a:lnTo>
                    <a:pt x="220853" y="687946"/>
                  </a:lnTo>
                  <a:lnTo>
                    <a:pt x="213956" y="681355"/>
                  </a:lnTo>
                  <a:lnTo>
                    <a:pt x="209232" y="672985"/>
                  </a:lnTo>
                  <a:lnTo>
                    <a:pt x="283921" y="672985"/>
                  </a:lnTo>
                  <a:lnTo>
                    <a:pt x="290906" y="666013"/>
                  </a:lnTo>
                  <a:lnTo>
                    <a:pt x="290906" y="648817"/>
                  </a:lnTo>
                  <a:lnTo>
                    <a:pt x="283921" y="641832"/>
                  </a:lnTo>
                  <a:lnTo>
                    <a:pt x="207111" y="641832"/>
                  </a:lnTo>
                  <a:lnTo>
                    <a:pt x="207111" y="617689"/>
                  </a:lnTo>
                  <a:lnTo>
                    <a:pt x="283921" y="617689"/>
                  </a:lnTo>
                  <a:lnTo>
                    <a:pt x="290906" y="610717"/>
                  </a:lnTo>
                  <a:lnTo>
                    <a:pt x="290906" y="593509"/>
                  </a:lnTo>
                  <a:lnTo>
                    <a:pt x="283921" y="586536"/>
                  </a:lnTo>
                  <a:lnTo>
                    <a:pt x="207111" y="586536"/>
                  </a:lnTo>
                  <a:lnTo>
                    <a:pt x="207111" y="565708"/>
                  </a:lnTo>
                  <a:lnTo>
                    <a:pt x="226796" y="570763"/>
                  </a:lnTo>
                  <a:lnTo>
                    <a:pt x="247002" y="574459"/>
                  </a:lnTo>
                  <a:lnTo>
                    <a:pt x="267665" y="576707"/>
                  </a:lnTo>
                  <a:lnTo>
                    <a:pt x="288734" y="577469"/>
                  </a:lnTo>
                  <a:lnTo>
                    <a:pt x="308000" y="576834"/>
                  </a:lnTo>
                  <a:lnTo>
                    <a:pt x="326936" y="574941"/>
                  </a:lnTo>
                  <a:lnTo>
                    <a:pt x="345503" y="571842"/>
                  </a:lnTo>
                  <a:lnTo>
                    <a:pt x="363651" y="567588"/>
                  </a:lnTo>
                  <a:lnTo>
                    <a:pt x="363651" y="534276"/>
                  </a:lnTo>
                  <a:lnTo>
                    <a:pt x="334975" y="542163"/>
                  </a:lnTo>
                  <a:lnTo>
                    <a:pt x="288734" y="546315"/>
                  </a:lnTo>
                  <a:lnTo>
                    <a:pt x="281228" y="546201"/>
                  </a:lnTo>
                  <a:lnTo>
                    <a:pt x="273761" y="545871"/>
                  </a:lnTo>
                  <a:lnTo>
                    <a:pt x="266357" y="545338"/>
                  </a:lnTo>
                  <a:lnTo>
                    <a:pt x="259016" y="544601"/>
                  </a:lnTo>
                  <a:lnTo>
                    <a:pt x="259029" y="541591"/>
                  </a:lnTo>
                  <a:lnTo>
                    <a:pt x="258381" y="538695"/>
                  </a:lnTo>
                  <a:lnTo>
                    <a:pt x="207619" y="311010"/>
                  </a:lnTo>
                  <a:lnTo>
                    <a:pt x="237566" y="311010"/>
                  </a:lnTo>
                  <a:lnTo>
                    <a:pt x="241515" y="309372"/>
                  </a:lnTo>
                  <a:lnTo>
                    <a:pt x="261073" y="289814"/>
                  </a:lnTo>
                  <a:lnTo>
                    <a:pt x="317309" y="346062"/>
                  </a:lnTo>
                  <a:lnTo>
                    <a:pt x="327177" y="346062"/>
                  </a:lnTo>
                  <a:lnTo>
                    <a:pt x="362216" y="311010"/>
                  </a:lnTo>
                  <a:lnTo>
                    <a:pt x="369849" y="311010"/>
                  </a:lnTo>
                  <a:lnTo>
                    <a:pt x="338569" y="451269"/>
                  </a:lnTo>
                  <a:lnTo>
                    <a:pt x="343865" y="459600"/>
                  </a:lnTo>
                  <a:lnTo>
                    <a:pt x="360667" y="463346"/>
                  </a:lnTo>
                  <a:lnTo>
                    <a:pt x="368973" y="458050"/>
                  </a:lnTo>
                  <a:lnTo>
                    <a:pt x="401764" y="311010"/>
                  </a:lnTo>
                  <a:lnTo>
                    <a:pt x="402678" y="306933"/>
                  </a:lnTo>
                  <a:lnTo>
                    <a:pt x="405511" y="294220"/>
                  </a:lnTo>
                  <a:lnTo>
                    <a:pt x="404393" y="289394"/>
                  </a:lnTo>
                  <a:lnTo>
                    <a:pt x="398475" y="282016"/>
                  </a:lnTo>
                  <a:lnTo>
                    <a:pt x="394004" y="279869"/>
                  </a:lnTo>
                  <a:lnTo>
                    <a:pt x="351624" y="279869"/>
                  </a:lnTo>
                  <a:lnTo>
                    <a:pt x="347662" y="281508"/>
                  </a:lnTo>
                  <a:lnTo>
                    <a:pt x="322249" y="306933"/>
                  </a:lnTo>
                  <a:lnTo>
                    <a:pt x="305130" y="289814"/>
                  </a:lnTo>
                  <a:lnTo>
                    <a:pt x="269163" y="253860"/>
                  </a:lnTo>
                  <a:lnTo>
                    <a:pt x="265214" y="252222"/>
                  </a:lnTo>
                  <a:lnTo>
                    <a:pt x="256946" y="252222"/>
                  </a:lnTo>
                  <a:lnTo>
                    <a:pt x="252984" y="253860"/>
                  </a:lnTo>
                  <a:lnTo>
                    <a:pt x="226974" y="279869"/>
                  </a:lnTo>
                  <a:lnTo>
                    <a:pt x="183451" y="279869"/>
                  </a:lnTo>
                  <a:lnTo>
                    <a:pt x="178981" y="282016"/>
                  </a:lnTo>
                  <a:lnTo>
                    <a:pt x="173075" y="289394"/>
                  </a:lnTo>
                  <a:lnTo>
                    <a:pt x="171945" y="294220"/>
                  </a:lnTo>
                  <a:lnTo>
                    <a:pt x="226453" y="538695"/>
                  </a:lnTo>
                  <a:lnTo>
                    <a:pt x="180365" y="522376"/>
                  </a:lnTo>
                  <a:lnTo>
                    <a:pt x="138734" y="498017"/>
                  </a:lnTo>
                  <a:lnTo>
                    <a:pt x="102552" y="466559"/>
                  </a:lnTo>
                  <a:lnTo>
                    <a:pt x="72745" y="428942"/>
                  </a:lnTo>
                  <a:lnTo>
                    <a:pt x="50266" y="386130"/>
                  </a:lnTo>
                  <a:lnTo>
                    <a:pt x="36080" y="339077"/>
                  </a:lnTo>
                  <a:lnTo>
                    <a:pt x="31153" y="288734"/>
                  </a:lnTo>
                  <a:lnTo>
                    <a:pt x="35306" y="242493"/>
                  </a:lnTo>
                  <a:lnTo>
                    <a:pt x="47294" y="198945"/>
                  </a:lnTo>
                  <a:lnTo>
                    <a:pt x="66370" y="158826"/>
                  </a:lnTo>
                  <a:lnTo>
                    <a:pt x="91808" y="122872"/>
                  </a:lnTo>
                  <a:lnTo>
                    <a:pt x="122872" y="91808"/>
                  </a:lnTo>
                  <a:lnTo>
                    <a:pt x="158826" y="66370"/>
                  </a:lnTo>
                  <a:lnTo>
                    <a:pt x="198945" y="47294"/>
                  </a:lnTo>
                  <a:lnTo>
                    <a:pt x="242493" y="35318"/>
                  </a:lnTo>
                  <a:lnTo>
                    <a:pt x="288734" y="31153"/>
                  </a:lnTo>
                  <a:lnTo>
                    <a:pt x="334975" y="35318"/>
                  </a:lnTo>
                  <a:lnTo>
                    <a:pt x="378523" y="47294"/>
                  </a:lnTo>
                  <a:lnTo>
                    <a:pt x="418642" y="66370"/>
                  </a:lnTo>
                  <a:lnTo>
                    <a:pt x="454596" y="91808"/>
                  </a:lnTo>
                  <a:lnTo>
                    <a:pt x="485660" y="122872"/>
                  </a:lnTo>
                  <a:lnTo>
                    <a:pt x="511098" y="158826"/>
                  </a:lnTo>
                  <a:lnTo>
                    <a:pt x="530174" y="198945"/>
                  </a:lnTo>
                  <a:lnTo>
                    <a:pt x="542150" y="242493"/>
                  </a:lnTo>
                  <a:lnTo>
                    <a:pt x="546315" y="288734"/>
                  </a:lnTo>
                  <a:lnTo>
                    <a:pt x="546315" y="158838"/>
                  </a:lnTo>
                  <a:lnTo>
                    <a:pt x="521677" y="118325"/>
                  </a:lnTo>
                  <a:lnTo>
                    <a:pt x="492798" y="84670"/>
                  </a:lnTo>
                  <a:lnTo>
                    <a:pt x="459143" y="55791"/>
                  </a:lnTo>
                  <a:lnTo>
                    <a:pt x="421309" y="32283"/>
                  </a:lnTo>
                  <a:lnTo>
                    <a:pt x="379895" y="14744"/>
                  </a:lnTo>
                  <a:lnTo>
                    <a:pt x="335508" y="3784"/>
                  </a:lnTo>
                  <a:lnTo>
                    <a:pt x="288734" y="0"/>
                  </a:lnTo>
                  <a:lnTo>
                    <a:pt x="241960" y="3784"/>
                  </a:lnTo>
                  <a:lnTo>
                    <a:pt x="197573" y="14744"/>
                  </a:lnTo>
                  <a:lnTo>
                    <a:pt x="156159" y="32283"/>
                  </a:lnTo>
                  <a:lnTo>
                    <a:pt x="118325" y="55791"/>
                  </a:lnTo>
                  <a:lnTo>
                    <a:pt x="84658" y="84670"/>
                  </a:lnTo>
                  <a:lnTo>
                    <a:pt x="55778" y="118325"/>
                  </a:lnTo>
                  <a:lnTo>
                    <a:pt x="32270" y="156159"/>
                  </a:lnTo>
                  <a:lnTo>
                    <a:pt x="14744" y="197573"/>
                  </a:lnTo>
                  <a:lnTo>
                    <a:pt x="3784" y="241960"/>
                  </a:lnTo>
                  <a:lnTo>
                    <a:pt x="0" y="288734"/>
                  </a:lnTo>
                  <a:lnTo>
                    <a:pt x="4318" y="338683"/>
                  </a:lnTo>
                  <a:lnTo>
                    <a:pt x="16802" y="385864"/>
                  </a:lnTo>
                  <a:lnTo>
                    <a:pt x="36715" y="429539"/>
                  </a:lnTo>
                  <a:lnTo>
                    <a:pt x="63322" y="468972"/>
                  </a:lnTo>
                  <a:lnTo>
                    <a:pt x="95885" y="503440"/>
                  </a:lnTo>
                  <a:lnTo>
                    <a:pt x="133680" y="532206"/>
                  </a:lnTo>
                  <a:lnTo>
                    <a:pt x="175958" y="554532"/>
                  </a:lnTo>
                  <a:lnTo>
                    <a:pt x="175958" y="661581"/>
                  </a:lnTo>
                  <a:lnTo>
                    <a:pt x="180213" y="684428"/>
                  </a:lnTo>
                  <a:lnTo>
                    <a:pt x="191935" y="703592"/>
                  </a:lnTo>
                  <a:lnTo>
                    <a:pt x="209486" y="717448"/>
                  </a:lnTo>
                  <a:lnTo>
                    <a:pt x="231254" y="724420"/>
                  </a:lnTo>
                  <a:lnTo>
                    <a:pt x="231254" y="727798"/>
                  </a:lnTo>
                  <a:lnTo>
                    <a:pt x="235521" y="748842"/>
                  </a:lnTo>
                  <a:lnTo>
                    <a:pt x="247129" y="766051"/>
                  </a:lnTo>
                  <a:lnTo>
                    <a:pt x="264337" y="777659"/>
                  </a:lnTo>
                  <a:lnTo>
                    <a:pt x="285381" y="781913"/>
                  </a:lnTo>
                  <a:lnTo>
                    <a:pt x="306425" y="777659"/>
                  </a:lnTo>
                  <a:lnTo>
                    <a:pt x="323634" y="766051"/>
                  </a:lnTo>
                  <a:lnTo>
                    <a:pt x="333946" y="750773"/>
                  </a:lnTo>
                  <a:lnTo>
                    <a:pt x="335241" y="748842"/>
                  </a:lnTo>
                  <a:lnTo>
                    <a:pt x="339496" y="727798"/>
                  </a:lnTo>
                  <a:lnTo>
                    <a:pt x="339496" y="724941"/>
                  </a:lnTo>
                  <a:lnTo>
                    <a:pt x="339496" y="724420"/>
                  </a:lnTo>
                  <a:lnTo>
                    <a:pt x="378828" y="703592"/>
                  </a:lnTo>
                  <a:lnTo>
                    <a:pt x="394804" y="661581"/>
                  </a:lnTo>
                  <a:lnTo>
                    <a:pt x="394804" y="567588"/>
                  </a:lnTo>
                  <a:lnTo>
                    <a:pt x="394804" y="565708"/>
                  </a:lnTo>
                  <a:lnTo>
                    <a:pt x="394804" y="557288"/>
                  </a:lnTo>
                  <a:lnTo>
                    <a:pt x="416814" y="546315"/>
                  </a:lnTo>
                  <a:lnTo>
                    <a:pt x="438569" y="535457"/>
                  </a:lnTo>
                  <a:lnTo>
                    <a:pt x="477761" y="506818"/>
                  </a:lnTo>
                  <a:lnTo>
                    <a:pt x="511568" y="472147"/>
                  </a:lnTo>
                  <a:lnTo>
                    <a:pt x="539229" y="432219"/>
                  </a:lnTo>
                  <a:lnTo>
                    <a:pt x="559943" y="387819"/>
                  </a:lnTo>
                  <a:lnTo>
                    <a:pt x="572960" y="339737"/>
                  </a:lnTo>
                  <a:lnTo>
                    <a:pt x="577469" y="288734"/>
                  </a:lnTo>
                  <a:close/>
                </a:path>
              </a:pathLst>
            </a:custGeom>
            <a:solidFill>
              <a:srgbClr val="9F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20411" y="7862722"/>
              <a:ext cx="145101" cy="2031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528102" y="8074947"/>
              <a:ext cx="330200" cy="134620"/>
            </a:xfrm>
            <a:custGeom>
              <a:avLst/>
              <a:gdLst/>
              <a:ahLst/>
              <a:cxnLst/>
              <a:rect l="l" t="t" r="r" b="b"/>
              <a:pathLst>
                <a:path w="330200" h="134620">
                  <a:moveTo>
                    <a:pt x="128230" y="0"/>
                  </a:moveTo>
                  <a:lnTo>
                    <a:pt x="99869" y="0"/>
                  </a:lnTo>
                  <a:lnTo>
                    <a:pt x="93570" y="588"/>
                  </a:lnTo>
                  <a:lnTo>
                    <a:pt x="34572" y="29906"/>
                  </a:lnTo>
                  <a:lnTo>
                    <a:pt x="6790" y="82972"/>
                  </a:lnTo>
                  <a:lnTo>
                    <a:pt x="0" y="120443"/>
                  </a:lnTo>
                  <a:lnTo>
                    <a:pt x="1232" y="125115"/>
                  </a:lnTo>
                  <a:lnTo>
                    <a:pt x="7150" y="132204"/>
                  </a:lnTo>
                  <a:lnTo>
                    <a:pt x="11532" y="134253"/>
                  </a:lnTo>
                  <a:lnTo>
                    <a:pt x="318099" y="134246"/>
                  </a:lnTo>
                  <a:lnTo>
                    <a:pt x="322481" y="132204"/>
                  </a:lnTo>
                  <a:lnTo>
                    <a:pt x="328399" y="125115"/>
                  </a:lnTo>
                  <a:lnTo>
                    <a:pt x="329631" y="120443"/>
                  </a:lnTo>
                  <a:lnTo>
                    <a:pt x="326491" y="103095"/>
                  </a:lnTo>
                  <a:lnTo>
                    <a:pt x="34799" y="103095"/>
                  </a:lnTo>
                  <a:lnTo>
                    <a:pt x="37443" y="88523"/>
                  </a:lnTo>
                  <a:lnTo>
                    <a:pt x="56647" y="51829"/>
                  </a:lnTo>
                  <a:lnTo>
                    <a:pt x="93175" y="32362"/>
                  </a:lnTo>
                  <a:lnTo>
                    <a:pt x="101801" y="31150"/>
                  </a:lnTo>
                  <a:lnTo>
                    <a:pt x="161707" y="31150"/>
                  </a:lnTo>
                  <a:lnTo>
                    <a:pt x="132197" y="1640"/>
                  </a:lnTo>
                  <a:lnTo>
                    <a:pt x="128230" y="0"/>
                  </a:lnTo>
                  <a:close/>
                </a:path>
                <a:path w="330200" h="134620">
                  <a:moveTo>
                    <a:pt x="295975" y="31150"/>
                  </a:moveTo>
                  <a:lnTo>
                    <a:pt x="227830" y="31150"/>
                  </a:lnTo>
                  <a:lnTo>
                    <a:pt x="232191" y="31559"/>
                  </a:lnTo>
                  <a:lnTo>
                    <a:pt x="236456" y="32362"/>
                  </a:lnTo>
                  <a:lnTo>
                    <a:pt x="272985" y="51829"/>
                  </a:lnTo>
                  <a:lnTo>
                    <a:pt x="292195" y="88523"/>
                  </a:lnTo>
                  <a:lnTo>
                    <a:pt x="294832" y="103095"/>
                  </a:lnTo>
                  <a:lnTo>
                    <a:pt x="326491" y="103095"/>
                  </a:lnTo>
                  <a:lnTo>
                    <a:pt x="322847" y="82972"/>
                  </a:lnTo>
                  <a:lnTo>
                    <a:pt x="312862" y="54108"/>
                  </a:lnTo>
                  <a:lnTo>
                    <a:pt x="295975" y="31150"/>
                  </a:lnTo>
                  <a:close/>
                </a:path>
                <a:path w="330200" h="134620">
                  <a:moveTo>
                    <a:pt x="161707" y="31150"/>
                  </a:moveTo>
                  <a:lnTo>
                    <a:pt x="117653" y="31150"/>
                  </a:lnTo>
                  <a:lnTo>
                    <a:pt x="159887" y="73384"/>
                  </a:lnTo>
                  <a:lnTo>
                    <a:pt x="169751" y="73384"/>
                  </a:lnTo>
                  <a:lnTo>
                    <a:pt x="208870" y="34259"/>
                  </a:lnTo>
                  <a:lnTo>
                    <a:pt x="164815" y="34259"/>
                  </a:lnTo>
                  <a:lnTo>
                    <a:pt x="161707" y="31150"/>
                  </a:lnTo>
                  <a:close/>
                </a:path>
                <a:path w="330200" h="134620">
                  <a:moveTo>
                    <a:pt x="229762" y="0"/>
                  </a:moveTo>
                  <a:lnTo>
                    <a:pt x="201400" y="0"/>
                  </a:lnTo>
                  <a:lnTo>
                    <a:pt x="197434" y="1640"/>
                  </a:lnTo>
                  <a:lnTo>
                    <a:pt x="164815" y="34259"/>
                  </a:lnTo>
                  <a:lnTo>
                    <a:pt x="208870" y="34259"/>
                  </a:lnTo>
                  <a:lnTo>
                    <a:pt x="211978" y="31150"/>
                  </a:lnTo>
                  <a:lnTo>
                    <a:pt x="295975" y="31150"/>
                  </a:lnTo>
                  <a:lnTo>
                    <a:pt x="295060" y="29906"/>
                  </a:lnTo>
                  <a:lnTo>
                    <a:pt x="270996" y="11932"/>
                  </a:lnTo>
                  <a:lnTo>
                    <a:pt x="242222" y="1751"/>
                  </a:lnTo>
                  <a:lnTo>
                    <a:pt x="236068" y="588"/>
                  </a:lnTo>
                  <a:lnTo>
                    <a:pt x="229762" y="0"/>
                  </a:lnTo>
                  <a:close/>
                </a:path>
              </a:pathLst>
            </a:custGeom>
            <a:solidFill>
              <a:srgbClr val="008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7053" y="8298165"/>
              <a:ext cx="145101" cy="2031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559722" y="7902816"/>
              <a:ext cx="715010" cy="742315"/>
            </a:xfrm>
            <a:custGeom>
              <a:avLst/>
              <a:gdLst/>
              <a:ahLst/>
              <a:cxnLst/>
              <a:rect l="l" t="t" r="r" b="b"/>
              <a:pathLst>
                <a:path w="715009" h="742315">
                  <a:moveTo>
                    <a:pt x="355676" y="671055"/>
                  </a:moveTo>
                  <a:lnTo>
                    <a:pt x="313232" y="628599"/>
                  </a:lnTo>
                  <a:lnTo>
                    <a:pt x="307149" y="622528"/>
                  </a:lnTo>
                  <a:lnTo>
                    <a:pt x="297294" y="622528"/>
                  </a:lnTo>
                  <a:lnTo>
                    <a:pt x="285115" y="634682"/>
                  </a:lnTo>
                  <a:lnTo>
                    <a:pt x="285115" y="644550"/>
                  </a:lnTo>
                  <a:lnTo>
                    <a:pt x="302602" y="662025"/>
                  </a:lnTo>
                  <a:lnTo>
                    <a:pt x="258089" y="654685"/>
                  </a:lnTo>
                  <a:lnTo>
                    <a:pt x="216039" y="640981"/>
                  </a:lnTo>
                  <a:lnTo>
                    <a:pt x="176974" y="621461"/>
                  </a:lnTo>
                  <a:lnTo>
                    <a:pt x="141427" y="596620"/>
                  </a:lnTo>
                  <a:lnTo>
                    <a:pt x="109918" y="567004"/>
                  </a:lnTo>
                  <a:lnTo>
                    <a:pt x="82956" y="533133"/>
                  </a:lnTo>
                  <a:lnTo>
                    <a:pt x="61074" y="495528"/>
                  </a:lnTo>
                  <a:lnTo>
                    <a:pt x="44805" y="454710"/>
                  </a:lnTo>
                  <a:lnTo>
                    <a:pt x="34645" y="411187"/>
                  </a:lnTo>
                  <a:lnTo>
                    <a:pt x="31153" y="365506"/>
                  </a:lnTo>
                  <a:lnTo>
                    <a:pt x="31153" y="356908"/>
                  </a:lnTo>
                  <a:lnTo>
                    <a:pt x="24180" y="349935"/>
                  </a:lnTo>
                  <a:lnTo>
                    <a:pt x="6972" y="349935"/>
                  </a:lnTo>
                  <a:lnTo>
                    <a:pt x="0" y="356908"/>
                  </a:lnTo>
                  <a:lnTo>
                    <a:pt x="0" y="365506"/>
                  </a:lnTo>
                  <a:lnTo>
                    <a:pt x="3860" y="415937"/>
                  </a:lnTo>
                  <a:lnTo>
                    <a:pt x="15062" y="463981"/>
                  </a:lnTo>
                  <a:lnTo>
                    <a:pt x="33007" y="509041"/>
                  </a:lnTo>
                  <a:lnTo>
                    <a:pt x="57150" y="550570"/>
                  </a:lnTo>
                  <a:lnTo>
                    <a:pt x="86893" y="587971"/>
                  </a:lnTo>
                  <a:lnTo>
                    <a:pt x="121666" y="620687"/>
                  </a:lnTo>
                  <a:lnTo>
                    <a:pt x="160896" y="648119"/>
                  </a:lnTo>
                  <a:lnTo>
                    <a:pt x="203987" y="669709"/>
                  </a:lnTo>
                  <a:lnTo>
                    <a:pt x="250393" y="684872"/>
                  </a:lnTo>
                  <a:lnTo>
                    <a:pt x="299516" y="693026"/>
                  </a:lnTo>
                  <a:lnTo>
                    <a:pt x="285115" y="707428"/>
                  </a:lnTo>
                  <a:lnTo>
                    <a:pt x="285115" y="717283"/>
                  </a:lnTo>
                  <a:lnTo>
                    <a:pt x="294246" y="726414"/>
                  </a:lnTo>
                  <a:lnTo>
                    <a:pt x="298234" y="727938"/>
                  </a:lnTo>
                  <a:lnTo>
                    <a:pt x="306197" y="727938"/>
                  </a:lnTo>
                  <a:lnTo>
                    <a:pt x="310184" y="726414"/>
                  </a:lnTo>
                  <a:lnTo>
                    <a:pt x="355676" y="680923"/>
                  </a:lnTo>
                  <a:lnTo>
                    <a:pt x="355676" y="671055"/>
                  </a:lnTo>
                  <a:close/>
                </a:path>
                <a:path w="715009" h="742315">
                  <a:moveTo>
                    <a:pt x="645185" y="274955"/>
                  </a:moveTo>
                  <a:lnTo>
                    <a:pt x="623354" y="219189"/>
                  </a:lnTo>
                  <a:lnTo>
                    <a:pt x="596887" y="175158"/>
                  </a:lnTo>
                  <a:lnTo>
                    <a:pt x="563943" y="135661"/>
                  </a:lnTo>
                  <a:lnTo>
                    <a:pt x="525208" y="101701"/>
                  </a:lnTo>
                  <a:lnTo>
                    <a:pt x="485051" y="76022"/>
                  </a:lnTo>
                  <a:lnTo>
                    <a:pt x="442087" y="56616"/>
                  </a:lnTo>
                  <a:lnTo>
                    <a:pt x="396824" y="43662"/>
                  </a:lnTo>
                  <a:lnTo>
                    <a:pt x="349783" y="37325"/>
                  </a:lnTo>
                  <a:lnTo>
                    <a:pt x="365086" y="22021"/>
                  </a:lnTo>
                  <a:lnTo>
                    <a:pt x="365086" y="12153"/>
                  </a:lnTo>
                  <a:lnTo>
                    <a:pt x="352920" y="0"/>
                  </a:lnTo>
                  <a:lnTo>
                    <a:pt x="343052" y="0"/>
                  </a:lnTo>
                  <a:lnTo>
                    <a:pt x="294525" y="48526"/>
                  </a:lnTo>
                  <a:lnTo>
                    <a:pt x="294525" y="58394"/>
                  </a:lnTo>
                  <a:lnTo>
                    <a:pt x="340017" y="103886"/>
                  </a:lnTo>
                  <a:lnTo>
                    <a:pt x="344004" y="105410"/>
                  </a:lnTo>
                  <a:lnTo>
                    <a:pt x="351967" y="105410"/>
                  </a:lnTo>
                  <a:lnTo>
                    <a:pt x="355955" y="103886"/>
                  </a:lnTo>
                  <a:lnTo>
                    <a:pt x="365086" y="94767"/>
                  </a:lnTo>
                  <a:lnTo>
                    <a:pt x="365086" y="84899"/>
                  </a:lnTo>
                  <a:lnTo>
                    <a:pt x="348653" y="68465"/>
                  </a:lnTo>
                  <a:lnTo>
                    <a:pt x="399859" y="76276"/>
                  </a:lnTo>
                  <a:lnTo>
                    <a:pt x="448030" y="92443"/>
                  </a:lnTo>
                  <a:lnTo>
                    <a:pt x="492302" y="116306"/>
                  </a:lnTo>
                  <a:lnTo>
                    <a:pt x="531799" y="147243"/>
                  </a:lnTo>
                  <a:lnTo>
                    <a:pt x="565632" y="184619"/>
                  </a:lnTo>
                  <a:lnTo>
                    <a:pt x="592963" y="227787"/>
                  </a:lnTo>
                  <a:lnTo>
                    <a:pt x="612889" y="276098"/>
                  </a:lnTo>
                  <a:lnTo>
                    <a:pt x="614972" y="282752"/>
                  </a:lnTo>
                  <a:lnTo>
                    <a:pt x="621118" y="287007"/>
                  </a:lnTo>
                  <a:lnTo>
                    <a:pt x="629285" y="287007"/>
                  </a:lnTo>
                  <a:lnTo>
                    <a:pt x="630859" y="286778"/>
                  </a:lnTo>
                  <a:lnTo>
                    <a:pt x="640626" y="283705"/>
                  </a:lnTo>
                  <a:lnTo>
                    <a:pt x="645185" y="274955"/>
                  </a:lnTo>
                  <a:close/>
                </a:path>
                <a:path w="715009" h="742315">
                  <a:moveTo>
                    <a:pt x="657694" y="359867"/>
                  </a:moveTo>
                  <a:lnTo>
                    <a:pt x="657542" y="354139"/>
                  </a:lnTo>
                  <a:lnTo>
                    <a:pt x="656831" y="339928"/>
                  </a:lnTo>
                  <a:lnTo>
                    <a:pt x="649478" y="333298"/>
                  </a:lnTo>
                  <a:lnTo>
                    <a:pt x="640905" y="333756"/>
                  </a:lnTo>
                  <a:lnTo>
                    <a:pt x="632320" y="334187"/>
                  </a:lnTo>
                  <a:lnTo>
                    <a:pt x="625703" y="341515"/>
                  </a:lnTo>
                  <a:lnTo>
                    <a:pt x="626402" y="355206"/>
                  </a:lnTo>
                  <a:lnTo>
                    <a:pt x="626541" y="360387"/>
                  </a:lnTo>
                  <a:lnTo>
                    <a:pt x="626541" y="374103"/>
                  </a:lnTo>
                  <a:lnTo>
                    <a:pt x="633514" y="381088"/>
                  </a:lnTo>
                  <a:lnTo>
                    <a:pt x="650722" y="381088"/>
                  </a:lnTo>
                  <a:lnTo>
                    <a:pt x="657694" y="374103"/>
                  </a:lnTo>
                  <a:lnTo>
                    <a:pt x="657694" y="359867"/>
                  </a:lnTo>
                  <a:close/>
                </a:path>
                <a:path w="715009" h="742315">
                  <a:moveTo>
                    <a:pt x="714654" y="728014"/>
                  </a:moveTo>
                  <a:lnTo>
                    <a:pt x="711504" y="710679"/>
                  </a:lnTo>
                  <a:lnTo>
                    <a:pt x="707859" y="690549"/>
                  </a:lnTo>
                  <a:lnTo>
                    <a:pt x="697877" y="661682"/>
                  </a:lnTo>
                  <a:lnTo>
                    <a:pt x="680999" y="638733"/>
                  </a:lnTo>
                  <a:lnTo>
                    <a:pt x="680085" y="637489"/>
                  </a:lnTo>
                  <a:lnTo>
                    <a:pt x="679843" y="637311"/>
                  </a:lnTo>
                  <a:lnTo>
                    <a:pt x="679843" y="710679"/>
                  </a:lnTo>
                  <a:lnTo>
                    <a:pt x="419823" y="710679"/>
                  </a:lnTo>
                  <a:lnTo>
                    <a:pt x="441667" y="659409"/>
                  </a:lnTo>
                  <a:lnTo>
                    <a:pt x="478193" y="639940"/>
                  </a:lnTo>
                  <a:lnTo>
                    <a:pt x="541743" y="677799"/>
                  </a:lnTo>
                  <a:lnTo>
                    <a:pt x="545706" y="679450"/>
                  </a:lnTo>
                  <a:lnTo>
                    <a:pt x="553961" y="679450"/>
                  </a:lnTo>
                  <a:lnTo>
                    <a:pt x="557936" y="677799"/>
                  </a:lnTo>
                  <a:lnTo>
                    <a:pt x="593890" y="641832"/>
                  </a:lnTo>
                  <a:lnTo>
                    <a:pt x="597001" y="638733"/>
                  </a:lnTo>
                  <a:lnTo>
                    <a:pt x="612851" y="638733"/>
                  </a:lnTo>
                  <a:lnTo>
                    <a:pt x="617207" y="639140"/>
                  </a:lnTo>
                  <a:lnTo>
                    <a:pt x="657999" y="659409"/>
                  </a:lnTo>
                  <a:lnTo>
                    <a:pt x="677214" y="696099"/>
                  </a:lnTo>
                  <a:lnTo>
                    <a:pt x="679843" y="710679"/>
                  </a:lnTo>
                  <a:lnTo>
                    <a:pt x="679843" y="637311"/>
                  </a:lnTo>
                  <a:lnTo>
                    <a:pt x="656018" y="619506"/>
                  </a:lnTo>
                  <a:lnTo>
                    <a:pt x="627240" y="609333"/>
                  </a:lnTo>
                  <a:lnTo>
                    <a:pt x="621080" y="608164"/>
                  </a:lnTo>
                  <a:lnTo>
                    <a:pt x="614768" y="607580"/>
                  </a:lnTo>
                  <a:lnTo>
                    <a:pt x="586422" y="607580"/>
                  </a:lnTo>
                  <a:lnTo>
                    <a:pt x="582460" y="609219"/>
                  </a:lnTo>
                  <a:lnTo>
                    <a:pt x="549833" y="641832"/>
                  </a:lnTo>
                  <a:lnTo>
                    <a:pt x="546735" y="638733"/>
                  </a:lnTo>
                  <a:lnTo>
                    <a:pt x="517220" y="609219"/>
                  </a:lnTo>
                  <a:lnTo>
                    <a:pt x="513257" y="607580"/>
                  </a:lnTo>
                  <a:lnTo>
                    <a:pt x="484898" y="607580"/>
                  </a:lnTo>
                  <a:lnTo>
                    <a:pt x="443661" y="619506"/>
                  </a:lnTo>
                  <a:lnTo>
                    <a:pt x="401789" y="661682"/>
                  </a:lnTo>
                  <a:lnTo>
                    <a:pt x="385013" y="728014"/>
                  </a:lnTo>
                  <a:lnTo>
                    <a:pt x="386257" y="732701"/>
                  </a:lnTo>
                  <a:lnTo>
                    <a:pt x="392188" y="739787"/>
                  </a:lnTo>
                  <a:lnTo>
                    <a:pt x="396557" y="741832"/>
                  </a:lnTo>
                  <a:lnTo>
                    <a:pt x="703122" y="741832"/>
                  </a:lnTo>
                  <a:lnTo>
                    <a:pt x="707504" y="739775"/>
                  </a:lnTo>
                  <a:lnTo>
                    <a:pt x="713409" y="732701"/>
                  </a:lnTo>
                  <a:lnTo>
                    <a:pt x="714654" y="728014"/>
                  </a:lnTo>
                  <a:close/>
                </a:path>
              </a:pathLst>
            </a:custGeom>
            <a:solidFill>
              <a:srgbClr val="008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507411" y="5309197"/>
              <a:ext cx="788035" cy="781050"/>
            </a:xfrm>
            <a:custGeom>
              <a:avLst/>
              <a:gdLst/>
              <a:ahLst/>
              <a:cxnLst/>
              <a:rect l="l" t="t" r="r" b="b"/>
              <a:pathLst>
                <a:path w="788034" h="781050">
                  <a:moveTo>
                    <a:pt x="757669" y="421398"/>
                  </a:moveTo>
                  <a:lnTo>
                    <a:pt x="745413" y="409155"/>
                  </a:lnTo>
                  <a:lnTo>
                    <a:pt x="735482" y="409155"/>
                  </a:lnTo>
                  <a:lnTo>
                    <a:pt x="729348" y="415277"/>
                  </a:lnTo>
                  <a:lnTo>
                    <a:pt x="710819" y="433819"/>
                  </a:lnTo>
                  <a:lnTo>
                    <a:pt x="710819" y="443750"/>
                  </a:lnTo>
                  <a:lnTo>
                    <a:pt x="720001" y="452945"/>
                  </a:lnTo>
                  <a:lnTo>
                    <a:pt x="724014" y="454482"/>
                  </a:lnTo>
                  <a:lnTo>
                    <a:pt x="732040" y="454482"/>
                  </a:lnTo>
                  <a:lnTo>
                    <a:pt x="736066" y="452945"/>
                  </a:lnTo>
                  <a:lnTo>
                    <a:pt x="757669" y="431342"/>
                  </a:lnTo>
                  <a:lnTo>
                    <a:pt x="757669" y="421398"/>
                  </a:lnTo>
                  <a:close/>
                </a:path>
                <a:path w="788034" h="781050">
                  <a:moveTo>
                    <a:pt x="787641" y="721360"/>
                  </a:moveTo>
                  <a:lnTo>
                    <a:pt x="780630" y="713740"/>
                  </a:lnTo>
                  <a:lnTo>
                    <a:pt x="94068" y="713740"/>
                  </a:lnTo>
                  <a:lnTo>
                    <a:pt x="115735" y="689610"/>
                  </a:lnTo>
                  <a:lnTo>
                    <a:pt x="179603" y="618490"/>
                  </a:lnTo>
                  <a:lnTo>
                    <a:pt x="185432" y="621030"/>
                  </a:lnTo>
                  <a:lnTo>
                    <a:pt x="191592" y="623570"/>
                  </a:lnTo>
                  <a:lnTo>
                    <a:pt x="198056" y="624840"/>
                  </a:lnTo>
                  <a:lnTo>
                    <a:pt x="204762" y="624840"/>
                  </a:lnTo>
                  <a:lnTo>
                    <a:pt x="244411" y="607060"/>
                  </a:lnTo>
                  <a:lnTo>
                    <a:pt x="252730" y="595630"/>
                  </a:lnTo>
                  <a:lnTo>
                    <a:pt x="340144" y="617220"/>
                  </a:lnTo>
                  <a:lnTo>
                    <a:pt x="345541" y="637540"/>
                  </a:lnTo>
                  <a:lnTo>
                    <a:pt x="357289" y="652780"/>
                  </a:lnTo>
                  <a:lnTo>
                    <a:pt x="373875" y="662940"/>
                  </a:lnTo>
                  <a:lnTo>
                    <a:pt x="393827" y="666750"/>
                  </a:lnTo>
                  <a:lnTo>
                    <a:pt x="414782" y="662940"/>
                  </a:lnTo>
                  <a:lnTo>
                    <a:pt x="431914" y="651510"/>
                  </a:lnTo>
                  <a:lnTo>
                    <a:pt x="441820" y="636270"/>
                  </a:lnTo>
                  <a:lnTo>
                    <a:pt x="443471" y="633730"/>
                  </a:lnTo>
                  <a:lnTo>
                    <a:pt x="447713" y="613410"/>
                  </a:lnTo>
                  <a:lnTo>
                    <a:pt x="446379" y="600710"/>
                  </a:lnTo>
                  <a:lnTo>
                    <a:pt x="442582" y="590550"/>
                  </a:lnTo>
                  <a:lnTo>
                    <a:pt x="440347" y="586740"/>
                  </a:lnTo>
                  <a:lnTo>
                    <a:pt x="436613" y="580390"/>
                  </a:lnTo>
                  <a:lnTo>
                    <a:pt x="428777" y="572770"/>
                  </a:lnTo>
                  <a:lnTo>
                    <a:pt x="434047" y="560070"/>
                  </a:lnTo>
                  <a:lnTo>
                    <a:pt x="500049" y="401320"/>
                  </a:lnTo>
                  <a:lnTo>
                    <a:pt x="550811" y="530860"/>
                  </a:lnTo>
                  <a:lnTo>
                    <a:pt x="542582" y="539750"/>
                  </a:lnTo>
                  <a:lnTo>
                    <a:pt x="536308" y="549910"/>
                  </a:lnTo>
                  <a:lnTo>
                    <a:pt x="532320" y="561340"/>
                  </a:lnTo>
                  <a:lnTo>
                    <a:pt x="530910" y="572770"/>
                  </a:lnTo>
                  <a:lnTo>
                    <a:pt x="535152" y="594360"/>
                  </a:lnTo>
                  <a:lnTo>
                    <a:pt x="546709" y="610870"/>
                  </a:lnTo>
                  <a:lnTo>
                    <a:pt x="563841" y="622300"/>
                  </a:lnTo>
                  <a:lnTo>
                    <a:pt x="584809" y="627380"/>
                  </a:lnTo>
                  <a:lnTo>
                    <a:pt x="605751" y="622300"/>
                  </a:lnTo>
                  <a:lnTo>
                    <a:pt x="622884" y="610870"/>
                  </a:lnTo>
                  <a:lnTo>
                    <a:pt x="633552" y="595630"/>
                  </a:lnTo>
                  <a:lnTo>
                    <a:pt x="634441" y="594360"/>
                  </a:lnTo>
                  <a:lnTo>
                    <a:pt x="638683" y="572770"/>
                  </a:lnTo>
                  <a:lnTo>
                    <a:pt x="638683" y="566420"/>
                  </a:lnTo>
                  <a:lnTo>
                    <a:pt x="637667" y="561340"/>
                  </a:lnTo>
                  <a:lnTo>
                    <a:pt x="635800" y="556260"/>
                  </a:lnTo>
                  <a:lnTo>
                    <a:pt x="640867" y="551180"/>
                  </a:lnTo>
                  <a:lnTo>
                    <a:pt x="662393" y="529590"/>
                  </a:lnTo>
                  <a:lnTo>
                    <a:pt x="704189" y="487680"/>
                  </a:lnTo>
                  <a:lnTo>
                    <a:pt x="704189" y="477520"/>
                  </a:lnTo>
                  <a:lnTo>
                    <a:pt x="691946" y="464820"/>
                  </a:lnTo>
                  <a:lnTo>
                    <a:pt x="682015" y="464820"/>
                  </a:lnTo>
                  <a:lnTo>
                    <a:pt x="617143" y="529590"/>
                  </a:lnTo>
                  <a:lnTo>
                    <a:pt x="609993" y="525780"/>
                  </a:lnTo>
                  <a:lnTo>
                    <a:pt x="607314" y="524484"/>
                  </a:lnTo>
                  <a:lnTo>
                    <a:pt x="607314" y="572770"/>
                  </a:lnTo>
                  <a:lnTo>
                    <a:pt x="605536" y="581660"/>
                  </a:lnTo>
                  <a:lnTo>
                    <a:pt x="600710" y="589280"/>
                  </a:lnTo>
                  <a:lnTo>
                    <a:pt x="593559" y="594360"/>
                  </a:lnTo>
                  <a:lnTo>
                    <a:pt x="584809" y="595630"/>
                  </a:lnTo>
                  <a:lnTo>
                    <a:pt x="576046" y="594360"/>
                  </a:lnTo>
                  <a:lnTo>
                    <a:pt x="568896" y="589280"/>
                  </a:lnTo>
                  <a:lnTo>
                    <a:pt x="564070" y="581660"/>
                  </a:lnTo>
                  <a:lnTo>
                    <a:pt x="562305" y="572770"/>
                  </a:lnTo>
                  <a:lnTo>
                    <a:pt x="564070" y="563880"/>
                  </a:lnTo>
                  <a:lnTo>
                    <a:pt x="568896" y="557530"/>
                  </a:lnTo>
                  <a:lnTo>
                    <a:pt x="576046" y="552450"/>
                  </a:lnTo>
                  <a:lnTo>
                    <a:pt x="584809" y="551180"/>
                  </a:lnTo>
                  <a:lnTo>
                    <a:pt x="593559" y="552450"/>
                  </a:lnTo>
                  <a:lnTo>
                    <a:pt x="600710" y="557530"/>
                  </a:lnTo>
                  <a:lnTo>
                    <a:pt x="605536" y="563880"/>
                  </a:lnTo>
                  <a:lnTo>
                    <a:pt x="607314" y="572770"/>
                  </a:lnTo>
                  <a:lnTo>
                    <a:pt x="607314" y="524484"/>
                  </a:lnTo>
                  <a:lnTo>
                    <a:pt x="602132" y="521970"/>
                  </a:lnTo>
                  <a:lnTo>
                    <a:pt x="593699" y="519430"/>
                  </a:lnTo>
                  <a:lnTo>
                    <a:pt x="579856" y="519430"/>
                  </a:lnTo>
                  <a:lnTo>
                    <a:pt x="533425" y="401320"/>
                  </a:lnTo>
                  <a:lnTo>
                    <a:pt x="517448" y="360680"/>
                  </a:lnTo>
                  <a:lnTo>
                    <a:pt x="534987" y="318770"/>
                  </a:lnTo>
                  <a:lnTo>
                    <a:pt x="580148" y="210820"/>
                  </a:lnTo>
                  <a:lnTo>
                    <a:pt x="584796" y="210820"/>
                  </a:lnTo>
                  <a:lnTo>
                    <a:pt x="602602" y="207010"/>
                  </a:lnTo>
                  <a:lnTo>
                    <a:pt x="617905" y="199390"/>
                  </a:lnTo>
                  <a:lnTo>
                    <a:pt x="629678" y="186690"/>
                  </a:lnTo>
                  <a:lnTo>
                    <a:pt x="633006" y="179070"/>
                  </a:lnTo>
                  <a:lnTo>
                    <a:pt x="636892" y="170180"/>
                  </a:lnTo>
                  <a:lnTo>
                    <a:pt x="744334" y="170180"/>
                  </a:lnTo>
                  <a:lnTo>
                    <a:pt x="751357" y="163830"/>
                  </a:lnTo>
                  <a:lnTo>
                    <a:pt x="751357" y="146050"/>
                  </a:lnTo>
                  <a:lnTo>
                    <a:pt x="744334" y="139700"/>
                  </a:lnTo>
                  <a:lnTo>
                    <a:pt x="635723" y="139700"/>
                  </a:lnTo>
                  <a:lnTo>
                    <a:pt x="633145" y="134620"/>
                  </a:lnTo>
                  <a:lnTo>
                    <a:pt x="627989" y="124460"/>
                  </a:lnTo>
                  <a:lnTo>
                    <a:pt x="616356" y="113030"/>
                  </a:lnTo>
                  <a:lnTo>
                    <a:pt x="607314" y="108343"/>
                  </a:lnTo>
                  <a:lnTo>
                    <a:pt x="607314" y="156210"/>
                  </a:lnTo>
                  <a:lnTo>
                    <a:pt x="605536" y="165100"/>
                  </a:lnTo>
                  <a:lnTo>
                    <a:pt x="600710" y="172720"/>
                  </a:lnTo>
                  <a:lnTo>
                    <a:pt x="593559" y="177800"/>
                  </a:lnTo>
                  <a:lnTo>
                    <a:pt x="584809" y="179070"/>
                  </a:lnTo>
                  <a:lnTo>
                    <a:pt x="576046" y="177800"/>
                  </a:lnTo>
                  <a:lnTo>
                    <a:pt x="568896" y="172720"/>
                  </a:lnTo>
                  <a:lnTo>
                    <a:pt x="564070" y="165100"/>
                  </a:lnTo>
                  <a:lnTo>
                    <a:pt x="562292" y="156210"/>
                  </a:lnTo>
                  <a:lnTo>
                    <a:pt x="564070" y="148590"/>
                  </a:lnTo>
                  <a:lnTo>
                    <a:pt x="568896" y="140970"/>
                  </a:lnTo>
                  <a:lnTo>
                    <a:pt x="576046" y="135890"/>
                  </a:lnTo>
                  <a:lnTo>
                    <a:pt x="584809" y="134620"/>
                  </a:lnTo>
                  <a:lnTo>
                    <a:pt x="593559" y="135890"/>
                  </a:lnTo>
                  <a:lnTo>
                    <a:pt x="600710" y="140970"/>
                  </a:lnTo>
                  <a:lnTo>
                    <a:pt x="605536" y="148590"/>
                  </a:lnTo>
                  <a:lnTo>
                    <a:pt x="607314" y="156210"/>
                  </a:lnTo>
                  <a:lnTo>
                    <a:pt x="607314" y="108343"/>
                  </a:lnTo>
                  <a:lnTo>
                    <a:pt x="601662" y="105410"/>
                  </a:lnTo>
                  <a:lnTo>
                    <a:pt x="584809" y="102870"/>
                  </a:lnTo>
                  <a:lnTo>
                    <a:pt x="563841" y="106680"/>
                  </a:lnTo>
                  <a:lnTo>
                    <a:pt x="546709" y="118110"/>
                  </a:lnTo>
                  <a:lnTo>
                    <a:pt x="535152" y="135890"/>
                  </a:lnTo>
                  <a:lnTo>
                    <a:pt x="530910" y="156210"/>
                  </a:lnTo>
                  <a:lnTo>
                    <a:pt x="532333" y="168910"/>
                  </a:lnTo>
                  <a:lnTo>
                    <a:pt x="536371" y="180340"/>
                  </a:lnTo>
                  <a:lnTo>
                    <a:pt x="542721" y="190500"/>
                  </a:lnTo>
                  <a:lnTo>
                    <a:pt x="551040" y="198120"/>
                  </a:lnTo>
                  <a:lnTo>
                    <a:pt x="500989" y="318770"/>
                  </a:lnTo>
                  <a:lnTo>
                    <a:pt x="483603" y="274383"/>
                  </a:lnTo>
                  <a:lnTo>
                    <a:pt x="483603" y="359410"/>
                  </a:lnTo>
                  <a:lnTo>
                    <a:pt x="416331" y="520903"/>
                  </a:lnTo>
                  <a:lnTo>
                    <a:pt x="416331" y="613410"/>
                  </a:lnTo>
                  <a:lnTo>
                    <a:pt x="414553" y="622300"/>
                  </a:lnTo>
                  <a:lnTo>
                    <a:pt x="409727" y="628650"/>
                  </a:lnTo>
                  <a:lnTo>
                    <a:pt x="402577" y="633730"/>
                  </a:lnTo>
                  <a:lnTo>
                    <a:pt x="393827" y="636270"/>
                  </a:lnTo>
                  <a:lnTo>
                    <a:pt x="385076" y="633730"/>
                  </a:lnTo>
                  <a:lnTo>
                    <a:pt x="377926" y="628650"/>
                  </a:lnTo>
                  <a:lnTo>
                    <a:pt x="373100" y="622300"/>
                  </a:lnTo>
                  <a:lnTo>
                    <a:pt x="371322" y="613410"/>
                  </a:lnTo>
                  <a:lnTo>
                    <a:pt x="373100" y="604520"/>
                  </a:lnTo>
                  <a:lnTo>
                    <a:pt x="414553" y="604520"/>
                  </a:lnTo>
                  <a:lnTo>
                    <a:pt x="416331" y="613410"/>
                  </a:lnTo>
                  <a:lnTo>
                    <a:pt x="416331" y="520903"/>
                  </a:lnTo>
                  <a:lnTo>
                    <a:pt x="400011" y="560070"/>
                  </a:lnTo>
                  <a:lnTo>
                    <a:pt x="397979" y="560070"/>
                  </a:lnTo>
                  <a:lnTo>
                    <a:pt x="395922" y="558800"/>
                  </a:lnTo>
                  <a:lnTo>
                    <a:pt x="393827" y="558800"/>
                  </a:lnTo>
                  <a:lnTo>
                    <a:pt x="379234" y="561340"/>
                  </a:lnTo>
                  <a:lnTo>
                    <a:pt x="366153" y="566420"/>
                  </a:lnTo>
                  <a:lnTo>
                    <a:pt x="355142" y="575310"/>
                  </a:lnTo>
                  <a:lnTo>
                    <a:pt x="346748" y="586740"/>
                  </a:lnTo>
                  <a:lnTo>
                    <a:pt x="258241" y="565150"/>
                  </a:lnTo>
                  <a:lnTo>
                    <a:pt x="253174" y="548640"/>
                  </a:lnTo>
                  <a:lnTo>
                    <a:pt x="252399" y="546100"/>
                  </a:lnTo>
                  <a:lnTo>
                    <a:pt x="240614" y="530860"/>
                  </a:lnTo>
                  <a:lnTo>
                    <a:pt x="227266" y="522566"/>
                  </a:lnTo>
                  <a:lnTo>
                    <a:pt x="227266" y="571500"/>
                  </a:lnTo>
                  <a:lnTo>
                    <a:pt x="225488" y="580390"/>
                  </a:lnTo>
                  <a:lnTo>
                    <a:pt x="220662" y="586740"/>
                  </a:lnTo>
                  <a:lnTo>
                    <a:pt x="213512" y="591820"/>
                  </a:lnTo>
                  <a:lnTo>
                    <a:pt x="204762" y="593090"/>
                  </a:lnTo>
                  <a:lnTo>
                    <a:pt x="196011" y="591820"/>
                  </a:lnTo>
                  <a:lnTo>
                    <a:pt x="188849" y="586740"/>
                  </a:lnTo>
                  <a:lnTo>
                    <a:pt x="184023" y="580390"/>
                  </a:lnTo>
                  <a:lnTo>
                    <a:pt x="182257" y="571500"/>
                  </a:lnTo>
                  <a:lnTo>
                    <a:pt x="184023" y="562610"/>
                  </a:lnTo>
                  <a:lnTo>
                    <a:pt x="188849" y="554990"/>
                  </a:lnTo>
                  <a:lnTo>
                    <a:pt x="196011" y="549910"/>
                  </a:lnTo>
                  <a:lnTo>
                    <a:pt x="204762" y="548640"/>
                  </a:lnTo>
                  <a:lnTo>
                    <a:pt x="213512" y="549910"/>
                  </a:lnTo>
                  <a:lnTo>
                    <a:pt x="220662" y="554990"/>
                  </a:lnTo>
                  <a:lnTo>
                    <a:pt x="225488" y="562610"/>
                  </a:lnTo>
                  <a:lnTo>
                    <a:pt x="227266" y="571500"/>
                  </a:lnTo>
                  <a:lnTo>
                    <a:pt x="227266" y="522566"/>
                  </a:lnTo>
                  <a:lnTo>
                    <a:pt x="224269" y="520700"/>
                  </a:lnTo>
                  <a:lnTo>
                    <a:pt x="204762" y="516890"/>
                  </a:lnTo>
                  <a:lnTo>
                    <a:pt x="183807" y="521970"/>
                  </a:lnTo>
                  <a:lnTo>
                    <a:pt x="166674" y="533400"/>
                  </a:lnTo>
                  <a:lnTo>
                    <a:pt x="155117" y="549910"/>
                  </a:lnTo>
                  <a:lnTo>
                    <a:pt x="150876" y="571500"/>
                  </a:lnTo>
                  <a:lnTo>
                    <a:pt x="151295" y="577850"/>
                  </a:lnTo>
                  <a:lnTo>
                    <a:pt x="152552" y="584200"/>
                  </a:lnTo>
                  <a:lnTo>
                    <a:pt x="154571" y="590550"/>
                  </a:lnTo>
                  <a:lnTo>
                    <a:pt x="157302" y="596900"/>
                  </a:lnTo>
                  <a:lnTo>
                    <a:pt x="73393" y="689610"/>
                  </a:lnTo>
                  <a:lnTo>
                    <a:pt x="73393" y="227330"/>
                  </a:lnTo>
                  <a:lnTo>
                    <a:pt x="159410" y="340360"/>
                  </a:lnTo>
                  <a:lnTo>
                    <a:pt x="155016" y="347980"/>
                  </a:lnTo>
                  <a:lnTo>
                    <a:pt x="151726" y="355600"/>
                  </a:lnTo>
                  <a:lnTo>
                    <a:pt x="149669" y="363220"/>
                  </a:lnTo>
                  <a:lnTo>
                    <a:pt x="148958" y="372110"/>
                  </a:lnTo>
                  <a:lnTo>
                    <a:pt x="153200" y="393700"/>
                  </a:lnTo>
                  <a:lnTo>
                    <a:pt x="164757" y="410210"/>
                  </a:lnTo>
                  <a:lnTo>
                    <a:pt x="181889" y="421640"/>
                  </a:lnTo>
                  <a:lnTo>
                    <a:pt x="202844" y="426720"/>
                  </a:lnTo>
                  <a:lnTo>
                    <a:pt x="223799" y="421640"/>
                  </a:lnTo>
                  <a:lnTo>
                    <a:pt x="240931" y="410210"/>
                  </a:lnTo>
                  <a:lnTo>
                    <a:pt x="251612" y="394970"/>
                  </a:lnTo>
                  <a:lnTo>
                    <a:pt x="252501" y="393700"/>
                  </a:lnTo>
                  <a:lnTo>
                    <a:pt x="256743" y="372110"/>
                  </a:lnTo>
                  <a:lnTo>
                    <a:pt x="256006" y="363220"/>
                  </a:lnTo>
                  <a:lnTo>
                    <a:pt x="253911" y="355600"/>
                  </a:lnTo>
                  <a:lnTo>
                    <a:pt x="251663" y="350520"/>
                  </a:lnTo>
                  <a:lnTo>
                    <a:pt x="250545" y="347980"/>
                  </a:lnTo>
                  <a:lnTo>
                    <a:pt x="246049" y="340360"/>
                  </a:lnTo>
                  <a:lnTo>
                    <a:pt x="258635" y="321310"/>
                  </a:lnTo>
                  <a:lnTo>
                    <a:pt x="376110" y="143510"/>
                  </a:lnTo>
                  <a:lnTo>
                    <a:pt x="381101" y="144780"/>
                  </a:lnTo>
                  <a:lnTo>
                    <a:pt x="386410" y="146050"/>
                  </a:lnTo>
                  <a:lnTo>
                    <a:pt x="396951" y="146050"/>
                  </a:lnTo>
                  <a:lnTo>
                    <a:pt x="399389" y="144780"/>
                  </a:lnTo>
                  <a:lnTo>
                    <a:pt x="483603" y="359410"/>
                  </a:lnTo>
                  <a:lnTo>
                    <a:pt x="483603" y="274383"/>
                  </a:lnTo>
                  <a:lnTo>
                    <a:pt x="432854" y="144780"/>
                  </a:lnTo>
                  <a:lnTo>
                    <a:pt x="432358" y="143510"/>
                  </a:lnTo>
                  <a:lnTo>
                    <a:pt x="427888" y="132080"/>
                  </a:lnTo>
                  <a:lnTo>
                    <a:pt x="435317" y="123190"/>
                  </a:lnTo>
                  <a:lnTo>
                    <a:pt x="440969" y="114300"/>
                  </a:lnTo>
                  <a:lnTo>
                    <a:pt x="444550" y="102870"/>
                  </a:lnTo>
                  <a:lnTo>
                    <a:pt x="445808" y="91440"/>
                  </a:lnTo>
                  <a:lnTo>
                    <a:pt x="441553" y="71120"/>
                  </a:lnTo>
                  <a:lnTo>
                    <a:pt x="440728" y="69850"/>
                  </a:lnTo>
                  <a:lnTo>
                    <a:pt x="429996" y="53340"/>
                  </a:lnTo>
                  <a:lnTo>
                    <a:pt x="414426" y="42964"/>
                  </a:lnTo>
                  <a:lnTo>
                    <a:pt x="414426" y="91440"/>
                  </a:lnTo>
                  <a:lnTo>
                    <a:pt x="412648" y="100330"/>
                  </a:lnTo>
                  <a:lnTo>
                    <a:pt x="407822" y="107950"/>
                  </a:lnTo>
                  <a:lnTo>
                    <a:pt x="400672" y="113030"/>
                  </a:lnTo>
                  <a:lnTo>
                    <a:pt x="391922" y="114300"/>
                  </a:lnTo>
                  <a:lnTo>
                    <a:pt x="383171" y="113030"/>
                  </a:lnTo>
                  <a:lnTo>
                    <a:pt x="376008" y="107950"/>
                  </a:lnTo>
                  <a:lnTo>
                    <a:pt x="371182" y="100330"/>
                  </a:lnTo>
                  <a:lnTo>
                    <a:pt x="369417" y="91440"/>
                  </a:lnTo>
                  <a:lnTo>
                    <a:pt x="371182" y="82550"/>
                  </a:lnTo>
                  <a:lnTo>
                    <a:pt x="376008" y="76200"/>
                  </a:lnTo>
                  <a:lnTo>
                    <a:pt x="383171" y="71120"/>
                  </a:lnTo>
                  <a:lnTo>
                    <a:pt x="391922" y="69850"/>
                  </a:lnTo>
                  <a:lnTo>
                    <a:pt x="400672" y="71120"/>
                  </a:lnTo>
                  <a:lnTo>
                    <a:pt x="407822" y="76200"/>
                  </a:lnTo>
                  <a:lnTo>
                    <a:pt x="412648" y="82550"/>
                  </a:lnTo>
                  <a:lnTo>
                    <a:pt x="414426" y="91440"/>
                  </a:lnTo>
                  <a:lnTo>
                    <a:pt x="414426" y="42964"/>
                  </a:lnTo>
                  <a:lnTo>
                    <a:pt x="412864" y="41910"/>
                  </a:lnTo>
                  <a:lnTo>
                    <a:pt x="391909" y="38100"/>
                  </a:lnTo>
                  <a:lnTo>
                    <a:pt x="370954" y="41910"/>
                  </a:lnTo>
                  <a:lnTo>
                    <a:pt x="353822" y="53340"/>
                  </a:lnTo>
                  <a:lnTo>
                    <a:pt x="342265" y="71120"/>
                  </a:lnTo>
                  <a:lnTo>
                    <a:pt x="338023" y="91440"/>
                  </a:lnTo>
                  <a:lnTo>
                    <a:pt x="338848" y="101600"/>
                  </a:lnTo>
                  <a:lnTo>
                    <a:pt x="341236" y="110490"/>
                  </a:lnTo>
                  <a:lnTo>
                    <a:pt x="345033" y="118110"/>
                  </a:lnTo>
                  <a:lnTo>
                    <a:pt x="350100" y="125730"/>
                  </a:lnTo>
                  <a:lnTo>
                    <a:pt x="225348" y="314363"/>
                  </a:lnTo>
                  <a:lnTo>
                    <a:pt x="225348" y="372110"/>
                  </a:lnTo>
                  <a:lnTo>
                    <a:pt x="223583" y="381000"/>
                  </a:lnTo>
                  <a:lnTo>
                    <a:pt x="218757" y="388620"/>
                  </a:lnTo>
                  <a:lnTo>
                    <a:pt x="211594" y="393700"/>
                  </a:lnTo>
                  <a:lnTo>
                    <a:pt x="202844" y="394970"/>
                  </a:lnTo>
                  <a:lnTo>
                    <a:pt x="194094" y="393700"/>
                  </a:lnTo>
                  <a:lnTo>
                    <a:pt x="186944" y="388620"/>
                  </a:lnTo>
                  <a:lnTo>
                    <a:pt x="182118" y="381000"/>
                  </a:lnTo>
                  <a:lnTo>
                    <a:pt x="180340" y="372110"/>
                  </a:lnTo>
                  <a:lnTo>
                    <a:pt x="182118" y="363220"/>
                  </a:lnTo>
                  <a:lnTo>
                    <a:pt x="223583" y="363220"/>
                  </a:lnTo>
                  <a:lnTo>
                    <a:pt x="225348" y="372110"/>
                  </a:lnTo>
                  <a:lnTo>
                    <a:pt x="225348" y="314363"/>
                  </a:lnTo>
                  <a:lnTo>
                    <a:pt x="220751" y="321310"/>
                  </a:lnTo>
                  <a:lnTo>
                    <a:pt x="215150" y="320040"/>
                  </a:lnTo>
                  <a:lnTo>
                    <a:pt x="209118" y="318770"/>
                  </a:lnTo>
                  <a:lnTo>
                    <a:pt x="196405" y="318770"/>
                  </a:lnTo>
                  <a:lnTo>
                    <a:pt x="190233" y="320040"/>
                  </a:lnTo>
                  <a:lnTo>
                    <a:pt x="184505" y="321310"/>
                  </a:lnTo>
                  <a:lnTo>
                    <a:pt x="113004" y="227330"/>
                  </a:lnTo>
                  <a:lnTo>
                    <a:pt x="73393" y="175260"/>
                  </a:lnTo>
                  <a:lnTo>
                    <a:pt x="73393" y="6350"/>
                  </a:lnTo>
                  <a:lnTo>
                    <a:pt x="66370" y="0"/>
                  </a:lnTo>
                  <a:lnTo>
                    <a:pt x="49047" y="0"/>
                  </a:lnTo>
                  <a:lnTo>
                    <a:pt x="42011" y="6350"/>
                  </a:lnTo>
                  <a:lnTo>
                    <a:pt x="42011" y="170180"/>
                  </a:lnTo>
                  <a:lnTo>
                    <a:pt x="7023" y="170180"/>
                  </a:lnTo>
                  <a:lnTo>
                    <a:pt x="0" y="176530"/>
                  </a:lnTo>
                  <a:lnTo>
                    <a:pt x="0" y="194310"/>
                  </a:lnTo>
                  <a:lnTo>
                    <a:pt x="7023" y="200660"/>
                  </a:lnTo>
                  <a:lnTo>
                    <a:pt x="42011" y="200660"/>
                  </a:lnTo>
                  <a:lnTo>
                    <a:pt x="42011" y="359410"/>
                  </a:lnTo>
                  <a:lnTo>
                    <a:pt x="7023" y="359410"/>
                  </a:lnTo>
                  <a:lnTo>
                    <a:pt x="0" y="365760"/>
                  </a:lnTo>
                  <a:lnTo>
                    <a:pt x="0" y="383540"/>
                  </a:lnTo>
                  <a:lnTo>
                    <a:pt x="7023" y="389890"/>
                  </a:lnTo>
                  <a:lnTo>
                    <a:pt x="42011" y="389890"/>
                  </a:lnTo>
                  <a:lnTo>
                    <a:pt x="42011" y="551180"/>
                  </a:lnTo>
                  <a:lnTo>
                    <a:pt x="7023" y="551180"/>
                  </a:lnTo>
                  <a:lnTo>
                    <a:pt x="0" y="558800"/>
                  </a:lnTo>
                  <a:lnTo>
                    <a:pt x="0" y="576580"/>
                  </a:lnTo>
                  <a:lnTo>
                    <a:pt x="7023" y="582930"/>
                  </a:lnTo>
                  <a:lnTo>
                    <a:pt x="42011" y="582930"/>
                  </a:lnTo>
                  <a:lnTo>
                    <a:pt x="42011" y="737870"/>
                  </a:lnTo>
                  <a:lnTo>
                    <a:pt x="49047" y="745490"/>
                  </a:lnTo>
                  <a:lnTo>
                    <a:pt x="192887" y="745490"/>
                  </a:lnTo>
                  <a:lnTo>
                    <a:pt x="192887" y="774700"/>
                  </a:lnTo>
                  <a:lnTo>
                    <a:pt x="199910" y="781050"/>
                  </a:lnTo>
                  <a:lnTo>
                    <a:pt x="217246" y="781050"/>
                  </a:lnTo>
                  <a:lnTo>
                    <a:pt x="224269" y="774700"/>
                  </a:lnTo>
                  <a:lnTo>
                    <a:pt x="224269" y="745490"/>
                  </a:lnTo>
                  <a:lnTo>
                    <a:pt x="381952" y="745490"/>
                  </a:lnTo>
                  <a:lnTo>
                    <a:pt x="381952" y="774700"/>
                  </a:lnTo>
                  <a:lnTo>
                    <a:pt x="388988" y="781050"/>
                  </a:lnTo>
                  <a:lnTo>
                    <a:pt x="406311" y="781050"/>
                  </a:lnTo>
                  <a:lnTo>
                    <a:pt x="413334" y="774700"/>
                  </a:lnTo>
                  <a:lnTo>
                    <a:pt x="413334" y="745490"/>
                  </a:lnTo>
                  <a:lnTo>
                    <a:pt x="574840" y="745490"/>
                  </a:lnTo>
                  <a:lnTo>
                    <a:pt x="574840" y="774700"/>
                  </a:lnTo>
                  <a:lnTo>
                    <a:pt x="581863" y="781050"/>
                  </a:lnTo>
                  <a:lnTo>
                    <a:pt x="599198" y="781050"/>
                  </a:lnTo>
                  <a:lnTo>
                    <a:pt x="606221" y="774700"/>
                  </a:lnTo>
                  <a:lnTo>
                    <a:pt x="606221" y="745490"/>
                  </a:lnTo>
                  <a:lnTo>
                    <a:pt x="780630" y="745490"/>
                  </a:lnTo>
                  <a:lnTo>
                    <a:pt x="787641" y="737870"/>
                  </a:lnTo>
                  <a:lnTo>
                    <a:pt x="787641" y="721360"/>
                  </a:lnTo>
                  <a:close/>
                </a:path>
              </a:pathLst>
            </a:custGeom>
            <a:solidFill>
              <a:srgbClr val="5A8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00140" y="10845479"/>
              <a:ext cx="97142" cy="971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00141" y="11037530"/>
              <a:ext cx="97142" cy="9714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92184" y="10845486"/>
              <a:ext cx="97142" cy="97142"/>
            </a:xfrm>
            <a:prstGeom prst="rect">
              <a:avLst/>
            </a:prstGeom>
          </p:spPr>
        </p:pic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881E5F7C-CD0A-4E5A-8EA4-9A5CE2DB258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3301" y="9451453"/>
            <a:ext cx="3452673" cy="34526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96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Trade Gothic LT Std</vt:lpstr>
      <vt:lpstr>Trade Gothic LT Std Light</vt:lpstr>
      <vt:lpstr>Trebuchet MS</vt:lpstr>
      <vt:lpstr>Calibri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título-1</dc:title>
  <dc:creator>Alison</dc:creator>
  <cp:lastModifiedBy>Alison</cp:lastModifiedBy>
  <cp:revision>3</cp:revision>
  <dcterms:created xsi:type="dcterms:W3CDTF">2023-07-10T21:01:47Z</dcterms:created>
  <dcterms:modified xsi:type="dcterms:W3CDTF">2023-07-10T21:18:54Z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2023-07-10T00:00:00Z</vt:filetime>
  </property>
  <property fmtid="{D5CDD505-2E9C-101B-9397-08002B2CF9AE}" pid="3" name="Creator">
    <vt:lpwstr>Adobe Illustrator 25.4 (Windows)</vt:lpwstr>
  </property>
  <property fmtid="{D5CDD505-2E9C-101B-9397-08002B2CF9AE}" pid="4" name="LastSaved">
    <vt:filetime>2023-07-10T00:00:00Z</vt:filetime>
  </property>
  <property fmtid="{D5CDD505-2E9C-101B-9397-08002B2CF9AE}" pid="5" name="Producer">
    <vt:lpwstr>Adobe PDF library 16.00</vt:lpwstr>
  </property>
</Properties>
</file>