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5"/>
  </p:notesMasterIdLst>
  <p:sldIdLst>
    <p:sldId id="338" r:id="rId4"/>
    <p:sldId id="2147473679" r:id="rId5"/>
    <p:sldId id="2147473672" r:id="rId6"/>
    <p:sldId id="2147473673" r:id="rId7"/>
    <p:sldId id="2147473633" r:id="rId8"/>
    <p:sldId id="385" r:id="rId9"/>
    <p:sldId id="2147473676" r:id="rId10"/>
    <p:sldId id="258" r:id="rId11"/>
    <p:sldId id="2147473623" r:id="rId12"/>
    <p:sldId id="2147473677" r:id="rId13"/>
    <p:sldId id="2147473638" r:id="rId14"/>
    <p:sldId id="2147473678" r:id="rId15"/>
    <p:sldId id="2147473635" r:id="rId16"/>
    <p:sldId id="2147473636" r:id="rId17"/>
    <p:sldId id="2147473639" r:id="rId18"/>
    <p:sldId id="2147473644" r:id="rId19"/>
    <p:sldId id="2147473667" r:id="rId20"/>
    <p:sldId id="352" r:id="rId21"/>
    <p:sldId id="2147473625" r:id="rId22"/>
    <p:sldId id="2147473675" r:id="rId23"/>
    <p:sldId id="2147473628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DAF"/>
    <a:srgbClr val="C2D700"/>
    <a:srgbClr val="12003E"/>
    <a:srgbClr val="132032"/>
    <a:srgbClr val="595959"/>
    <a:srgbClr val="929292"/>
    <a:srgbClr val="C4D600"/>
    <a:srgbClr val="D9D9D9"/>
    <a:srgbClr val="A6A6A6"/>
    <a:srgbClr val="E00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5220" autoAdjust="0"/>
  </p:normalViewPr>
  <p:slideViewPr>
    <p:cSldViewPr snapToGrid="0">
      <p:cViewPr varScale="1">
        <p:scale>
          <a:sx n="111" d="100"/>
          <a:sy n="111" d="100"/>
        </p:scale>
        <p:origin x="1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EA36C-5D14-424B-805B-AFEAF9DCB901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1ECE-4150-0740-A0DC-ABFBE8122E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127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7230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261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5940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495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251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Font typeface="Symbol" pitchFamily="2" charset="2"/>
              <a:buChar char=""/>
            </a:pP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14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7228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534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248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991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826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004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537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989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96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8486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36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D3665-484E-4989-2E1C-01D151115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584BDC-8BCB-8DFA-CC59-F46A49CC1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FC97A3-EB98-49B0-D970-09699693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5CF505-F75F-EC49-2E7A-00EF5429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26B15B-830D-79BD-F6DD-C43A1BE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46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94D73-3CF9-C11C-2E7E-D7402682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482422-F5A8-FE97-2B19-78718462E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A40FE2-1669-7E26-AA28-0C3C6CDEC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7424DD-8E81-748C-D8B7-F9DD9ADC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D414B4-C5BD-DE37-1056-573A5D5D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55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A793D7-1476-ED1F-C734-477EC54A1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FD6A74-B3AF-F233-AC67-6192CBAA5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B4B3A-77BD-9C87-07AF-09C7E11F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5855A7-80BA-AAA0-3A3A-75569689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FD2642-96CF-3E5B-D6A2-33BFA1F9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362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53228"/>
            <a:ext cx="3048000" cy="4951545"/>
          </a:xfrm>
          <a:custGeom>
            <a:avLst/>
            <a:gdLst>
              <a:gd name="connsiteX0" fmla="*/ 0 w 6096000"/>
              <a:gd name="connsiteY0" fmla="*/ 0 h 9903090"/>
              <a:gd name="connsiteX1" fmla="*/ 6096000 w 6096000"/>
              <a:gd name="connsiteY1" fmla="*/ 0 h 9903090"/>
              <a:gd name="connsiteX2" fmla="*/ 6096000 w 6096000"/>
              <a:gd name="connsiteY2" fmla="*/ 9903090 h 9903090"/>
              <a:gd name="connsiteX3" fmla="*/ 0 w 6096000"/>
              <a:gd name="connsiteY3" fmla="*/ 9903090 h 990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9903090">
                <a:moveTo>
                  <a:pt x="0" y="0"/>
                </a:moveTo>
                <a:lnTo>
                  <a:pt x="6096000" y="0"/>
                </a:lnTo>
                <a:lnTo>
                  <a:pt x="6096000" y="9903090"/>
                </a:lnTo>
                <a:lnTo>
                  <a:pt x="0" y="990309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9144000" y="953194"/>
            <a:ext cx="3048000" cy="4951545"/>
          </a:xfrm>
          <a:custGeom>
            <a:avLst/>
            <a:gdLst>
              <a:gd name="connsiteX0" fmla="*/ 0 w 6096000"/>
              <a:gd name="connsiteY0" fmla="*/ 0 h 9903090"/>
              <a:gd name="connsiteX1" fmla="*/ 6096000 w 6096000"/>
              <a:gd name="connsiteY1" fmla="*/ 0 h 9903090"/>
              <a:gd name="connsiteX2" fmla="*/ 6096000 w 6096000"/>
              <a:gd name="connsiteY2" fmla="*/ 9903090 h 9903090"/>
              <a:gd name="connsiteX3" fmla="*/ 0 w 6096000"/>
              <a:gd name="connsiteY3" fmla="*/ 9903090 h 990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9903090">
                <a:moveTo>
                  <a:pt x="0" y="0"/>
                </a:moveTo>
                <a:lnTo>
                  <a:pt x="6096000" y="0"/>
                </a:lnTo>
                <a:lnTo>
                  <a:pt x="6096000" y="9903090"/>
                </a:lnTo>
                <a:lnTo>
                  <a:pt x="0" y="990309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096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5ADFF-6567-DDC7-A586-8F2A59FE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CD682C-3346-7585-504B-36074D9FE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1CAA4B-ACB7-22F5-BCC6-D7ED204C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21982C-CD1C-E15C-C806-0E5C6AEE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36B576-D01A-A791-46F2-DE04C080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44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3DB4B-809B-309B-3186-7DF9BD1C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46F6A1-B5B2-179D-5D3B-68223ADA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875B6F-2244-1294-5C98-53D649E5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20A263-0852-5B79-D4AE-DA04B67B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572475-9AD8-5750-F6ED-D2A05491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30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EB878-15C3-0102-1AD7-E0E00E37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C531AC-4F4D-6AD0-84E1-09153F590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16BED0-8BC4-AA7B-7258-7C999025B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82A6AA-05D9-2656-0A62-C0356A19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4FA069-A510-F616-BF3B-225FBF37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607F1B-07B4-F9F0-1F4C-C1A2FB8B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414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DBC39-F495-61F0-2214-519482D6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3335A7-F92B-6D27-26C7-0B2D146D7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9F5EC5-8988-943B-B839-4A7CB79F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21D93C-4B29-AB91-2AFB-34F53C152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70EFCA-5648-B4A7-B349-4A2A6362E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45E5FE1-FB2B-EE5C-2E05-ADC48A48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0AC933-41A9-4F77-5912-CF50C362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C0A9C1-72B9-D9CC-4456-BD92BBE7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443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57F2E-46BD-6D56-695D-0A25E2B6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9EEB96-3CBF-4CCE-1968-BC97F986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EFE667-7D3C-5EA6-E211-5BB351D6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60AF85-4B11-7C24-88D7-D42DF55B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235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B98B3E-AFB5-DC5E-B589-E4127116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44E501-08E3-C425-8EA3-211BE099A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4525AD-C6EA-8EF0-2D93-D0BE5537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068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D1048-9893-D7A7-3869-9B244F5F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40FA49-AD04-B84E-2623-D2FC6A91E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043E98-F709-EBBC-3D15-13922A840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BE6C46-EE1F-B463-177F-F7F5F5B59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A7713E-4294-0E68-E04D-19F42EEF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483510-4551-515C-370C-039815DE9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605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EEA5E-98B6-BA21-975D-010909C5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EF8D4F-11FB-F523-4AAF-136B0FA9B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9C99B6-65BB-F3EF-4428-F6A0C2932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89970A-3787-5915-6C65-BF7A7BED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DAADB2-156B-3486-5C59-22E69E4F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8B48A9-CEE9-A0D0-F68C-0BEEAFD4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18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E4E1E1-1111-8DA6-D981-7BE53064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E90548-4C73-4CB9-327C-E4D99D4D4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263D99-1960-AA37-0146-287E54749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2DE4-B5FC-AD41-A1DA-55AF73941C20}" type="datetimeFigureOut">
              <a:rPr lang="es-CO" smtClean="0"/>
              <a:t>23/04/24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F53164-1E42-2BFE-9411-829DDD245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74693-6A9C-2323-D763-B10F0EFC7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821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microsoft.com/office/2017/06/relationships/model3d" Target="../media/model3d1.glb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8.png"/><Relationship Id="rId9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AA6BB7E-802E-87F6-D4AF-FD2BDB57813B}"/>
              </a:ext>
            </a:extLst>
          </p:cNvPr>
          <p:cNvGrpSpPr/>
          <p:nvPr/>
        </p:nvGrpSpPr>
        <p:grpSpPr>
          <a:xfrm>
            <a:off x="205230" y="1499616"/>
            <a:ext cx="11791924" cy="5123126"/>
            <a:chOff x="205230" y="1499616"/>
            <a:chExt cx="11791924" cy="5123126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9321763-096F-6848-36FE-5106ADEC9FB4}"/>
                </a:ext>
              </a:extLst>
            </p:cNvPr>
            <p:cNvSpPr/>
            <p:nvPr/>
          </p:nvSpPr>
          <p:spPr>
            <a:xfrm>
              <a:off x="221079" y="1594714"/>
              <a:ext cx="11776075" cy="5028028"/>
            </a:xfrm>
            <a:prstGeom prst="rect">
              <a:avLst/>
            </a:prstGeom>
            <a:solidFill>
              <a:srgbClr val="10AD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854BF5B-CF87-A3C1-272A-9D499AEE5347}"/>
                </a:ext>
              </a:extLst>
            </p:cNvPr>
            <p:cNvSpPr/>
            <p:nvPr/>
          </p:nvSpPr>
          <p:spPr>
            <a:xfrm>
              <a:off x="205230" y="1499616"/>
              <a:ext cx="11776075" cy="89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1708"/>
          <a:stretch/>
        </p:blipFill>
        <p:spPr>
          <a:xfrm rot="5400000">
            <a:off x="3449255" y="-1967696"/>
            <a:ext cx="5335929" cy="11817752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90F5A43D-14AF-C514-F4AB-76B8BE8167CA}"/>
              </a:ext>
            </a:extLst>
          </p:cNvPr>
          <p:cNvSpPr/>
          <p:nvPr/>
        </p:nvSpPr>
        <p:spPr>
          <a:xfrm>
            <a:off x="2570517" y="559080"/>
            <a:ext cx="7077198" cy="7077198"/>
          </a:xfrm>
          <a:prstGeom prst="ellipse">
            <a:avLst/>
          </a:prstGeom>
          <a:noFill/>
          <a:ln w="762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445020F-02C1-826C-45B8-C176F7469301}"/>
              </a:ext>
            </a:extLst>
          </p:cNvPr>
          <p:cNvSpPr/>
          <p:nvPr/>
        </p:nvSpPr>
        <p:spPr>
          <a:xfrm>
            <a:off x="3618930" y="1607493"/>
            <a:ext cx="4980373" cy="4980373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83D4864E-8A78-3503-F2D0-7BDE1177E482}"/>
              </a:ext>
            </a:extLst>
          </p:cNvPr>
          <p:cNvSpPr txBox="1"/>
          <p:nvPr/>
        </p:nvSpPr>
        <p:spPr>
          <a:xfrm>
            <a:off x="926323" y="3093104"/>
            <a:ext cx="10365586" cy="338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OUR</a:t>
            </a:r>
          </a:p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CULTURE</a:t>
            </a:r>
            <a:endParaRPr sz="13800" b="1" dirty="0">
              <a:solidFill>
                <a:srgbClr val="C2D700"/>
              </a:solidFill>
              <a:latin typeface="Integral CF Bold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0970F1-0CC0-3E17-1A6C-C46A8E37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402056"/>
            <a:ext cx="3048000" cy="5473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200530-97EF-C4EF-6AC1-DC01E2D50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56" y="1410934"/>
            <a:ext cx="2908300" cy="5473700"/>
          </a:xfrm>
          <a:prstGeom prst="rect">
            <a:avLst/>
          </a:prstGeom>
        </p:spPr>
      </p:pic>
      <p:sp>
        <p:nvSpPr>
          <p:cNvPr id="14" name="Rectangle 28">
            <a:extLst>
              <a:ext uri="{FF2B5EF4-FFF2-40B4-BE49-F238E27FC236}">
                <a16:creationId xmlns:a16="http://schemas.microsoft.com/office/drawing/2014/main" id="{20BF7487-9183-5EA5-BBEA-52A625A00558}"/>
              </a:ext>
            </a:extLst>
          </p:cNvPr>
          <p:cNvSpPr txBox="1"/>
          <p:nvPr/>
        </p:nvSpPr>
        <p:spPr>
          <a:xfrm>
            <a:off x="926323" y="3076828"/>
            <a:ext cx="10365586" cy="338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OUR</a:t>
            </a:r>
          </a:p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CULTURE</a:t>
            </a:r>
            <a:endParaRPr sz="13800" b="1" dirty="0">
              <a:ln w="19050">
                <a:solidFill>
                  <a:schemeClr val="bg1"/>
                </a:solidFill>
              </a:ln>
              <a:noFill/>
              <a:latin typeface="Integral CF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501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9B086BB-B90A-B566-0A23-7217A734BD58}"/>
              </a:ext>
            </a:extLst>
          </p:cNvPr>
          <p:cNvSpPr/>
          <p:nvPr/>
        </p:nvSpPr>
        <p:spPr>
          <a:xfrm>
            <a:off x="207468" y="222837"/>
            <a:ext cx="11804090" cy="1316736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l="38636" t="50293" r="48901" b="9641"/>
          <a:stretch/>
        </p:blipFill>
        <p:spPr>
          <a:xfrm rot="16200000">
            <a:off x="9450219" y="-1004959"/>
            <a:ext cx="1342474" cy="37690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58445" y="1995805"/>
            <a:ext cx="7293254" cy="7914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4800" b="1" dirty="0">
                <a:solidFill>
                  <a:srgbClr val="12003E"/>
                </a:solidFill>
                <a:latin typeface="Trebuchet MS" panose="020B0703020202090204" pitchFamily="34" charset="0"/>
              </a:rPr>
              <a:t>Title</a:t>
            </a:r>
          </a:p>
        </p:txBody>
      </p:sp>
      <p:sp>
        <p:nvSpPr>
          <p:cNvPr id="6" name="Cuerda 5">
            <a:extLst>
              <a:ext uri="{FF2B5EF4-FFF2-40B4-BE49-F238E27FC236}">
                <a16:creationId xmlns:a16="http://schemas.microsoft.com/office/drawing/2014/main" id="{DEF8F8DB-FB19-CEEE-5965-8A8217D4EAC6}"/>
              </a:ext>
            </a:extLst>
          </p:cNvPr>
          <p:cNvSpPr/>
          <p:nvPr/>
        </p:nvSpPr>
        <p:spPr>
          <a:xfrm>
            <a:off x="5872883" y="2545691"/>
            <a:ext cx="6086480" cy="6086480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09621D3-DAEF-B467-4A5A-584640E0D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787" y="380212"/>
            <a:ext cx="4864609" cy="622907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B713FAB-940A-6D9D-A795-6095AD5C2B7B}"/>
              </a:ext>
            </a:extLst>
          </p:cNvPr>
          <p:cNvSpPr txBox="1"/>
          <p:nvPr/>
        </p:nvSpPr>
        <p:spPr>
          <a:xfrm>
            <a:off x="358444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8C163B7-9C7C-824B-A22C-F793C98A0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07" y="590829"/>
            <a:ext cx="2197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00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27AFEFE-E63B-0FC7-9967-A553A589F0B9}"/>
              </a:ext>
            </a:extLst>
          </p:cNvPr>
          <p:cNvSpPr/>
          <p:nvPr/>
        </p:nvSpPr>
        <p:spPr>
          <a:xfrm>
            <a:off x="7476565" y="220663"/>
            <a:ext cx="4515410" cy="6405562"/>
          </a:xfrm>
          <a:prstGeom prst="rect">
            <a:avLst/>
          </a:prstGeom>
          <a:solidFill>
            <a:srgbClr val="12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DD5EDF-A3F3-91C6-BF89-093BE640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69" y="199785"/>
            <a:ext cx="7192255" cy="64392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C864C6-901A-45AD-F19C-03BEA3652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26128" t="6401" r="21416" b="50865"/>
          <a:stretch/>
        </p:blipFill>
        <p:spPr>
          <a:xfrm rot="5400000">
            <a:off x="6474554" y="1116681"/>
            <a:ext cx="6435522" cy="45786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CFDEBE7-C3AD-2152-E560-C606D7C8AC65}"/>
              </a:ext>
            </a:extLst>
          </p:cNvPr>
          <p:cNvSpPr txBox="1"/>
          <p:nvPr/>
        </p:nvSpPr>
        <p:spPr>
          <a:xfrm>
            <a:off x="7616672" y="2724925"/>
            <a:ext cx="4195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ts val="4280"/>
              </a:lnSpc>
              <a:defRPr sz="4400" b="1">
                <a:solidFill>
                  <a:srgbClr val="C2D700"/>
                </a:solidFill>
                <a:latin typeface="Integral CF 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s-CO" sz="6600" b="0" kern="100" dirty="0">
                <a:solidFill>
                  <a:srgbClr val="C4D600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E9DE3FA-6307-1078-62C2-EF4A49009D2D}"/>
              </a:ext>
            </a:extLst>
          </p:cNvPr>
          <p:cNvSpPr txBox="1"/>
          <p:nvPr/>
        </p:nvSpPr>
        <p:spPr>
          <a:xfrm>
            <a:off x="7615248" y="4223225"/>
            <a:ext cx="414132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ts val="4280"/>
              </a:lnSpc>
              <a:defRPr sz="4400" b="1">
                <a:solidFill>
                  <a:srgbClr val="C2D700"/>
                </a:solidFill>
                <a:latin typeface="Integral CF Bold" pitchFamily="2" charset="77"/>
              </a:defRPr>
            </a:lvl1pPr>
          </a:lstStyle>
          <a:p>
            <a:pPr>
              <a:lnSpc>
                <a:spcPts val="1800"/>
              </a:lnSpc>
            </a:pP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Ut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enim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ad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minim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veniam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quis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nostrud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exercitation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ullamco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laboris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nisi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aliquip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ex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ea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commodo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consequat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Duis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aute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irure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in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reprehenderit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voluptate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velit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esse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cillum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eu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fugiat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pariatur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600" b="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Cuerda 4">
            <a:extLst>
              <a:ext uri="{FF2B5EF4-FFF2-40B4-BE49-F238E27FC236}">
                <a16:creationId xmlns:a16="http://schemas.microsoft.com/office/drawing/2014/main" id="{228CD6E8-BC2D-BC40-6116-8B6E0C33DF52}"/>
              </a:ext>
            </a:extLst>
          </p:cNvPr>
          <p:cNvSpPr/>
          <p:nvPr/>
        </p:nvSpPr>
        <p:spPr>
          <a:xfrm>
            <a:off x="1126540" y="2967838"/>
            <a:ext cx="5837438" cy="5837438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0D2CB7-037C-4DC7-7DA7-8583D870B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91" y="1766729"/>
            <a:ext cx="6509496" cy="510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9B086BB-B90A-B566-0A23-7217A734BD58}"/>
              </a:ext>
            </a:extLst>
          </p:cNvPr>
          <p:cNvSpPr/>
          <p:nvPr/>
        </p:nvSpPr>
        <p:spPr>
          <a:xfrm>
            <a:off x="207468" y="222837"/>
            <a:ext cx="5761735" cy="1316736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D9C22D-7A12-CEA9-8A17-D6CBC1EF7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9" t="-114" r="6250" b="114"/>
          <a:stretch/>
        </p:blipFill>
        <p:spPr>
          <a:xfrm>
            <a:off x="6064300" y="212140"/>
            <a:ext cx="5931802" cy="63994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8636" t="63065" r="48901" b="9641"/>
          <a:stretch/>
        </p:blipFill>
        <p:spPr>
          <a:xfrm rot="16200000">
            <a:off x="4014148" y="-404233"/>
            <a:ext cx="1342474" cy="25676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58445" y="1995805"/>
            <a:ext cx="7293254" cy="7914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4800" b="1" dirty="0">
                <a:solidFill>
                  <a:srgbClr val="12003E"/>
                </a:solidFill>
                <a:latin typeface="Trebuchet MS" panose="020B0703020202090204" pitchFamily="34" charset="0"/>
              </a:rPr>
              <a:t>Title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713FAB-940A-6D9D-A795-6095AD5C2B7B}"/>
              </a:ext>
            </a:extLst>
          </p:cNvPr>
          <p:cNvSpPr txBox="1"/>
          <p:nvPr/>
        </p:nvSpPr>
        <p:spPr>
          <a:xfrm>
            <a:off x="358444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66EF132-7568-734B-B69D-B09012C76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37" y="554598"/>
            <a:ext cx="2197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324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4">
            <a:extLst>
              <a:ext uri="{FF2B5EF4-FFF2-40B4-BE49-F238E27FC236}">
                <a16:creationId xmlns:a16="http://schemas.microsoft.com/office/drawing/2014/main" id="{DD3B97B8-73EA-3B5B-A7CE-9ED511A13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15153" y="199785"/>
            <a:ext cx="11771939" cy="6431536"/>
          </a:xfrm>
          <a:prstGeom prst="rect">
            <a:avLst/>
          </a:prstGeom>
          <a:solidFill>
            <a:srgbClr val="10ADAF"/>
          </a:solidFill>
          <a:ln>
            <a:noFill/>
          </a:ln>
        </p:spPr>
      </p:pic>
      <p:sp>
        <p:nvSpPr>
          <p:cNvPr id="2" name="Cuerda 1">
            <a:extLst>
              <a:ext uri="{FF2B5EF4-FFF2-40B4-BE49-F238E27FC236}">
                <a16:creationId xmlns:a16="http://schemas.microsoft.com/office/drawing/2014/main" id="{65EA6103-EE90-E714-4BDE-19C50DFCFD4C}"/>
              </a:ext>
            </a:extLst>
          </p:cNvPr>
          <p:cNvSpPr/>
          <p:nvPr/>
        </p:nvSpPr>
        <p:spPr>
          <a:xfrm>
            <a:off x="1800190" y="2083444"/>
            <a:ext cx="4907664" cy="4907664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D26D72-163A-FE82-77D2-13FA5A9FCC10}"/>
              </a:ext>
            </a:extLst>
          </p:cNvPr>
          <p:cNvSpPr txBox="1"/>
          <p:nvPr/>
        </p:nvSpPr>
        <p:spPr>
          <a:xfrm>
            <a:off x="7062322" y="897768"/>
            <a:ext cx="4394429" cy="1917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Ut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enim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ad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minim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veniam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quis .</a:t>
            </a:r>
            <a:endParaRPr lang="es-CO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E48628-9B52-FAC0-91AD-2937BB953518}"/>
              </a:ext>
            </a:extLst>
          </p:cNvPr>
          <p:cNvSpPr/>
          <p:nvPr/>
        </p:nvSpPr>
        <p:spPr>
          <a:xfrm>
            <a:off x="207469" y="5386507"/>
            <a:ext cx="11771939" cy="1260181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EE9B3A04-BC15-E08B-AA00-838F6E42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5600700"/>
            <a:ext cx="17383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ara que la cultura">
            <a:extLst>
              <a:ext uri="{FF2B5EF4-FFF2-40B4-BE49-F238E27FC236}">
                <a16:creationId xmlns:a16="http://schemas.microsoft.com/office/drawing/2014/main" id="{014B36C8-C522-ACCD-5BE3-F228AC67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53" y="1539174"/>
            <a:ext cx="6072326" cy="53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40F54E-A6BA-4B43-B61B-D494D1E44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49" y="754921"/>
            <a:ext cx="1753308" cy="11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A49A819-A610-AFAE-73D4-073755E92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9" r="6652"/>
          <a:stretch/>
        </p:blipFill>
        <p:spPr>
          <a:xfrm>
            <a:off x="220980" y="190194"/>
            <a:ext cx="7035698" cy="645099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D1A0EC6-04C2-EAE5-4FFA-106F61E819D7}"/>
              </a:ext>
            </a:extLst>
          </p:cNvPr>
          <p:cNvSpPr/>
          <p:nvPr/>
        </p:nvSpPr>
        <p:spPr>
          <a:xfrm rot="5400000">
            <a:off x="8972906" y="-1404131"/>
            <a:ext cx="1387217" cy="4625788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5CF872-FB73-6808-AEB7-FC1CC6EF9DCB}"/>
              </a:ext>
            </a:extLst>
          </p:cNvPr>
          <p:cNvSpPr/>
          <p:nvPr/>
        </p:nvSpPr>
        <p:spPr>
          <a:xfrm rot="5400000">
            <a:off x="8972905" y="-143051"/>
            <a:ext cx="1387217" cy="462578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40E3E8-0E69-B46D-17E1-D9993043C1ED}"/>
              </a:ext>
            </a:extLst>
          </p:cNvPr>
          <p:cNvSpPr/>
          <p:nvPr/>
        </p:nvSpPr>
        <p:spPr>
          <a:xfrm rot="5400000">
            <a:off x="8972905" y="1118029"/>
            <a:ext cx="1387217" cy="4625788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88826E2-F150-3646-7BA7-6FDBFF99DF1E}"/>
              </a:ext>
            </a:extLst>
          </p:cNvPr>
          <p:cNvSpPr/>
          <p:nvPr/>
        </p:nvSpPr>
        <p:spPr>
          <a:xfrm rot="5400000">
            <a:off x="8972905" y="2379108"/>
            <a:ext cx="1387217" cy="462578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4F52DC-A83E-395C-7F7E-C6B404DA9992}"/>
              </a:ext>
            </a:extLst>
          </p:cNvPr>
          <p:cNvSpPr/>
          <p:nvPr/>
        </p:nvSpPr>
        <p:spPr>
          <a:xfrm rot="5400000">
            <a:off x="8972905" y="3640188"/>
            <a:ext cx="1387217" cy="4625788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D26D72-163A-FE82-77D2-13FA5A9FCC10}"/>
              </a:ext>
            </a:extLst>
          </p:cNvPr>
          <p:cNvSpPr txBox="1"/>
          <p:nvPr/>
        </p:nvSpPr>
        <p:spPr>
          <a:xfrm>
            <a:off x="8080049" y="556726"/>
            <a:ext cx="3879792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 err="1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Title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6ACE74-86CF-BD5F-6643-D1E4E99A05E6}"/>
              </a:ext>
            </a:extLst>
          </p:cNvPr>
          <p:cNvSpPr txBox="1"/>
          <p:nvPr/>
        </p:nvSpPr>
        <p:spPr>
          <a:xfrm>
            <a:off x="8080049" y="1842467"/>
            <a:ext cx="3879792" cy="54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 err="1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Title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147877-8DBE-9249-3611-D39C4BF11DE7}"/>
              </a:ext>
            </a:extLst>
          </p:cNvPr>
          <p:cNvSpPr txBox="1"/>
          <p:nvPr/>
        </p:nvSpPr>
        <p:spPr>
          <a:xfrm>
            <a:off x="8080049" y="3128208"/>
            <a:ext cx="3879792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 err="1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Title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41A2717-0AB0-D019-7DE7-C80472C8AA33}"/>
              </a:ext>
            </a:extLst>
          </p:cNvPr>
          <p:cNvSpPr txBox="1"/>
          <p:nvPr/>
        </p:nvSpPr>
        <p:spPr>
          <a:xfrm>
            <a:off x="8080049" y="5709373"/>
            <a:ext cx="3879792" cy="54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 err="1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Title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80A7066-BC65-D671-2A89-C4F4B30793A2}"/>
              </a:ext>
            </a:extLst>
          </p:cNvPr>
          <p:cNvSpPr txBox="1"/>
          <p:nvPr/>
        </p:nvSpPr>
        <p:spPr>
          <a:xfrm>
            <a:off x="8080049" y="4423632"/>
            <a:ext cx="3879792" cy="54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 err="1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Title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9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0;p9">
            <a:extLst>
              <a:ext uri="{FF2B5EF4-FFF2-40B4-BE49-F238E27FC236}">
                <a16:creationId xmlns:a16="http://schemas.microsoft.com/office/drawing/2014/main" id="{67CDD9E6-8C31-1194-2C8A-8E4B204188C7}"/>
              </a:ext>
            </a:extLst>
          </p:cNvPr>
          <p:cNvSpPr/>
          <p:nvPr/>
        </p:nvSpPr>
        <p:spPr>
          <a:xfrm>
            <a:off x="-1" y="0"/>
            <a:ext cx="12192000" cy="6876244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CD9DF2-B574-7A09-FF26-627A4FA8D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26682" t="2025" r="27219" b="1708"/>
          <a:stretch/>
        </p:blipFill>
        <p:spPr>
          <a:xfrm rot="5400000">
            <a:off x="2672106" y="-2661894"/>
            <a:ext cx="6847785" cy="1219200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7A59FA2-F7C6-EBE6-5E80-E6BC0D142421}"/>
              </a:ext>
            </a:extLst>
          </p:cNvPr>
          <p:cNvSpPr/>
          <p:nvPr/>
        </p:nvSpPr>
        <p:spPr>
          <a:xfrm>
            <a:off x="3555356" y="870026"/>
            <a:ext cx="5081286" cy="5081286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9921957-AAAC-CD5D-93B8-67463536E775}"/>
              </a:ext>
            </a:extLst>
          </p:cNvPr>
          <p:cNvSpPr/>
          <p:nvPr/>
        </p:nvSpPr>
        <p:spPr>
          <a:xfrm>
            <a:off x="2231788" y="-453542"/>
            <a:ext cx="7728422" cy="7728422"/>
          </a:xfrm>
          <a:prstGeom prst="ellipse">
            <a:avLst/>
          </a:prstGeom>
          <a:noFill/>
          <a:ln w="1270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DF2269-4B3B-A3BC-EC6B-ACC93A3B372B}"/>
              </a:ext>
            </a:extLst>
          </p:cNvPr>
          <p:cNvSpPr/>
          <p:nvPr/>
        </p:nvSpPr>
        <p:spPr>
          <a:xfrm>
            <a:off x="9764106" y="7097285"/>
            <a:ext cx="2427894" cy="559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5A17672-3555-B8BB-DC2F-C2E86FFD3497}"/>
              </a:ext>
            </a:extLst>
          </p:cNvPr>
          <p:cNvSpPr/>
          <p:nvPr/>
        </p:nvSpPr>
        <p:spPr>
          <a:xfrm>
            <a:off x="0" y="7097285"/>
            <a:ext cx="2427894" cy="559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9127441-3353-F4AC-3E46-E5CA70B4D586}"/>
              </a:ext>
            </a:extLst>
          </p:cNvPr>
          <p:cNvSpPr/>
          <p:nvPr/>
        </p:nvSpPr>
        <p:spPr>
          <a:xfrm>
            <a:off x="2441027" y="7097285"/>
            <a:ext cx="2427894" cy="55975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DF0DD6A-1D4D-EA7F-8006-A382BEDB90A6}"/>
              </a:ext>
            </a:extLst>
          </p:cNvPr>
          <p:cNvSpPr/>
          <p:nvPr/>
        </p:nvSpPr>
        <p:spPr>
          <a:xfrm>
            <a:off x="4882054" y="7097285"/>
            <a:ext cx="2427894" cy="55975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C8DA39E-8CF2-3E9B-DD31-CD9A82DF17B7}"/>
              </a:ext>
            </a:extLst>
          </p:cNvPr>
          <p:cNvSpPr/>
          <p:nvPr/>
        </p:nvSpPr>
        <p:spPr>
          <a:xfrm>
            <a:off x="7323081" y="7097285"/>
            <a:ext cx="2427894" cy="5597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074FF08-726F-B0EF-DA02-78BD559DB5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220" y="7291087"/>
            <a:ext cx="5587308" cy="202478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8AB563E-BBCC-A648-8E20-9A5760687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946" y="2777721"/>
            <a:ext cx="3889988" cy="11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0;p9">
            <a:extLst>
              <a:ext uri="{FF2B5EF4-FFF2-40B4-BE49-F238E27FC236}">
                <a16:creationId xmlns:a16="http://schemas.microsoft.com/office/drawing/2014/main" id="{67CDD9E6-8C31-1194-2C8A-8E4B204188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315703E-7785-9DE4-4A71-292C52B14DDD}"/>
              </a:ext>
            </a:extLst>
          </p:cNvPr>
          <p:cNvSpPr/>
          <p:nvPr/>
        </p:nvSpPr>
        <p:spPr>
          <a:xfrm>
            <a:off x="9764106" y="2606467"/>
            <a:ext cx="2427894" cy="4251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10D9096-8670-F562-7B5D-1792E69E220F}"/>
              </a:ext>
            </a:extLst>
          </p:cNvPr>
          <p:cNvSpPr/>
          <p:nvPr/>
        </p:nvSpPr>
        <p:spPr>
          <a:xfrm>
            <a:off x="0" y="2606467"/>
            <a:ext cx="2427894" cy="425153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529223-239A-1DB7-0EDB-ED97713AECA1}"/>
              </a:ext>
            </a:extLst>
          </p:cNvPr>
          <p:cNvSpPr/>
          <p:nvPr/>
        </p:nvSpPr>
        <p:spPr>
          <a:xfrm>
            <a:off x="2441027" y="2606467"/>
            <a:ext cx="2427894" cy="4251533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ED8867F-BD72-9D66-D08B-607FBB2A6DC6}"/>
              </a:ext>
            </a:extLst>
          </p:cNvPr>
          <p:cNvSpPr/>
          <p:nvPr/>
        </p:nvSpPr>
        <p:spPr>
          <a:xfrm>
            <a:off x="4882054" y="2606467"/>
            <a:ext cx="2427894" cy="4251533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034C4F8-3189-A871-C820-FE6087B3905E}"/>
              </a:ext>
            </a:extLst>
          </p:cNvPr>
          <p:cNvSpPr/>
          <p:nvPr/>
        </p:nvSpPr>
        <p:spPr>
          <a:xfrm>
            <a:off x="7323081" y="2606467"/>
            <a:ext cx="2427894" cy="425153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Google Shape;240;p9">
            <a:extLst>
              <a:ext uri="{FF2B5EF4-FFF2-40B4-BE49-F238E27FC236}">
                <a16:creationId xmlns:a16="http://schemas.microsoft.com/office/drawing/2014/main" id="{2143C76A-7520-41FB-7CB6-A0BA906C2DDB}"/>
              </a:ext>
            </a:extLst>
          </p:cNvPr>
          <p:cNvSpPr/>
          <p:nvPr/>
        </p:nvSpPr>
        <p:spPr>
          <a:xfrm>
            <a:off x="0" y="5324030"/>
            <a:ext cx="12192000" cy="1533970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21F378-E770-7163-538E-809EEBBCD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677" y="3494153"/>
            <a:ext cx="9282394" cy="33638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A9CBFA-90FB-8580-8850-079F60B2246E}"/>
              </a:ext>
            </a:extLst>
          </p:cNvPr>
          <p:cNvSpPr txBox="1"/>
          <p:nvPr/>
        </p:nvSpPr>
        <p:spPr>
          <a:xfrm>
            <a:off x="59822" y="2981550"/>
            <a:ext cx="23928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8982701-DA49-C734-DF2A-B69B625AFEA6}"/>
              </a:ext>
            </a:extLst>
          </p:cNvPr>
          <p:cNvSpPr txBox="1"/>
          <p:nvPr/>
        </p:nvSpPr>
        <p:spPr>
          <a:xfrm>
            <a:off x="2511515" y="2981550"/>
            <a:ext cx="2436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600" kern="10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A3C10B4-0DB4-15EE-24AB-CB594F570B52}"/>
              </a:ext>
            </a:extLst>
          </p:cNvPr>
          <p:cNvSpPr txBox="1"/>
          <p:nvPr/>
        </p:nvSpPr>
        <p:spPr>
          <a:xfrm>
            <a:off x="4954662" y="2981550"/>
            <a:ext cx="2435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EB34069-E491-87C3-21C6-C15B36603ECB}"/>
              </a:ext>
            </a:extLst>
          </p:cNvPr>
          <p:cNvSpPr txBox="1"/>
          <p:nvPr/>
        </p:nvSpPr>
        <p:spPr>
          <a:xfrm>
            <a:off x="9824817" y="2981550"/>
            <a:ext cx="2367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1AFC0F-FFA3-268D-1672-00134E57F9CD}"/>
              </a:ext>
            </a:extLst>
          </p:cNvPr>
          <p:cNvSpPr txBox="1"/>
          <p:nvPr/>
        </p:nvSpPr>
        <p:spPr>
          <a:xfrm>
            <a:off x="59822" y="2681022"/>
            <a:ext cx="23928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endParaRPr lang="es-ES_tradnl" sz="16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6CFB45-2A89-8E42-4C7D-2987722F0B29}"/>
              </a:ext>
            </a:extLst>
          </p:cNvPr>
          <p:cNvSpPr txBox="1"/>
          <p:nvPr/>
        </p:nvSpPr>
        <p:spPr>
          <a:xfrm>
            <a:off x="2511515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endParaRPr lang="es-ES_tradnl" sz="16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2883D7-9963-FE05-CB17-1C0CC8D13BF4}"/>
              </a:ext>
            </a:extLst>
          </p:cNvPr>
          <p:cNvSpPr txBox="1"/>
          <p:nvPr/>
        </p:nvSpPr>
        <p:spPr>
          <a:xfrm>
            <a:off x="4954662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endParaRPr lang="es-ES_tradnl" sz="16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603C31-3679-C580-6030-FA97D111AE2A}"/>
              </a:ext>
            </a:extLst>
          </p:cNvPr>
          <p:cNvSpPr txBox="1"/>
          <p:nvPr/>
        </p:nvSpPr>
        <p:spPr>
          <a:xfrm>
            <a:off x="9824817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endParaRPr lang="es-ES_tradnl" sz="16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FFC2349-E62C-D539-8D44-358380EF42F0}"/>
              </a:ext>
            </a:extLst>
          </p:cNvPr>
          <p:cNvSpPr txBox="1"/>
          <p:nvPr/>
        </p:nvSpPr>
        <p:spPr>
          <a:xfrm>
            <a:off x="7397335" y="2981550"/>
            <a:ext cx="2435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27B1F02-12D6-CCE2-0187-1E138D360DBD}"/>
              </a:ext>
            </a:extLst>
          </p:cNvPr>
          <p:cNvSpPr txBox="1"/>
          <p:nvPr/>
        </p:nvSpPr>
        <p:spPr>
          <a:xfrm>
            <a:off x="7397335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endParaRPr lang="es-ES_tradnl" sz="16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40A3457-D931-FCE4-2BB4-3E3398E0E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34713" t="2635" r="42015" b="47342"/>
          <a:stretch/>
        </p:blipFill>
        <p:spPr>
          <a:xfrm rot="5400000">
            <a:off x="8460212" y="-1127483"/>
            <a:ext cx="2594089" cy="48694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ED0E866-5746-2E41-92A0-0686DD487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73" y="665058"/>
            <a:ext cx="3889988" cy="11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 9">
            <a:extLst>
              <a:ext uri="{FF2B5EF4-FFF2-40B4-BE49-F238E27FC236}">
                <a16:creationId xmlns:a16="http://schemas.microsoft.com/office/drawing/2014/main" id="{AD53AE36-7AB0-C88C-661C-F73B646B11AB}"/>
              </a:ext>
            </a:extLst>
          </p:cNvPr>
          <p:cNvSpPr/>
          <p:nvPr/>
        </p:nvSpPr>
        <p:spPr>
          <a:xfrm>
            <a:off x="1" y="0"/>
            <a:ext cx="6442399" cy="6858000"/>
          </a:xfrm>
          <a:custGeom>
            <a:avLst/>
            <a:gdLst>
              <a:gd name="connsiteX0" fmla="*/ 0 w 6442399"/>
              <a:gd name="connsiteY0" fmla="*/ 0 h 6858000"/>
              <a:gd name="connsiteX1" fmla="*/ 6425694 w 6442399"/>
              <a:gd name="connsiteY1" fmla="*/ 0 h 6858000"/>
              <a:gd name="connsiteX2" fmla="*/ 6302680 w 6442399"/>
              <a:gd name="connsiteY2" fmla="*/ 68601 h 6858000"/>
              <a:gd name="connsiteX3" fmla="*/ 5527668 w 6442399"/>
              <a:gd name="connsiteY3" fmla="*/ 670197 h 6858000"/>
              <a:gd name="connsiteX4" fmla="*/ 5527668 w 6442399"/>
              <a:gd name="connsiteY4" fmla="*/ 6178487 h 6858000"/>
              <a:gd name="connsiteX5" fmla="*/ 6302680 w 6442399"/>
              <a:gd name="connsiteY5" fmla="*/ 6780083 h 6858000"/>
              <a:gd name="connsiteX6" fmla="*/ 6442399 w 6442399"/>
              <a:gd name="connsiteY6" fmla="*/ 6858000 h 6858000"/>
              <a:gd name="connsiteX7" fmla="*/ 0 w 64423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2399" h="6858000">
                <a:moveTo>
                  <a:pt x="0" y="0"/>
                </a:moveTo>
                <a:lnTo>
                  <a:pt x="6425694" y="0"/>
                </a:lnTo>
                <a:lnTo>
                  <a:pt x="6302680" y="68601"/>
                </a:lnTo>
                <a:cubicBezTo>
                  <a:pt x="6026077" y="231998"/>
                  <a:pt x="5765336" y="432530"/>
                  <a:pt x="5527668" y="670197"/>
                </a:cubicBezTo>
                <a:cubicBezTo>
                  <a:pt x="4006596" y="2191270"/>
                  <a:pt x="4006596" y="4657415"/>
                  <a:pt x="5527668" y="6178487"/>
                </a:cubicBezTo>
                <a:cubicBezTo>
                  <a:pt x="5765336" y="6416155"/>
                  <a:pt x="6026077" y="6616687"/>
                  <a:pt x="6302680" y="6780083"/>
                </a:cubicBezTo>
                <a:lnTo>
                  <a:pt x="64423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0AD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9F6E161E-EB14-0E4A-934F-D7083EBB458D}"/>
              </a:ext>
            </a:extLst>
          </p:cNvPr>
          <p:cNvSpPr/>
          <p:nvPr/>
        </p:nvSpPr>
        <p:spPr>
          <a:xfrm rot="2700000">
            <a:off x="4916366" y="51212"/>
            <a:ext cx="6733454" cy="673345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build strong relationships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maximize shared value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deliver solutions understanding the costumer’s needs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Integral CF" pitchFamily="2" charset="77"/>
              <a:ea typeface="+mn-ea"/>
              <a:cs typeface="+mn-cs"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50D9D8B0-8289-0846-9D86-2BBE65E99323}"/>
              </a:ext>
            </a:extLst>
          </p:cNvPr>
          <p:cNvSpPr/>
          <p:nvPr/>
        </p:nvSpPr>
        <p:spPr>
          <a:xfrm rot="18900000">
            <a:off x="4916366" y="51212"/>
            <a:ext cx="6733454" cy="673345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encourage direct conversations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go out to win and win as a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promote diversity as a source of value generation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F3AE9BF3-3977-E140-8EDE-0FFD004FFA11}"/>
              </a:ext>
            </a:extLst>
          </p:cNvPr>
          <p:cNvSpPr/>
          <p:nvPr/>
        </p:nvSpPr>
        <p:spPr>
          <a:xfrm rot="2700000">
            <a:off x="4916366" y="51212"/>
            <a:ext cx="6733454" cy="673345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are agile, flexible and pragmatic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have a growth mentality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foster innovation as a driver of growth and differentiation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41" name="Arco de bloque 40">
            <a:extLst>
              <a:ext uri="{FF2B5EF4-FFF2-40B4-BE49-F238E27FC236}">
                <a16:creationId xmlns:a16="http://schemas.microsoft.com/office/drawing/2014/main" id="{0065B21B-8A3F-F249-989C-1D1E4F1E481C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16196827"/>
              <a:gd name="adj2" fmla="val 21599998"/>
              <a:gd name="adj3" fmla="val 16965"/>
            </a:avLst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co de bloque 41">
            <a:extLst>
              <a:ext uri="{FF2B5EF4-FFF2-40B4-BE49-F238E27FC236}">
                <a16:creationId xmlns:a16="http://schemas.microsoft.com/office/drawing/2014/main" id="{CEE28965-5E12-844C-B774-053823E93B93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21599847"/>
              <a:gd name="adj2" fmla="val 5446503"/>
              <a:gd name="adj3" fmla="val 16961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rco de bloque 42">
            <a:extLst>
              <a:ext uri="{FF2B5EF4-FFF2-40B4-BE49-F238E27FC236}">
                <a16:creationId xmlns:a16="http://schemas.microsoft.com/office/drawing/2014/main" id="{292D1021-56EC-E344-83F5-AA747D7412D3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5432547"/>
              <a:gd name="adj2" fmla="val 10784449"/>
              <a:gd name="adj3" fmla="val 17113"/>
            </a:avLst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co de bloque 43">
            <a:extLst>
              <a:ext uri="{FF2B5EF4-FFF2-40B4-BE49-F238E27FC236}">
                <a16:creationId xmlns:a16="http://schemas.microsoft.com/office/drawing/2014/main" id="{4DE874BA-0B94-CD42-B36D-89FDB8B335ED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10759104"/>
              <a:gd name="adj2" fmla="val 16215578"/>
              <a:gd name="adj3" fmla="val 17113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587FD4F6-1B18-EC48-8135-53195F005B19}"/>
              </a:ext>
            </a:extLst>
          </p:cNvPr>
          <p:cNvSpPr/>
          <p:nvPr/>
        </p:nvSpPr>
        <p:spPr>
          <a:xfrm rot="27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329921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ARE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SOLUTION ORIENTED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51EAD175-759D-CA4B-8534-DF4994B57682}"/>
              </a:ext>
            </a:extLst>
          </p:cNvPr>
          <p:cNvSpPr/>
          <p:nvPr/>
        </p:nvSpPr>
        <p:spPr>
          <a:xfrm rot="18900000">
            <a:off x="4916366" y="51212"/>
            <a:ext cx="6733454" cy="673345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take responsibility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do the right thing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care for ourselves, others and our environment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Integral CF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Integral CF" pitchFamily="2" charset="77"/>
              <a:ea typeface="+mn-ea"/>
              <a:cs typeface="+mn-cs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D9A28B5B-BE77-B943-A2AD-26694631D781}"/>
              </a:ext>
            </a:extLst>
          </p:cNvPr>
          <p:cNvSpPr/>
          <p:nvPr/>
        </p:nvSpPr>
        <p:spPr>
          <a:xfrm rot="189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ARE A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WINNING TEAM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071D94DE-183D-7348-8082-9BA68AF96143}"/>
              </a:ext>
            </a:extLst>
          </p:cNvPr>
          <p:cNvSpPr/>
          <p:nvPr/>
        </p:nvSpPr>
        <p:spPr>
          <a:xfrm rot="27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ARE DRIVERS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OF PROFITABLE GROWTH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38D090EA-64A2-EF45-8FE5-A17E7FA57A7F}"/>
              </a:ext>
            </a:extLst>
          </p:cNvPr>
          <p:cNvSpPr/>
          <p:nvPr/>
        </p:nvSpPr>
        <p:spPr>
          <a:xfrm rot="189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329921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WE TAKE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OWNERSHIP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468D612F-2F2C-DB4B-AC07-E712AA3372F8}"/>
              </a:ext>
            </a:extLst>
          </p:cNvPr>
          <p:cNvSpPr/>
          <p:nvPr/>
        </p:nvSpPr>
        <p:spPr>
          <a:xfrm>
            <a:off x="6621021" y="1755867"/>
            <a:ext cx="3324144" cy="3324144"/>
          </a:xfrm>
          <a:prstGeom prst="ellipse">
            <a:avLst/>
          </a:prstGeom>
          <a:solidFill>
            <a:srgbClr val="132032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86BB7D66-DED1-164B-9B8A-D27980D3E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64" y="2714039"/>
            <a:ext cx="3324144" cy="12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75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BCFB018-E2BA-1E92-839B-03BFDE2B835A}"/>
              </a:ext>
            </a:extLst>
          </p:cNvPr>
          <p:cNvSpPr/>
          <p:nvPr/>
        </p:nvSpPr>
        <p:spPr>
          <a:xfrm>
            <a:off x="8099207" y="220663"/>
            <a:ext cx="3892768" cy="3967135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3A3FF3B-1568-4C8A-9F57-AC6F1547B4BD}"/>
              </a:ext>
            </a:extLst>
          </p:cNvPr>
          <p:cNvSpPr/>
          <p:nvPr/>
        </p:nvSpPr>
        <p:spPr>
          <a:xfrm>
            <a:off x="8097926" y="4295375"/>
            <a:ext cx="3892768" cy="2337254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DCBECAB1-1C69-B80A-52EC-D391862F2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 bwMode="auto">
          <a:xfrm>
            <a:off x="215900" y="231775"/>
            <a:ext cx="6616234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05B40C-10BC-B70E-CC39-C5E5EF82C33E}"/>
              </a:ext>
            </a:extLst>
          </p:cNvPr>
          <p:cNvSpPr txBox="1"/>
          <p:nvPr/>
        </p:nvSpPr>
        <p:spPr>
          <a:xfrm>
            <a:off x="8149132" y="2762160"/>
            <a:ext cx="3085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kern="100" dirty="0">
                <a:solidFill>
                  <a:srgbClr val="12003E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Subtitle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52072F-116F-1805-5052-62E675D3EE06}"/>
              </a:ext>
            </a:extLst>
          </p:cNvPr>
          <p:cNvSpPr txBox="1"/>
          <p:nvPr/>
        </p:nvSpPr>
        <p:spPr>
          <a:xfrm>
            <a:off x="8149132" y="3091293"/>
            <a:ext cx="3679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54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1F4B0B-140C-20B7-E77B-307C10F3077C}"/>
              </a:ext>
            </a:extLst>
          </p:cNvPr>
          <p:cNvSpPr txBox="1"/>
          <p:nvPr/>
        </p:nvSpPr>
        <p:spPr>
          <a:xfrm>
            <a:off x="8149132" y="4758728"/>
            <a:ext cx="3621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0A57FD9-6919-45D6-57C3-F7162666DB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64" y="6943904"/>
            <a:ext cx="4062428" cy="34449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2EC0D5-226C-7861-809C-29D89A0F34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6" t="-342" r="10864" b="342"/>
          <a:stretch/>
        </p:blipFill>
        <p:spPr>
          <a:xfrm>
            <a:off x="226771" y="212139"/>
            <a:ext cx="7790688" cy="64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21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F71CD345-C18A-FD89-2952-3FA5DC2F87F5}"/>
              </a:ext>
            </a:extLst>
          </p:cNvPr>
          <p:cNvSpPr/>
          <p:nvPr/>
        </p:nvSpPr>
        <p:spPr>
          <a:xfrm>
            <a:off x="234950" y="220663"/>
            <a:ext cx="11737975" cy="6416675"/>
          </a:xfrm>
          <a:prstGeom prst="rect">
            <a:avLst/>
          </a:prstGeom>
          <a:solidFill>
            <a:srgbClr val="10AD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F01F01-7314-D848-62F2-4FF240E3E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1261" t="2379" r="13182" b="36302"/>
          <a:stretch/>
        </p:blipFill>
        <p:spPr>
          <a:xfrm rot="5400000">
            <a:off x="5457749" y="123750"/>
            <a:ext cx="6858000" cy="6610502"/>
          </a:xfrm>
          <a:prstGeom prst="rect">
            <a:avLst/>
          </a:prstGeom>
        </p:spPr>
      </p:pic>
      <p:sp>
        <p:nvSpPr>
          <p:cNvPr id="3" name="Cuerda 2">
            <a:extLst>
              <a:ext uri="{FF2B5EF4-FFF2-40B4-BE49-F238E27FC236}">
                <a16:creationId xmlns:a16="http://schemas.microsoft.com/office/drawing/2014/main" id="{4FBB34BC-41C2-3B4D-6C7A-88EAF1A098F5}"/>
              </a:ext>
            </a:extLst>
          </p:cNvPr>
          <p:cNvSpPr/>
          <p:nvPr/>
        </p:nvSpPr>
        <p:spPr>
          <a:xfrm>
            <a:off x="219921" y="3125165"/>
            <a:ext cx="5266478" cy="5266478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22F46E7-24A5-6399-C954-5575588EB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88" y="207140"/>
            <a:ext cx="8575380" cy="64360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2EF44EF-F5C7-4FFA-5FF0-E45CDEEF2CE8}"/>
              </a:ext>
            </a:extLst>
          </p:cNvPr>
          <p:cNvSpPr txBox="1"/>
          <p:nvPr/>
        </p:nvSpPr>
        <p:spPr>
          <a:xfrm>
            <a:off x="691610" y="528015"/>
            <a:ext cx="72836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20"/>
              </a:lnSpc>
            </a:pPr>
            <a:r>
              <a:rPr lang="es-CO" sz="54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</a:t>
            </a:r>
          </a:p>
          <a:p>
            <a:pPr>
              <a:lnSpc>
                <a:spcPts val="5420"/>
              </a:lnSpc>
            </a:pPr>
            <a:r>
              <a:rPr lang="es-CO" sz="5400" b="1" kern="100" dirty="0">
                <a:solidFill>
                  <a:srgbClr val="C4D600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LIGHT</a:t>
            </a:r>
            <a:endParaRPr lang="es-CO" sz="6000" b="1" kern="100" dirty="0">
              <a:solidFill>
                <a:srgbClr val="C4D600"/>
              </a:solidFill>
              <a:effectLst/>
              <a:latin typeface="Trebuchet MS" panose="020B070302020209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F79121-42D5-222D-3729-082C66753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60" t="6006" r="12400"/>
          <a:stretch/>
        </p:blipFill>
        <p:spPr>
          <a:xfrm>
            <a:off x="263347" y="1880005"/>
            <a:ext cx="4864608" cy="47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2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321763-096F-6848-36FE-5106ADEC9FB4}"/>
              </a:ext>
            </a:extLst>
          </p:cNvPr>
          <p:cNvSpPr/>
          <p:nvPr/>
        </p:nvSpPr>
        <p:spPr>
          <a:xfrm>
            <a:off x="221079" y="1594714"/>
            <a:ext cx="11776075" cy="5028028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1708"/>
          <a:stretch/>
        </p:blipFill>
        <p:spPr>
          <a:xfrm rot="5400000">
            <a:off x="3449255" y="-1967696"/>
            <a:ext cx="5335929" cy="11817752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90F5A43D-14AF-C514-F4AB-76B8BE8167CA}"/>
              </a:ext>
            </a:extLst>
          </p:cNvPr>
          <p:cNvSpPr/>
          <p:nvPr/>
        </p:nvSpPr>
        <p:spPr>
          <a:xfrm>
            <a:off x="2570517" y="559080"/>
            <a:ext cx="7077198" cy="7077198"/>
          </a:xfrm>
          <a:prstGeom prst="ellipse">
            <a:avLst/>
          </a:prstGeom>
          <a:noFill/>
          <a:ln w="762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445020F-02C1-826C-45B8-C176F7469301}"/>
              </a:ext>
            </a:extLst>
          </p:cNvPr>
          <p:cNvSpPr/>
          <p:nvPr/>
        </p:nvSpPr>
        <p:spPr>
          <a:xfrm>
            <a:off x="3618930" y="1607493"/>
            <a:ext cx="4980373" cy="4980373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83D4864E-8A78-3503-F2D0-7BDE1177E482}"/>
              </a:ext>
            </a:extLst>
          </p:cNvPr>
          <p:cNvSpPr txBox="1"/>
          <p:nvPr/>
        </p:nvSpPr>
        <p:spPr>
          <a:xfrm>
            <a:off x="926323" y="3093104"/>
            <a:ext cx="10365586" cy="338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OUR</a:t>
            </a:r>
          </a:p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CULTURE</a:t>
            </a:r>
            <a:endParaRPr sz="13800" b="1" dirty="0">
              <a:solidFill>
                <a:srgbClr val="C2D700"/>
              </a:solidFill>
              <a:latin typeface="Integral CF Bold" pitchFamily="2" charset="77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20BF7487-9183-5EA5-BBEA-52A625A00558}"/>
              </a:ext>
            </a:extLst>
          </p:cNvPr>
          <p:cNvSpPr txBox="1"/>
          <p:nvPr/>
        </p:nvSpPr>
        <p:spPr>
          <a:xfrm>
            <a:off x="926323" y="3076828"/>
            <a:ext cx="10365586" cy="338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OUR</a:t>
            </a:r>
          </a:p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CULTURE</a:t>
            </a:r>
            <a:endParaRPr sz="13800" b="1" dirty="0">
              <a:ln w="19050">
                <a:solidFill>
                  <a:schemeClr val="bg1"/>
                </a:solidFill>
              </a:ln>
              <a:noFill/>
              <a:latin typeface="Integral CF Bold" pitchFamily="2" charset="77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A79052F-6454-3EC2-E28B-268EBEB32188}"/>
              </a:ext>
            </a:extLst>
          </p:cNvPr>
          <p:cNvGrpSpPr/>
          <p:nvPr/>
        </p:nvGrpSpPr>
        <p:grpSpPr>
          <a:xfrm>
            <a:off x="204012" y="1499616"/>
            <a:ext cx="11777293" cy="5358384"/>
            <a:chOff x="204012" y="1499616"/>
            <a:chExt cx="11777293" cy="535838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854BF5B-CF87-A3C1-272A-9D499AEE5347}"/>
                </a:ext>
              </a:extLst>
            </p:cNvPr>
            <p:cNvSpPr/>
            <p:nvPr/>
          </p:nvSpPr>
          <p:spPr>
            <a:xfrm>
              <a:off x="205230" y="1499616"/>
              <a:ext cx="11776075" cy="89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CFA386B-065A-1A30-6FB8-7CD854F50EBC}"/>
                </a:ext>
              </a:extLst>
            </p:cNvPr>
            <p:cNvSpPr/>
            <p:nvPr/>
          </p:nvSpPr>
          <p:spPr>
            <a:xfrm>
              <a:off x="204012" y="6633668"/>
              <a:ext cx="11776075" cy="224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1861552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59B51300-D7F6-7C8B-ADE6-2566BF0E3052}"/>
              </a:ext>
            </a:extLst>
          </p:cNvPr>
          <p:cNvSpPr/>
          <p:nvPr/>
        </p:nvSpPr>
        <p:spPr>
          <a:xfrm>
            <a:off x="212141" y="185523"/>
            <a:ext cx="5874105" cy="3208730"/>
          </a:xfrm>
          <a:prstGeom prst="rect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81DFCAA-F860-29D8-681F-D74C4931C771}"/>
              </a:ext>
            </a:extLst>
          </p:cNvPr>
          <p:cNvSpPr/>
          <p:nvPr/>
        </p:nvSpPr>
        <p:spPr>
          <a:xfrm>
            <a:off x="6117871" y="185523"/>
            <a:ext cx="5874105" cy="32087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BAC8D59-C584-73BB-53A8-5C4E5323FC84}"/>
              </a:ext>
            </a:extLst>
          </p:cNvPr>
          <p:cNvSpPr/>
          <p:nvPr/>
        </p:nvSpPr>
        <p:spPr>
          <a:xfrm>
            <a:off x="210922" y="3424937"/>
            <a:ext cx="5874105" cy="3208730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3F7C352B-95D0-F45A-646F-8191F1437C14}"/>
              </a:ext>
            </a:extLst>
          </p:cNvPr>
          <p:cNvSpPr/>
          <p:nvPr/>
        </p:nvSpPr>
        <p:spPr>
          <a:xfrm>
            <a:off x="6116652" y="3424937"/>
            <a:ext cx="5874105" cy="3208730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172763" y="-1879413"/>
              <a:ext cx="1453236" cy="145323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53236" cy="145323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4859787" ay="1907863" az="43958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5942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172763" y="-1879413"/>
                <a:ext cx="1453236" cy="1453236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97592653-DA96-D047-96B2-208A14AA6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819" y="1432046"/>
            <a:ext cx="2590735" cy="77871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F76CA1A-89AB-0F4C-9B64-BCC732FFC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53" y="1159798"/>
            <a:ext cx="1865051" cy="12490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5CE2DCB-300A-1C41-B679-DF3E2D60A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53" y="4368528"/>
            <a:ext cx="1985404" cy="132967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723E32D-DBC8-D04E-9A2D-30EB55899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387" y="4640776"/>
            <a:ext cx="2612227" cy="78517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72946FA-A2BD-BB4D-A13F-872DA3269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4907" y="4417696"/>
            <a:ext cx="1911987" cy="128050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C239681-9DC5-9143-9F31-CB9EFA977C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3444" y="4640776"/>
            <a:ext cx="2612227" cy="78517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54B1C6F-9BC4-7C4B-80A6-51D360B8C9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3443" y="1432046"/>
            <a:ext cx="2612227" cy="78517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C1368F3-1BB4-364F-BD4D-966B05EB7D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4906" y="1159797"/>
            <a:ext cx="1865051" cy="12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8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EF3A3580-36A1-9AAC-E5C7-044380BACE24}"/>
              </a:ext>
            </a:extLst>
          </p:cNvPr>
          <p:cNvSpPr/>
          <p:nvPr/>
        </p:nvSpPr>
        <p:spPr>
          <a:xfrm>
            <a:off x="234950" y="220663"/>
            <a:ext cx="11737975" cy="6416675"/>
          </a:xfrm>
          <a:prstGeom prst="rect">
            <a:avLst/>
          </a:prstGeom>
          <a:solidFill>
            <a:srgbClr val="C2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A10C62-89E6-CC19-E7C5-873C0F41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428" y="2860574"/>
            <a:ext cx="2283078" cy="107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912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321763-096F-6848-36FE-5106ADEC9FB4}"/>
              </a:ext>
            </a:extLst>
          </p:cNvPr>
          <p:cNvSpPr/>
          <p:nvPr/>
        </p:nvSpPr>
        <p:spPr>
          <a:xfrm>
            <a:off x="221079" y="1580083"/>
            <a:ext cx="11776075" cy="5042659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1708"/>
          <a:stretch/>
        </p:blipFill>
        <p:spPr>
          <a:xfrm rot="5400000">
            <a:off x="3449255" y="-1967696"/>
            <a:ext cx="5335929" cy="11817752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1445020F-02C1-826C-45B8-C176F7469301}"/>
              </a:ext>
            </a:extLst>
          </p:cNvPr>
          <p:cNvSpPr/>
          <p:nvPr/>
        </p:nvSpPr>
        <p:spPr>
          <a:xfrm>
            <a:off x="3618930" y="1607493"/>
            <a:ext cx="4980373" cy="4980373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0F5A43D-14AF-C514-F4AB-76B8BE8167CA}"/>
              </a:ext>
            </a:extLst>
          </p:cNvPr>
          <p:cNvSpPr/>
          <p:nvPr/>
        </p:nvSpPr>
        <p:spPr>
          <a:xfrm>
            <a:off x="2570517" y="559080"/>
            <a:ext cx="7077198" cy="7077198"/>
          </a:xfrm>
          <a:prstGeom prst="ellipse">
            <a:avLst/>
          </a:prstGeom>
          <a:noFill/>
          <a:ln w="762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83D4864E-8A78-3503-F2D0-7BDE1177E482}"/>
              </a:ext>
            </a:extLst>
          </p:cNvPr>
          <p:cNvSpPr txBox="1"/>
          <p:nvPr/>
        </p:nvSpPr>
        <p:spPr>
          <a:xfrm>
            <a:off x="926323" y="3093104"/>
            <a:ext cx="10365586" cy="338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OUR</a:t>
            </a:r>
          </a:p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CULTURE</a:t>
            </a:r>
            <a:endParaRPr sz="13800" b="1" dirty="0">
              <a:solidFill>
                <a:srgbClr val="C2D700"/>
              </a:solidFill>
              <a:latin typeface="Integral CF Bold" pitchFamily="2" charset="77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20BF7487-9183-5EA5-BBEA-52A625A00558}"/>
              </a:ext>
            </a:extLst>
          </p:cNvPr>
          <p:cNvSpPr txBox="1"/>
          <p:nvPr/>
        </p:nvSpPr>
        <p:spPr>
          <a:xfrm>
            <a:off x="926323" y="3076828"/>
            <a:ext cx="10365586" cy="338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OUR</a:t>
            </a:r>
          </a:p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CULTURE</a:t>
            </a:r>
            <a:endParaRPr sz="13800" b="1" dirty="0">
              <a:ln w="19050">
                <a:solidFill>
                  <a:schemeClr val="bg1"/>
                </a:solidFill>
              </a:ln>
              <a:noFill/>
              <a:latin typeface="Integral CF Bold" pitchFamily="2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62009D2-1B01-2DAC-8736-3CCCF5AA89B0}"/>
              </a:ext>
            </a:extLst>
          </p:cNvPr>
          <p:cNvSpPr/>
          <p:nvPr/>
        </p:nvSpPr>
        <p:spPr>
          <a:xfrm>
            <a:off x="204012" y="6633668"/>
            <a:ext cx="11776075" cy="22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2EEC830-50C5-1A4B-DC62-BE8501E694E2}"/>
              </a:ext>
            </a:extLst>
          </p:cNvPr>
          <p:cNvGrpSpPr/>
          <p:nvPr/>
        </p:nvGrpSpPr>
        <p:grpSpPr>
          <a:xfrm>
            <a:off x="211327" y="1499616"/>
            <a:ext cx="11777293" cy="5358384"/>
            <a:chOff x="204012" y="1499616"/>
            <a:chExt cx="11777293" cy="535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1BDD10A-3D38-C438-88D2-0B58907BBCF1}"/>
                </a:ext>
              </a:extLst>
            </p:cNvPr>
            <p:cNvSpPr/>
            <p:nvPr/>
          </p:nvSpPr>
          <p:spPr>
            <a:xfrm>
              <a:off x="205230" y="1499616"/>
              <a:ext cx="11776075" cy="89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4B135FB-20F0-A2AF-2B00-10DE4EB0DD2B}"/>
                </a:ext>
              </a:extLst>
            </p:cNvPr>
            <p:cNvSpPr/>
            <p:nvPr/>
          </p:nvSpPr>
          <p:spPr>
            <a:xfrm>
              <a:off x="204012" y="6633668"/>
              <a:ext cx="11776075" cy="224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782548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321763-096F-6848-36FE-5106ADEC9FB4}"/>
              </a:ext>
            </a:extLst>
          </p:cNvPr>
          <p:cNvSpPr/>
          <p:nvPr/>
        </p:nvSpPr>
        <p:spPr>
          <a:xfrm>
            <a:off x="221079" y="1602029"/>
            <a:ext cx="11776075" cy="5020713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51659"/>
          <a:stretch/>
        </p:blipFill>
        <p:spPr>
          <a:xfrm rot="5400000">
            <a:off x="6494276" y="1077326"/>
            <a:ext cx="5335929" cy="572770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fecha 2">
            <a:extLst>
              <a:ext uri="{FF2B5EF4-FFF2-40B4-BE49-F238E27FC236}">
                <a16:creationId xmlns:a16="http://schemas.microsoft.com/office/drawing/2014/main" id="{F68B4420-FD22-76E8-7161-F9BECAA53A2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54050" y="5981700"/>
            <a:ext cx="5664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defTabSz="1228725" fontAlgn="base">
              <a:spcBef>
                <a:spcPct val="0"/>
              </a:spcBef>
              <a:spcAft>
                <a:spcPct val="0"/>
              </a:spcAft>
            </a:pPr>
            <a:fld id="{D97D68A6-2F94-0645-ADAA-7159902A80CA}" type="datetime1">
              <a:rPr lang="en-US" altLang="es-CO" sz="2000" smtClean="0">
                <a:solidFill>
                  <a:srgbClr val="FFFFFF"/>
                </a:solidFill>
              </a:rPr>
              <a:pPr defTabSz="1228725" fontAlgn="base">
                <a:spcBef>
                  <a:spcPct val="0"/>
                </a:spcBef>
                <a:spcAft>
                  <a:spcPct val="0"/>
                </a:spcAft>
              </a:pPr>
              <a:t>4/23/24</a:t>
            </a:fld>
            <a:endParaRPr lang="en-US" altLang="es-CO" sz="2000" dirty="0">
              <a:solidFill>
                <a:srgbClr val="FFFFFF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136CB6-F056-68EE-FD95-0A13F40DACFC}"/>
              </a:ext>
            </a:extLst>
          </p:cNvPr>
          <p:cNvSpPr txBox="1"/>
          <p:nvPr/>
        </p:nvSpPr>
        <p:spPr>
          <a:xfrm>
            <a:off x="654050" y="4272076"/>
            <a:ext cx="5640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Trebuchet MS" panose="020B0703020202090204" pitchFamily="34" charset="0"/>
              </a:rPr>
              <a:t>Haga clic para agregar el título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F52CE9A-AEBE-154E-AADD-F82107B48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25" y="1888745"/>
            <a:ext cx="2788728" cy="83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8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22D924B-B068-9D65-7718-62DFB18672D3}"/>
              </a:ext>
            </a:extLst>
          </p:cNvPr>
          <p:cNvSpPr/>
          <p:nvPr/>
        </p:nvSpPr>
        <p:spPr>
          <a:xfrm>
            <a:off x="8383282" y="207468"/>
            <a:ext cx="3608694" cy="6416169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812F452-CAB5-53F3-66F5-5DF763362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41" y="207469"/>
            <a:ext cx="8067248" cy="64161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D26D72-163A-FE82-77D2-13FA5A9FCC10}"/>
              </a:ext>
            </a:extLst>
          </p:cNvPr>
          <p:cNvSpPr txBox="1"/>
          <p:nvPr/>
        </p:nvSpPr>
        <p:spPr>
          <a:xfrm>
            <a:off x="8621485" y="5044056"/>
            <a:ext cx="321961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s-CO" sz="2800" dirty="0">
                <a:solidFill>
                  <a:schemeClr val="bg1"/>
                </a:solidFill>
                <a:latin typeface="Trebuchet MS" panose="020B0703020202090204" pitchFamily="34" charset="0"/>
              </a:rPr>
              <a:t>Subtitle</a:t>
            </a:r>
          </a:p>
        </p:txBody>
      </p:sp>
      <p:pic>
        <p:nvPicPr>
          <p:cNvPr id="5" name="Picture 2" descr="Cementos Argos: Empresa multinacional líder y sostenible – Construimos  sueños que impulsan el desarrollo y transforman vidas. Información  corporativa global, innovación, sostenibilidad, inversionistas.">
            <a:extLst>
              <a:ext uri="{FF2B5EF4-FFF2-40B4-BE49-F238E27FC236}">
                <a16:creationId xmlns:a16="http://schemas.microsoft.com/office/drawing/2014/main" id="{E87646EE-6F3A-E9C2-7A25-6107260C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9962" y="480859"/>
            <a:ext cx="1280967" cy="56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172763" y="-1879413"/>
              <a:ext cx="1453236" cy="145323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453236" cy="145323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4859787" ay="1907863" az="439584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942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172763" y="-1879413"/>
                <a:ext cx="1453236" cy="1453236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adroTexto 13">
            <a:extLst>
              <a:ext uri="{FF2B5EF4-FFF2-40B4-BE49-F238E27FC236}">
                <a16:creationId xmlns:a16="http://schemas.microsoft.com/office/drawing/2014/main" id="{82E01D01-3727-5FF5-B0B2-DE90F259378B}"/>
              </a:ext>
            </a:extLst>
          </p:cNvPr>
          <p:cNvSpPr txBox="1"/>
          <p:nvPr/>
        </p:nvSpPr>
        <p:spPr>
          <a:xfrm>
            <a:off x="8621485" y="5431096"/>
            <a:ext cx="3165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rgbClr val="12003E"/>
                </a:solidFill>
                <a:latin typeface="Trebuchet MS" panose="020B0703020202090204" pitchFamily="34" charset="0"/>
              </a:rPr>
              <a:t>TITLE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624F1E-4B33-E54D-B4CF-D7AABB49C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378" y="763466"/>
            <a:ext cx="1798095" cy="120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1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9FC716BB-21F3-10E4-173F-D0D0C3111501}"/>
              </a:ext>
            </a:extLst>
          </p:cNvPr>
          <p:cNvSpPr/>
          <p:nvPr/>
        </p:nvSpPr>
        <p:spPr>
          <a:xfrm>
            <a:off x="215900" y="220663"/>
            <a:ext cx="11776075" cy="6406908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6A6696-3CB7-B47D-C19B-A1AF78DE1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2382" t="53429" r="12387" b="2056"/>
          <a:stretch/>
        </p:blipFill>
        <p:spPr>
          <a:xfrm rot="16200000">
            <a:off x="6533170" y="1168769"/>
            <a:ext cx="6407650" cy="4509959"/>
          </a:xfrm>
          <a:prstGeom prst="rect">
            <a:avLst/>
          </a:prstGeom>
        </p:spPr>
      </p:pic>
      <p:sp>
        <p:nvSpPr>
          <p:cNvPr id="5" name="Cuerda 4">
            <a:extLst>
              <a:ext uri="{FF2B5EF4-FFF2-40B4-BE49-F238E27FC236}">
                <a16:creationId xmlns:a16="http://schemas.microsoft.com/office/drawing/2014/main" id="{EBE2491F-5502-CBAD-2E82-FAF069097C95}"/>
              </a:ext>
            </a:extLst>
          </p:cNvPr>
          <p:cNvSpPr/>
          <p:nvPr/>
        </p:nvSpPr>
        <p:spPr>
          <a:xfrm>
            <a:off x="6423949" y="3004509"/>
            <a:ext cx="5393803" cy="5393803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5BCAB6A-A877-0FF9-6C4C-47F86C4AA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31" r="8764"/>
          <a:stretch/>
        </p:blipFill>
        <p:spPr>
          <a:xfrm>
            <a:off x="5356575" y="2691994"/>
            <a:ext cx="6635400" cy="393557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6898092-03F8-6A6B-8692-CE725D52B76D}"/>
              </a:ext>
            </a:extLst>
          </p:cNvPr>
          <p:cNvSpPr txBox="1"/>
          <p:nvPr/>
        </p:nvSpPr>
        <p:spPr>
          <a:xfrm>
            <a:off x="794794" y="4456752"/>
            <a:ext cx="499152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Trebuchet MS" panose="020B0703020202090204" pitchFamily="34" charset="0"/>
              </a:rPr>
              <a:t>Title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95000F1-CF85-E2CD-4747-5DD375CDFCDD}"/>
              </a:ext>
            </a:extLst>
          </p:cNvPr>
          <p:cNvSpPr txBox="1"/>
          <p:nvPr/>
        </p:nvSpPr>
        <p:spPr>
          <a:xfrm>
            <a:off x="794794" y="4034558"/>
            <a:ext cx="321961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s-CO" sz="2800" dirty="0">
                <a:solidFill>
                  <a:schemeClr val="bg1"/>
                </a:solidFill>
                <a:latin typeface="Trebuchet MS" panose="020B0703020202090204" pitchFamily="34" charset="0"/>
              </a:rPr>
              <a:t>Subtitle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041CC31-9B4F-A441-BE26-6F0DC5677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52" y="741295"/>
            <a:ext cx="2462803" cy="7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A253A39-B96F-8F73-912C-557EA5962BDD}"/>
              </a:ext>
            </a:extLst>
          </p:cNvPr>
          <p:cNvSpPr/>
          <p:nvPr/>
        </p:nvSpPr>
        <p:spPr>
          <a:xfrm>
            <a:off x="207468" y="222837"/>
            <a:ext cx="11804090" cy="1316736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8636" t="50293" r="48901" b="9641"/>
          <a:stretch/>
        </p:blipFill>
        <p:spPr>
          <a:xfrm rot="16200000">
            <a:off x="9450219" y="-1004959"/>
            <a:ext cx="1342474" cy="376908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522208" y="1711758"/>
            <a:ext cx="3472279" cy="4608575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58445" y="1960475"/>
            <a:ext cx="7293254" cy="8621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6000" b="1" dirty="0">
                <a:solidFill>
                  <a:srgbClr val="12003E"/>
                </a:solidFill>
                <a:latin typeface="Trebuchet MS" panose="020B0703020202090204" pitchFamily="34" charset="0"/>
              </a:rPr>
              <a:t>Title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F37A241-57F3-C9B5-CF85-C67B5638FC8F}"/>
              </a:ext>
            </a:extLst>
          </p:cNvPr>
          <p:cNvSpPr txBox="1"/>
          <p:nvPr/>
        </p:nvSpPr>
        <p:spPr>
          <a:xfrm>
            <a:off x="358444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FEC86CC-D8DE-57D0-6A47-40907B26FDDE}"/>
              </a:ext>
            </a:extLst>
          </p:cNvPr>
          <p:cNvSpPr txBox="1"/>
          <p:nvPr/>
        </p:nvSpPr>
        <p:spPr>
          <a:xfrm>
            <a:off x="4278173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090F39F-EFFF-6040-9EA7-88338BF8B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6" y="509453"/>
            <a:ext cx="2462803" cy="7402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467EC1-50A2-184B-A67D-482E00434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729" y="6434139"/>
            <a:ext cx="2233613" cy="2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72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6E23026-2C16-993C-04A1-FBDF5FDC8C1F}"/>
              </a:ext>
            </a:extLst>
          </p:cNvPr>
          <p:cNvSpPr/>
          <p:nvPr/>
        </p:nvSpPr>
        <p:spPr>
          <a:xfrm>
            <a:off x="207469" y="222837"/>
            <a:ext cx="3099002" cy="6119441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l="34901" t="50293" r="8562" b="9641"/>
          <a:stretch/>
        </p:blipFill>
        <p:spPr>
          <a:xfrm rot="5400000">
            <a:off x="-933705" y="1368824"/>
            <a:ext cx="6090039" cy="376908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324698" y="221675"/>
            <a:ext cx="3625899" cy="6105973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08132" y="3241930"/>
            <a:ext cx="2983708" cy="86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80"/>
              </a:lnSpc>
            </a:pPr>
            <a:r>
              <a:rPr lang="es-CO" sz="7200" b="1" dirty="0">
                <a:solidFill>
                  <a:schemeClr val="bg1"/>
                </a:solidFill>
                <a:latin typeface="Trebuchet MS" panose="020B0703020202090204" pitchFamily="34" charset="0"/>
              </a:rPr>
              <a:t>Title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98C68D-0C0A-3D9D-C9C5-EE5719FBA2D6}"/>
              </a:ext>
            </a:extLst>
          </p:cNvPr>
          <p:cNvSpPr txBox="1"/>
          <p:nvPr/>
        </p:nvSpPr>
        <p:spPr>
          <a:xfrm>
            <a:off x="3628338" y="3050697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D6C93CD-13E4-254B-AEC3-D5906CDF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29" y="6434139"/>
            <a:ext cx="2233613" cy="2127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BAE925A-6B51-0F42-A9F8-6647BBB5A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62" y="599168"/>
            <a:ext cx="1384300" cy="927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erda 4">
            <a:extLst>
              <a:ext uri="{FF2B5EF4-FFF2-40B4-BE49-F238E27FC236}">
                <a16:creationId xmlns:a16="http://schemas.microsoft.com/office/drawing/2014/main" id="{CD9F4808-63B9-DAAB-7C3F-3C95AFE2BEA9}"/>
              </a:ext>
            </a:extLst>
          </p:cNvPr>
          <p:cNvSpPr/>
          <p:nvPr/>
        </p:nvSpPr>
        <p:spPr>
          <a:xfrm>
            <a:off x="549291" y="2229702"/>
            <a:ext cx="4571349" cy="4628298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892DF9D-0850-9DAF-BDC5-B846156180CA}"/>
              </a:ext>
            </a:extLst>
          </p:cNvPr>
          <p:cNvSpPr/>
          <p:nvPr/>
        </p:nvSpPr>
        <p:spPr>
          <a:xfrm>
            <a:off x="227267" y="5294298"/>
            <a:ext cx="11759825" cy="1335101"/>
          </a:xfrm>
          <a:prstGeom prst="rect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4C8ABCB0-33F3-AF87-F482-14BDDF31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5600700"/>
            <a:ext cx="17383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3F05EF-7882-752E-A850-D8D795E5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33" y="1330551"/>
            <a:ext cx="2845057" cy="55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AE6498E-5270-DC10-A2CA-025A18C281AA}"/>
              </a:ext>
            </a:extLst>
          </p:cNvPr>
          <p:cNvSpPr txBox="1"/>
          <p:nvPr/>
        </p:nvSpPr>
        <p:spPr>
          <a:xfrm>
            <a:off x="5244999" y="1463042"/>
            <a:ext cx="4974336" cy="8621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6000" b="1" dirty="0">
                <a:solidFill>
                  <a:srgbClr val="12003E"/>
                </a:solidFill>
                <a:latin typeface="Trebuchet MS" panose="020B0703020202090204" pitchFamily="34" charset="0"/>
              </a:rPr>
              <a:t>Title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B6DB9F-8A8F-8E77-920C-642388627B41}"/>
              </a:ext>
            </a:extLst>
          </p:cNvPr>
          <p:cNvSpPr txBox="1"/>
          <p:nvPr/>
        </p:nvSpPr>
        <p:spPr>
          <a:xfrm>
            <a:off x="5244998" y="2450851"/>
            <a:ext cx="3240633" cy="261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8334DFC-061F-0B08-FBB5-5D4B49E6D215}"/>
              </a:ext>
            </a:extLst>
          </p:cNvPr>
          <p:cNvSpPr txBox="1"/>
          <p:nvPr/>
        </p:nvSpPr>
        <p:spPr>
          <a:xfrm>
            <a:off x="8746459" y="2427686"/>
            <a:ext cx="3240633" cy="261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F0A08FB-A6FB-484A-AB79-48EF2D770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9" y="573227"/>
            <a:ext cx="2197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2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916904E3BDBD142BE2C7877BB3DFB7F" ma:contentTypeVersion="12" ma:contentTypeDescription="Crear nuevo documento." ma:contentTypeScope="" ma:versionID="15c49f8100bc07065b7da2d3e27d4d00">
  <xsd:schema xmlns:xsd="http://www.w3.org/2001/XMLSchema" xmlns:xs="http://www.w3.org/2001/XMLSchema" xmlns:p="http://schemas.microsoft.com/office/2006/metadata/properties" xmlns:ns2="29bb0097-d2b3-4e65-9527-3fa7eb1b5445" xmlns:ns3="aee96ea9-1bb4-454e-b9ac-df5e0abb6dd9" targetNamespace="http://schemas.microsoft.com/office/2006/metadata/properties" ma:root="true" ma:fieldsID="e510b9ebce29cc448a68cd30d487e45c" ns2:_="" ns3:_="">
    <xsd:import namespace="29bb0097-d2b3-4e65-9527-3fa7eb1b5445"/>
    <xsd:import namespace="aee96ea9-1bb4-454e-b9ac-df5e0abb6d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b0097-d2b3-4e65-9527-3fa7eb1b54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9c1abab2-81ff-46f1-a8c5-4fd1ff2e21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96ea9-1bb4-454e-b9ac-df5e0abb6d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a67f441-a8a5-47eb-9629-48d8d393f6a4}" ma:internalName="TaxCatchAll" ma:showField="CatchAllData" ma:web="aee96ea9-1bb4-454e-b9ac-df5e0abb6d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51D6B1-90EF-4E39-87D8-13EAABE46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b0097-d2b3-4e65-9527-3fa7eb1b5445"/>
    <ds:schemaRef ds:uri="aee96ea9-1bb4-454e-b9ac-df5e0abb6d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11F7B7-A428-4025-811D-A316BDD048D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a44fd9-dabe-4064-a6bb-59608ea9d0f3}" enabled="0" method="" siteId="{faa44fd9-dabe-4064-a6bb-59608ea9d0f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20995</TotalTime>
  <Words>873</Words>
  <Application>Microsoft Macintosh PowerPoint</Application>
  <PresentationFormat>Panorámica</PresentationFormat>
  <Paragraphs>97</Paragraphs>
  <Slides>21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Integral CF</vt:lpstr>
      <vt:lpstr>Integral CF Bold</vt:lpstr>
      <vt:lpstr>Open Sans</vt:lpstr>
      <vt:lpstr>Symbol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Jerónimo Perez</dc:creator>
  <cp:lastModifiedBy>Microsoft Office User</cp:lastModifiedBy>
  <cp:revision>81</cp:revision>
  <dcterms:created xsi:type="dcterms:W3CDTF">2022-09-01T21:18:39Z</dcterms:created>
  <dcterms:modified xsi:type="dcterms:W3CDTF">2024-04-23T22:12:23Z</dcterms:modified>
</cp:coreProperties>
</file>