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</p:sldIdLst>
  <p:sldSz cx="7905750" cy="3340100"/>
  <p:notesSz cx="6858000" cy="9144000"/>
  <p:defaultTextStyle>
    <a:defPPr>
      <a:defRPr lang="en-US"/>
    </a:defPPr>
    <a:lvl1pPr marL="0" algn="l" defTabSz="803055" rtl="0" eaLnBrk="1" latinLnBrk="0" hangingPunct="1">
      <a:defRPr sz="3159" kern="1200">
        <a:solidFill>
          <a:schemeClr val="tx1"/>
        </a:solidFill>
        <a:latin typeface="+mn-lt"/>
        <a:ea typeface="+mn-ea"/>
        <a:cs typeface="+mn-cs"/>
      </a:defRPr>
    </a:lvl1pPr>
    <a:lvl2pPr marL="803055" algn="l" defTabSz="803055" rtl="0" eaLnBrk="1" latinLnBrk="0" hangingPunct="1">
      <a:defRPr sz="3159" kern="1200">
        <a:solidFill>
          <a:schemeClr val="tx1"/>
        </a:solidFill>
        <a:latin typeface="+mn-lt"/>
        <a:ea typeface="+mn-ea"/>
        <a:cs typeface="+mn-cs"/>
      </a:defRPr>
    </a:lvl2pPr>
    <a:lvl3pPr marL="1606108" algn="l" defTabSz="803055" rtl="0" eaLnBrk="1" latinLnBrk="0" hangingPunct="1">
      <a:defRPr sz="3159" kern="1200">
        <a:solidFill>
          <a:schemeClr val="tx1"/>
        </a:solidFill>
        <a:latin typeface="+mn-lt"/>
        <a:ea typeface="+mn-ea"/>
        <a:cs typeface="+mn-cs"/>
      </a:defRPr>
    </a:lvl3pPr>
    <a:lvl4pPr marL="2409156" algn="l" defTabSz="803055" rtl="0" eaLnBrk="1" latinLnBrk="0" hangingPunct="1">
      <a:defRPr sz="3159" kern="1200">
        <a:solidFill>
          <a:schemeClr val="tx1"/>
        </a:solidFill>
        <a:latin typeface="+mn-lt"/>
        <a:ea typeface="+mn-ea"/>
        <a:cs typeface="+mn-cs"/>
      </a:defRPr>
    </a:lvl4pPr>
    <a:lvl5pPr marL="3212212" algn="l" defTabSz="803055" rtl="0" eaLnBrk="1" latinLnBrk="0" hangingPunct="1">
      <a:defRPr sz="3159" kern="1200">
        <a:solidFill>
          <a:schemeClr val="tx1"/>
        </a:solidFill>
        <a:latin typeface="+mn-lt"/>
        <a:ea typeface="+mn-ea"/>
        <a:cs typeface="+mn-cs"/>
      </a:defRPr>
    </a:lvl5pPr>
    <a:lvl6pPr marL="4015260" algn="l" defTabSz="803055" rtl="0" eaLnBrk="1" latinLnBrk="0" hangingPunct="1">
      <a:defRPr sz="3159" kern="1200">
        <a:solidFill>
          <a:schemeClr val="tx1"/>
        </a:solidFill>
        <a:latin typeface="+mn-lt"/>
        <a:ea typeface="+mn-ea"/>
        <a:cs typeface="+mn-cs"/>
      </a:defRPr>
    </a:lvl6pPr>
    <a:lvl7pPr marL="4818319" algn="l" defTabSz="803055" rtl="0" eaLnBrk="1" latinLnBrk="0" hangingPunct="1">
      <a:defRPr sz="3159" kern="1200">
        <a:solidFill>
          <a:schemeClr val="tx1"/>
        </a:solidFill>
        <a:latin typeface="+mn-lt"/>
        <a:ea typeface="+mn-ea"/>
        <a:cs typeface="+mn-cs"/>
      </a:defRPr>
    </a:lvl7pPr>
    <a:lvl8pPr marL="5621375" algn="l" defTabSz="803055" rtl="0" eaLnBrk="1" latinLnBrk="0" hangingPunct="1">
      <a:defRPr sz="3159" kern="1200">
        <a:solidFill>
          <a:schemeClr val="tx1"/>
        </a:solidFill>
        <a:latin typeface="+mn-lt"/>
        <a:ea typeface="+mn-ea"/>
        <a:cs typeface="+mn-cs"/>
      </a:defRPr>
    </a:lvl8pPr>
    <a:lvl9pPr marL="6424420" algn="l" defTabSz="803055" rtl="0" eaLnBrk="1" latinLnBrk="0" hangingPunct="1">
      <a:defRPr sz="315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59806AD-B537-3DD7-A556-0C29C4CB49CC}" name="Natalia Ospina" initials="NO" userId="S::nospinaos@argos.com.co::3f2be364-211f-4b9e-a0b0-5db2362051a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1D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3"/>
    <p:restoredTop sz="94690"/>
  </p:normalViewPr>
  <p:slideViewPr>
    <p:cSldViewPr snapToGrid="0">
      <p:cViewPr>
        <p:scale>
          <a:sx n="140" d="100"/>
          <a:sy n="140" d="100"/>
        </p:scale>
        <p:origin x="132" y="9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8226" y="546680"/>
            <a:ext cx="5929315" cy="1162849"/>
          </a:xfrm>
        </p:spPr>
        <p:txBody>
          <a:bodyPr anchor="b"/>
          <a:lstStyle>
            <a:lvl1pPr algn="ctr">
              <a:defRPr sz="296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8226" y="1754355"/>
            <a:ext cx="5929315" cy="806419"/>
          </a:xfrm>
        </p:spPr>
        <p:txBody>
          <a:bodyPr/>
          <a:lstStyle>
            <a:lvl1pPr marL="0" indent="0" algn="ctr">
              <a:buNone/>
              <a:defRPr sz="1189"/>
            </a:lvl1pPr>
            <a:lvl2pPr marL="226343" indent="0" algn="ctr">
              <a:buNone/>
              <a:defRPr sz="986"/>
            </a:lvl2pPr>
            <a:lvl3pPr marL="452693" indent="0" algn="ctr">
              <a:buNone/>
              <a:defRPr sz="888"/>
            </a:lvl3pPr>
            <a:lvl4pPr marL="679040" indent="0" algn="ctr">
              <a:buNone/>
              <a:defRPr sz="794"/>
            </a:lvl4pPr>
            <a:lvl5pPr marL="905383" indent="0" algn="ctr">
              <a:buNone/>
              <a:defRPr sz="794"/>
            </a:lvl5pPr>
            <a:lvl6pPr marL="1131733" indent="0" algn="ctr">
              <a:buNone/>
              <a:defRPr sz="794"/>
            </a:lvl6pPr>
            <a:lvl7pPr marL="1358080" indent="0" algn="ctr">
              <a:buNone/>
              <a:defRPr sz="794"/>
            </a:lvl7pPr>
            <a:lvl8pPr marL="1584420" indent="0" algn="ctr">
              <a:buNone/>
              <a:defRPr sz="794"/>
            </a:lvl8pPr>
            <a:lvl9pPr marL="1810774" indent="0" algn="ctr">
              <a:buNone/>
              <a:defRPr sz="794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E6256-4D5F-E745-AA10-9A6766C746DA}" type="datetimeFigureOut">
              <a:rPr lang="es-CO" smtClean="0"/>
              <a:t>1/08/2024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BC5A0-69FF-9443-9083-E06253A6C17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585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E6256-4D5F-E745-AA10-9A6766C746DA}" type="datetimeFigureOut">
              <a:rPr lang="es-CO" smtClean="0"/>
              <a:t>1/08/2024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BC5A0-69FF-9443-9083-E06253A6C17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426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421" y="832726"/>
            <a:ext cx="6818715" cy="1389392"/>
          </a:xfrm>
        </p:spPr>
        <p:txBody>
          <a:bodyPr anchor="b"/>
          <a:lstStyle>
            <a:lvl1pPr>
              <a:defRPr sz="296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421" y="2235273"/>
            <a:ext cx="6818715" cy="730648"/>
          </a:xfrm>
        </p:spPr>
        <p:txBody>
          <a:bodyPr/>
          <a:lstStyle>
            <a:lvl1pPr marL="0" indent="0">
              <a:buNone/>
              <a:defRPr sz="1189">
                <a:solidFill>
                  <a:schemeClr val="tx1">
                    <a:tint val="82000"/>
                  </a:schemeClr>
                </a:solidFill>
              </a:defRPr>
            </a:lvl1pPr>
            <a:lvl2pPr marL="226343" indent="0">
              <a:buNone/>
              <a:defRPr sz="986">
                <a:solidFill>
                  <a:schemeClr val="tx1">
                    <a:tint val="82000"/>
                  </a:schemeClr>
                </a:solidFill>
              </a:defRPr>
            </a:lvl2pPr>
            <a:lvl3pPr marL="452693" indent="0">
              <a:buNone/>
              <a:defRPr sz="888">
                <a:solidFill>
                  <a:schemeClr val="tx1">
                    <a:tint val="82000"/>
                  </a:schemeClr>
                </a:solidFill>
              </a:defRPr>
            </a:lvl3pPr>
            <a:lvl4pPr marL="679040" indent="0">
              <a:buNone/>
              <a:defRPr sz="794">
                <a:solidFill>
                  <a:schemeClr val="tx1">
                    <a:tint val="82000"/>
                  </a:schemeClr>
                </a:solidFill>
              </a:defRPr>
            </a:lvl4pPr>
            <a:lvl5pPr marL="905383" indent="0">
              <a:buNone/>
              <a:defRPr sz="794">
                <a:solidFill>
                  <a:schemeClr val="tx1">
                    <a:tint val="82000"/>
                  </a:schemeClr>
                </a:solidFill>
              </a:defRPr>
            </a:lvl5pPr>
            <a:lvl6pPr marL="1131733" indent="0">
              <a:buNone/>
              <a:defRPr sz="794">
                <a:solidFill>
                  <a:schemeClr val="tx1">
                    <a:tint val="82000"/>
                  </a:schemeClr>
                </a:solidFill>
              </a:defRPr>
            </a:lvl6pPr>
            <a:lvl7pPr marL="1358080" indent="0">
              <a:buNone/>
              <a:defRPr sz="794">
                <a:solidFill>
                  <a:schemeClr val="tx1">
                    <a:tint val="82000"/>
                  </a:schemeClr>
                </a:solidFill>
              </a:defRPr>
            </a:lvl7pPr>
            <a:lvl8pPr marL="1584420" indent="0">
              <a:buNone/>
              <a:defRPr sz="794">
                <a:solidFill>
                  <a:schemeClr val="tx1">
                    <a:tint val="82000"/>
                  </a:schemeClr>
                </a:solidFill>
              </a:defRPr>
            </a:lvl8pPr>
            <a:lvl9pPr marL="1810774" indent="0">
              <a:buNone/>
              <a:defRPr sz="79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E6256-4D5F-E745-AA10-9A6766C746DA}" type="datetimeFigureOut">
              <a:rPr lang="es-CO" smtClean="0"/>
              <a:t>1/08/2024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BC5A0-69FF-9443-9083-E06253A6C17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9239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3542" y="889151"/>
            <a:ext cx="3359942" cy="21192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2304" y="889151"/>
            <a:ext cx="3359942" cy="211926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E6256-4D5F-E745-AA10-9A6766C746DA}" type="datetimeFigureOut">
              <a:rPr lang="es-CO" smtClean="0"/>
              <a:t>1/08/2024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BC5A0-69FF-9443-9083-E06253A6C17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852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60" y="177847"/>
            <a:ext cx="6818715" cy="64559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560" y="818812"/>
            <a:ext cx="3344499" cy="401276"/>
          </a:xfrm>
        </p:spPr>
        <p:txBody>
          <a:bodyPr anchor="b"/>
          <a:lstStyle>
            <a:lvl1pPr marL="0" indent="0">
              <a:buNone/>
              <a:defRPr sz="1189" b="1"/>
            </a:lvl1pPr>
            <a:lvl2pPr marL="226343" indent="0">
              <a:buNone/>
              <a:defRPr sz="986" b="1"/>
            </a:lvl2pPr>
            <a:lvl3pPr marL="452693" indent="0">
              <a:buNone/>
              <a:defRPr sz="888" b="1"/>
            </a:lvl3pPr>
            <a:lvl4pPr marL="679040" indent="0">
              <a:buNone/>
              <a:defRPr sz="794" b="1"/>
            </a:lvl4pPr>
            <a:lvl5pPr marL="905383" indent="0">
              <a:buNone/>
              <a:defRPr sz="794" b="1"/>
            </a:lvl5pPr>
            <a:lvl6pPr marL="1131733" indent="0">
              <a:buNone/>
              <a:defRPr sz="794" b="1"/>
            </a:lvl6pPr>
            <a:lvl7pPr marL="1358080" indent="0">
              <a:buNone/>
              <a:defRPr sz="794" b="1"/>
            </a:lvl7pPr>
            <a:lvl8pPr marL="1584420" indent="0">
              <a:buNone/>
              <a:defRPr sz="794" b="1"/>
            </a:lvl8pPr>
            <a:lvl9pPr marL="1810774" indent="0">
              <a:buNone/>
              <a:defRPr sz="79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560" y="1220076"/>
            <a:ext cx="3344499" cy="1794532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02303" y="818812"/>
            <a:ext cx="3360970" cy="401276"/>
          </a:xfrm>
        </p:spPr>
        <p:txBody>
          <a:bodyPr anchor="b"/>
          <a:lstStyle>
            <a:lvl1pPr marL="0" indent="0">
              <a:buNone/>
              <a:defRPr sz="1189" b="1"/>
            </a:lvl1pPr>
            <a:lvl2pPr marL="226343" indent="0">
              <a:buNone/>
              <a:defRPr sz="986" b="1"/>
            </a:lvl2pPr>
            <a:lvl3pPr marL="452693" indent="0">
              <a:buNone/>
              <a:defRPr sz="888" b="1"/>
            </a:lvl3pPr>
            <a:lvl4pPr marL="679040" indent="0">
              <a:buNone/>
              <a:defRPr sz="794" b="1"/>
            </a:lvl4pPr>
            <a:lvl5pPr marL="905383" indent="0">
              <a:buNone/>
              <a:defRPr sz="794" b="1"/>
            </a:lvl5pPr>
            <a:lvl6pPr marL="1131733" indent="0">
              <a:buNone/>
              <a:defRPr sz="794" b="1"/>
            </a:lvl6pPr>
            <a:lvl7pPr marL="1358080" indent="0">
              <a:buNone/>
              <a:defRPr sz="794" b="1"/>
            </a:lvl7pPr>
            <a:lvl8pPr marL="1584420" indent="0">
              <a:buNone/>
              <a:defRPr sz="794" b="1"/>
            </a:lvl8pPr>
            <a:lvl9pPr marL="1810774" indent="0">
              <a:buNone/>
              <a:defRPr sz="794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02303" y="1220076"/>
            <a:ext cx="3360970" cy="1794532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E6256-4D5F-E745-AA10-9A6766C746DA}" type="datetimeFigureOut">
              <a:rPr lang="es-CO" smtClean="0"/>
              <a:t>1/08/2024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BC5A0-69FF-9443-9083-E06253A6C17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658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E6256-4D5F-E745-AA10-9A6766C746DA}" type="datetimeFigureOut">
              <a:rPr lang="es-CO" smtClean="0"/>
              <a:t>1/08/2024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BC5A0-69FF-9443-9083-E06253A6C17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7638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E6256-4D5F-E745-AA10-9A6766C746DA}" type="datetimeFigureOut">
              <a:rPr lang="es-CO" smtClean="0"/>
              <a:t>1/08/2024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BC5A0-69FF-9443-9083-E06253A6C17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17708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57" y="222693"/>
            <a:ext cx="2549814" cy="779351"/>
          </a:xfrm>
        </p:spPr>
        <p:txBody>
          <a:bodyPr anchor="b"/>
          <a:lstStyle>
            <a:lvl1pPr>
              <a:defRPr sz="158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983" y="480953"/>
            <a:ext cx="4002292" cy="2373638"/>
          </a:xfrm>
        </p:spPr>
        <p:txBody>
          <a:bodyPr/>
          <a:lstStyle>
            <a:lvl1pPr>
              <a:defRPr sz="1584"/>
            </a:lvl1pPr>
            <a:lvl2pPr>
              <a:defRPr sz="1388"/>
            </a:lvl2pPr>
            <a:lvl3pPr>
              <a:defRPr sz="1189"/>
            </a:lvl3pPr>
            <a:lvl4pPr>
              <a:defRPr sz="986"/>
            </a:lvl4pPr>
            <a:lvl5pPr>
              <a:defRPr sz="986"/>
            </a:lvl5pPr>
            <a:lvl6pPr>
              <a:defRPr sz="986"/>
            </a:lvl6pPr>
            <a:lvl7pPr>
              <a:defRPr sz="986"/>
            </a:lvl7pPr>
            <a:lvl8pPr>
              <a:defRPr sz="986"/>
            </a:lvl8pPr>
            <a:lvl9pPr>
              <a:defRPr sz="986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4557" y="1002066"/>
            <a:ext cx="2549814" cy="1856386"/>
          </a:xfrm>
        </p:spPr>
        <p:txBody>
          <a:bodyPr/>
          <a:lstStyle>
            <a:lvl1pPr marL="0" indent="0">
              <a:buNone/>
              <a:defRPr sz="794"/>
            </a:lvl1pPr>
            <a:lvl2pPr marL="226343" indent="0">
              <a:buNone/>
              <a:defRPr sz="692"/>
            </a:lvl2pPr>
            <a:lvl3pPr marL="452693" indent="0">
              <a:buNone/>
              <a:defRPr sz="591"/>
            </a:lvl3pPr>
            <a:lvl4pPr marL="679040" indent="0">
              <a:buNone/>
              <a:defRPr sz="496"/>
            </a:lvl4pPr>
            <a:lvl5pPr marL="905383" indent="0">
              <a:buNone/>
              <a:defRPr sz="496"/>
            </a:lvl5pPr>
            <a:lvl6pPr marL="1131733" indent="0">
              <a:buNone/>
              <a:defRPr sz="496"/>
            </a:lvl6pPr>
            <a:lvl7pPr marL="1358080" indent="0">
              <a:buNone/>
              <a:defRPr sz="496"/>
            </a:lvl7pPr>
            <a:lvl8pPr marL="1584420" indent="0">
              <a:buNone/>
              <a:defRPr sz="496"/>
            </a:lvl8pPr>
            <a:lvl9pPr marL="1810774" indent="0">
              <a:buNone/>
              <a:defRPr sz="496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E6256-4D5F-E745-AA10-9A6766C746DA}" type="datetimeFigureOut">
              <a:rPr lang="es-CO" smtClean="0"/>
              <a:t>1/08/2024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BC5A0-69FF-9443-9083-E06253A6C17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03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57" y="222693"/>
            <a:ext cx="2549814" cy="779351"/>
          </a:xfrm>
        </p:spPr>
        <p:txBody>
          <a:bodyPr anchor="b"/>
          <a:lstStyle>
            <a:lvl1pPr>
              <a:defRPr sz="158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60983" y="480953"/>
            <a:ext cx="4002292" cy="2373638"/>
          </a:xfrm>
        </p:spPr>
        <p:txBody>
          <a:bodyPr anchor="t"/>
          <a:lstStyle>
            <a:lvl1pPr marL="0" indent="0">
              <a:buNone/>
              <a:defRPr sz="1584"/>
            </a:lvl1pPr>
            <a:lvl2pPr marL="226343" indent="0">
              <a:buNone/>
              <a:defRPr sz="1388"/>
            </a:lvl2pPr>
            <a:lvl3pPr marL="452693" indent="0">
              <a:buNone/>
              <a:defRPr sz="1189"/>
            </a:lvl3pPr>
            <a:lvl4pPr marL="679040" indent="0">
              <a:buNone/>
              <a:defRPr sz="986"/>
            </a:lvl4pPr>
            <a:lvl5pPr marL="905383" indent="0">
              <a:buNone/>
              <a:defRPr sz="986"/>
            </a:lvl5pPr>
            <a:lvl6pPr marL="1131733" indent="0">
              <a:buNone/>
              <a:defRPr sz="986"/>
            </a:lvl6pPr>
            <a:lvl7pPr marL="1358080" indent="0">
              <a:buNone/>
              <a:defRPr sz="986"/>
            </a:lvl7pPr>
            <a:lvl8pPr marL="1584420" indent="0">
              <a:buNone/>
              <a:defRPr sz="986"/>
            </a:lvl8pPr>
            <a:lvl9pPr marL="1810774" indent="0">
              <a:buNone/>
              <a:defRPr sz="986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4557" y="1002066"/>
            <a:ext cx="2549814" cy="1856386"/>
          </a:xfrm>
        </p:spPr>
        <p:txBody>
          <a:bodyPr/>
          <a:lstStyle>
            <a:lvl1pPr marL="0" indent="0">
              <a:buNone/>
              <a:defRPr sz="794"/>
            </a:lvl1pPr>
            <a:lvl2pPr marL="226343" indent="0">
              <a:buNone/>
              <a:defRPr sz="692"/>
            </a:lvl2pPr>
            <a:lvl3pPr marL="452693" indent="0">
              <a:buNone/>
              <a:defRPr sz="591"/>
            </a:lvl3pPr>
            <a:lvl4pPr marL="679040" indent="0">
              <a:buNone/>
              <a:defRPr sz="496"/>
            </a:lvl4pPr>
            <a:lvl5pPr marL="905383" indent="0">
              <a:buNone/>
              <a:defRPr sz="496"/>
            </a:lvl5pPr>
            <a:lvl6pPr marL="1131733" indent="0">
              <a:buNone/>
              <a:defRPr sz="496"/>
            </a:lvl6pPr>
            <a:lvl7pPr marL="1358080" indent="0">
              <a:buNone/>
              <a:defRPr sz="496"/>
            </a:lvl7pPr>
            <a:lvl8pPr marL="1584420" indent="0">
              <a:buNone/>
              <a:defRPr sz="496"/>
            </a:lvl8pPr>
            <a:lvl9pPr marL="1810774" indent="0">
              <a:buNone/>
              <a:defRPr sz="496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E6256-4D5F-E745-AA10-9A6766C746DA}" type="datetimeFigureOut">
              <a:rPr lang="es-CO" smtClean="0"/>
              <a:t>1/08/2024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BC5A0-69FF-9443-9083-E06253A6C17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87134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E6256-4D5F-E745-AA10-9A6766C746DA}" type="datetimeFigureOut">
              <a:rPr lang="es-CO" smtClean="0"/>
              <a:t>1/08/2024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BC5A0-69FF-9443-9083-E06253A6C17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5380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57569" y="177847"/>
            <a:ext cx="1704677" cy="283058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3541" y="177847"/>
            <a:ext cx="5015208" cy="283058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E6256-4D5F-E745-AA10-9A6766C746DA}" type="datetimeFigureOut">
              <a:rPr lang="es-CO" smtClean="0"/>
              <a:t>1/08/2024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BC5A0-69FF-9443-9083-E06253A6C17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6899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3523" y="177847"/>
            <a:ext cx="6818715" cy="6455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523" y="889151"/>
            <a:ext cx="6818715" cy="2119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3533" y="3095805"/>
            <a:ext cx="1778792" cy="177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BE6256-4D5F-E745-AA10-9A6766C746DA}" type="datetimeFigureOut">
              <a:rPr lang="es-CO" smtClean="0"/>
              <a:t>1/08/2024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18784" y="3095805"/>
            <a:ext cx="2668192" cy="177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9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83449" y="3095805"/>
            <a:ext cx="1778792" cy="177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DBC5A0-69FF-9443-9083-E06253A6C17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4161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2693" rtl="0" eaLnBrk="1" latinLnBrk="0" hangingPunct="1">
        <a:lnSpc>
          <a:spcPct val="90000"/>
        </a:lnSpc>
        <a:spcBef>
          <a:spcPct val="0"/>
        </a:spcBef>
        <a:buNone/>
        <a:defRPr sz="21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3173" indent="-113173" algn="l" defTabSz="452693" rtl="0" eaLnBrk="1" latinLnBrk="0" hangingPunct="1">
        <a:lnSpc>
          <a:spcPct val="90000"/>
        </a:lnSpc>
        <a:spcBef>
          <a:spcPts val="496"/>
        </a:spcBef>
        <a:buFont typeface="Arial" panose="020B0604020202020204" pitchFamily="34" charset="0"/>
        <a:buChar char="•"/>
        <a:defRPr sz="1388" kern="1200">
          <a:solidFill>
            <a:schemeClr val="tx1"/>
          </a:solidFill>
          <a:latin typeface="+mn-lt"/>
          <a:ea typeface="+mn-ea"/>
          <a:cs typeface="+mn-cs"/>
        </a:defRPr>
      </a:lvl1pPr>
      <a:lvl2pPr marL="339520" indent="-113173" algn="l" defTabSz="452693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1189" kern="1200">
          <a:solidFill>
            <a:schemeClr val="tx1"/>
          </a:solidFill>
          <a:latin typeface="+mn-lt"/>
          <a:ea typeface="+mn-ea"/>
          <a:cs typeface="+mn-cs"/>
        </a:defRPr>
      </a:lvl2pPr>
      <a:lvl3pPr marL="565867" indent="-113173" algn="l" defTabSz="452693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986" kern="1200">
          <a:solidFill>
            <a:schemeClr val="tx1"/>
          </a:solidFill>
          <a:latin typeface="+mn-lt"/>
          <a:ea typeface="+mn-ea"/>
          <a:cs typeface="+mn-cs"/>
        </a:defRPr>
      </a:lvl3pPr>
      <a:lvl4pPr marL="792217" indent="-113173" algn="l" defTabSz="452693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888" kern="1200">
          <a:solidFill>
            <a:schemeClr val="tx1"/>
          </a:solidFill>
          <a:latin typeface="+mn-lt"/>
          <a:ea typeface="+mn-ea"/>
          <a:cs typeface="+mn-cs"/>
        </a:defRPr>
      </a:lvl4pPr>
      <a:lvl5pPr marL="1018560" indent="-113173" algn="l" defTabSz="452693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888" kern="1200">
          <a:solidFill>
            <a:schemeClr val="tx1"/>
          </a:solidFill>
          <a:latin typeface="+mn-lt"/>
          <a:ea typeface="+mn-ea"/>
          <a:cs typeface="+mn-cs"/>
        </a:defRPr>
      </a:lvl5pPr>
      <a:lvl6pPr marL="1244903" indent="-113173" algn="l" defTabSz="452693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888" kern="1200">
          <a:solidFill>
            <a:schemeClr val="tx1"/>
          </a:solidFill>
          <a:latin typeface="+mn-lt"/>
          <a:ea typeface="+mn-ea"/>
          <a:cs typeface="+mn-cs"/>
        </a:defRPr>
      </a:lvl6pPr>
      <a:lvl7pPr marL="1471250" indent="-113173" algn="l" defTabSz="452693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888" kern="1200">
          <a:solidFill>
            <a:schemeClr val="tx1"/>
          </a:solidFill>
          <a:latin typeface="+mn-lt"/>
          <a:ea typeface="+mn-ea"/>
          <a:cs typeface="+mn-cs"/>
        </a:defRPr>
      </a:lvl7pPr>
      <a:lvl8pPr marL="1697600" indent="-113173" algn="l" defTabSz="452693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888" kern="1200">
          <a:solidFill>
            <a:schemeClr val="tx1"/>
          </a:solidFill>
          <a:latin typeface="+mn-lt"/>
          <a:ea typeface="+mn-ea"/>
          <a:cs typeface="+mn-cs"/>
        </a:defRPr>
      </a:lvl8pPr>
      <a:lvl9pPr marL="1923950" indent="-113173" algn="l" defTabSz="452693" rtl="0" eaLnBrk="1" latinLnBrk="0" hangingPunct="1">
        <a:lnSpc>
          <a:spcPct val="90000"/>
        </a:lnSpc>
        <a:spcBef>
          <a:spcPts val="247"/>
        </a:spcBef>
        <a:buFont typeface="Arial" panose="020B0604020202020204" pitchFamily="34" charset="0"/>
        <a:buChar char="•"/>
        <a:defRPr sz="8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2693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1pPr>
      <a:lvl2pPr marL="226343" algn="l" defTabSz="452693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2pPr>
      <a:lvl3pPr marL="452693" algn="l" defTabSz="452693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3pPr>
      <a:lvl4pPr marL="679040" algn="l" defTabSz="452693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4pPr>
      <a:lvl5pPr marL="905383" algn="l" defTabSz="452693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5pPr>
      <a:lvl6pPr marL="1131733" algn="l" defTabSz="452693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6pPr>
      <a:lvl7pPr marL="1358080" algn="l" defTabSz="452693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7pPr>
      <a:lvl8pPr marL="1584420" algn="l" defTabSz="452693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8pPr>
      <a:lvl9pPr marL="1810774" algn="l" defTabSz="452693" rtl="0" eaLnBrk="1" latinLnBrk="0" hangingPunct="1">
        <a:defRPr sz="8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3E513696-4B64-4817-9E8A-5A957FA7A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3740" y="-26639"/>
            <a:ext cx="7938081" cy="3393377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45435316-86FA-66B1-08DE-F276F228DF36}"/>
              </a:ext>
            </a:extLst>
          </p:cNvPr>
          <p:cNvSpPr txBox="1"/>
          <p:nvPr/>
        </p:nvSpPr>
        <p:spPr>
          <a:xfrm>
            <a:off x="3113283" y="526077"/>
            <a:ext cx="4426326" cy="2936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O" sz="1908" b="1" dirty="0">
                <a:solidFill>
                  <a:srgbClr val="0D1D49"/>
                </a:solidFill>
                <a:latin typeface="Trebuchet MS" panose="020B0703020202090204" pitchFamily="34" charset="0"/>
              </a:rPr>
              <a:t>NOMBRE APELLIDO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2FF151C-EE07-B737-64A3-A868A7271D3B}"/>
              </a:ext>
            </a:extLst>
          </p:cNvPr>
          <p:cNvSpPr txBox="1"/>
          <p:nvPr/>
        </p:nvSpPr>
        <p:spPr>
          <a:xfrm>
            <a:off x="3129423" y="818869"/>
            <a:ext cx="156411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O" sz="1200" dirty="0">
                <a:solidFill>
                  <a:srgbClr val="0D1D49"/>
                </a:solidFill>
                <a:latin typeface="Trebuchet MS" panose="020B0703020202090204" pitchFamily="34" charset="0"/>
                <a:cs typeface="Arial Narrow" panose="020B0604020202020204" pitchFamily="34" charset="0"/>
              </a:rPr>
              <a:t>Cargo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F0D6BD4-3A08-5397-F36C-0FF2241235A0}"/>
              </a:ext>
            </a:extLst>
          </p:cNvPr>
          <p:cNvSpPr txBox="1"/>
          <p:nvPr/>
        </p:nvSpPr>
        <p:spPr>
          <a:xfrm>
            <a:off x="3593863" y="1238448"/>
            <a:ext cx="3815390" cy="2203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O" sz="1432" dirty="0">
                <a:solidFill>
                  <a:srgbClr val="0D1D49"/>
                </a:solidFill>
                <a:latin typeface="Trebuchet MS" panose="020B0703020202090204" pitchFamily="34" charset="0"/>
                <a:cs typeface="Arial Narrow" panose="020B0604020202020204" pitchFamily="34" charset="0"/>
              </a:rPr>
              <a:t>Teléfono celular (incluido el código de área)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AD8A999-CC8A-AC33-3743-D680EB1A7A84}"/>
              </a:ext>
            </a:extLst>
          </p:cNvPr>
          <p:cNvSpPr txBox="1"/>
          <p:nvPr/>
        </p:nvSpPr>
        <p:spPr>
          <a:xfrm>
            <a:off x="3601456" y="1603026"/>
            <a:ext cx="3354249" cy="2203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O" sz="1432" dirty="0">
                <a:solidFill>
                  <a:srgbClr val="0D1D49"/>
                </a:solidFill>
                <a:latin typeface="Trebuchet MS" panose="020B0703020202090204" pitchFamily="34" charset="0"/>
                <a:cs typeface="Arial Narrow" panose="020B0604020202020204" pitchFamily="34" charset="0"/>
              </a:rPr>
              <a:t>Correo electrónico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131B39C-4E6E-524E-A7D3-76F504F4E855}"/>
              </a:ext>
            </a:extLst>
          </p:cNvPr>
          <p:cNvSpPr txBox="1"/>
          <p:nvPr/>
        </p:nvSpPr>
        <p:spPr>
          <a:xfrm>
            <a:off x="3588832" y="1967607"/>
            <a:ext cx="3491931" cy="2203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O" sz="1432" dirty="0">
                <a:solidFill>
                  <a:srgbClr val="0D1D49"/>
                </a:solidFill>
                <a:latin typeface="Trebuchet MS" panose="020B0703020202090204" pitchFamily="34" charset="0"/>
                <a:cs typeface="Arial Narrow" panose="020B0604020202020204" pitchFamily="34" charset="0"/>
              </a:rPr>
              <a:t>Ubicación (ej.: Tegucigalpa, Honduras)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2FE7CCF-F17B-2217-BAAC-1AE9FDF0392C}"/>
              </a:ext>
            </a:extLst>
          </p:cNvPr>
          <p:cNvSpPr txBox="1"/>
          <p:nvPr/>
        </p:nvSpPr>
        <p:spPr>
          <a:xfrm>
            <a:off x="3593851" y="2307770"/>
            <a:ext cx="3354249" cy="2203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O" sz="1432" dirty="0">
                <a:solidFill>
                  <a:srgbClr val="0D1D49"/>
                </a:solidFill>
                <a:latin typeface="Trebuchet MS" panose="020B0703020202090204" pitchFamily="34" charset="0"/>
                <a:cs typeface="Arial Narrow" panose="020B0604020202020204" pitchFamily="34" charset="0"/>
              </a:rPr>
              <a:t>argos.co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529AD0F-3CB1-9823-44E3-BEDA16C96831}"/>
              </a:ext>
            </a:extLst>
          </p:cNvPr>
          <p:cNvSpPr/>
          <p:nvPr/>
        </p:nvSpPr>
        <p:spPr>
          <a:xfrm>
            <a:off x="632242" y="621792"/>
            <a:ext cx="1678828" cy="19385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dirty="0"/>
              <a:t>INSERTA TU FOTO EN ESTE ESPACIO GRIS</a:t>
            </a:r>
            <a:endParaRPr lang="es-HN" sz="1400" dirty="0"/>
          </a:p>
        </p:txBody>
      </p:sp>
    </p:spTree>
    <p:extLst>
      <p:ext uri="{BB962C8B-B14F-4D97-AF65-F5344CB8AC3E}">
        <p14:creationId xmlns:p14="http://schemas.microsoft.com/office/powerpoint/2010/main" val="3077061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3E513696-4B64-4817-9E8A-5A957FA7A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3740" y="-26639"/>
            <a:ext cx="7938081" cy="3393377"/>
          </a:xfrm>
          <a:prstGeom prst="rect">
            <a:avLst/>
          </a:prstGeom>
        </p:spPr>
      </p:pic>
      <p:pic>
        <p:nvPicPr>
          <p:cNvPr id="4" name="Imagen 3" descr="Una mujer con una camisa azul&#10;&#10;Descripción generada automáticamente con confianza media">
            <a:extLst>
              <a:ext uri="{FF2B5EF4-FFF2-40B4-BE49-F238E27FC236}">
                <a16:creationId xmlns:a16="http://schemas.microsoft.com/office/drawing/2014/main" id="{46756F05-487B-BEAD-5DC5-D60BEA4025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79" t="5081" r="14117" b="39321"/>
          <a:stretch/>
        </p:blipFill>
        <p:spPr>
          <a:xfrm>
            <a:off x="643565" y="621792"/>
            <a:ext cx="1662280" cy="193852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45435316-86FA-66B1-08DE-F276F228DF36}"/>
              </a:ext>
            </a:extLst>
          </p:cNvPr>
          <p:cNvSpPr txBox="1"/>
          <p:nvPr/>
        </p:nvSpPr>
        <p:spPr>
          <a:xfrm>
            <a:off x="3113283" y="526077"/>
            <a:ext cx="4426326" cy="2936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O" sz="1908" b="1" dirty="0">
                <a:solidFill>
                  <a:srgbClr val="0D1D49"/>
                </a:solidFill>
                <a:latin typeface="Trebuchet MS" panose="020B0703020202090204" pitchFamily="34" charset="0"/>
              </a:rPr>
              <a:t>SOFÍA PEREIRA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2FF151C-EE07-B737-64A3-A868A7271D3B}"/>
              </a:ext>
            </a:extLst>
          </p:cNvPr>
          <p:cNvSpPr txBox="1"/>
          <p:nvPr/>
        </p:nvSpPr>
        <p:spPr>
          <a:xfrm>
            <a:off x="3129423" y="818869"/>
            <a:ext cx="441018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O" sz="1200" dirty="0">
                <a:solidFill>
                  <a:srgbClr val="0D1D49"/>
                </a:solidFill>
                <a:latin typeface="Trebuchet MS" panose="020B0703020202090204" pitchFamily="34" charset="0"/>
                <a:cs typeface="Arial Narrow" panose="020B0604020202020204" pitchFamily="34" charset="0"/>
              </a:rPr>
              <a:t>Coordinadora de Comunicación Corporativa Centroamérica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F0D6BD4-3A08-5397-F36C-0FF2241235A0}"/>
              </a:ext>
            </a:extLst>
          </p:cNvPr>
          <p:cNvSpPr txBox="1"/>
          <p:nvPr/>
        </p:nvSpPr>
        <p:spPr>
          <a:xfrm>
            <a:off x="3593863" y="1238448"/>
            <a:ext cx="3815390" cy="2203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O" sz="1432" dirty="0">
                <a:solidFill>
                  <a:srgbClr val="0D1D49"/>
                </a:solidFill>
                <a:latin typeface="Trebuchet MS" panose="020B0703020202090204" pitchFamily="34" charset="0"/>
                <a:cs typeface="Arial Narrow" panose="020B0604020202020204" pitchFamily="34" charset="0"/>
              </a:rPr>
              <a:t>+504 9438-5514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AD8A999-CC8A-AC33-3743-D680EB1A7A84}"/>
              </a:ext>
            </a:extLst>
          </p:cNvPr>
          <p:cNvSpPr txBox="1"/>
          <p:nvPr/>
        </p:nvSpPr>
        <p:spPr>
          <a:xfrm>
            <a:off x="3601456" y="1603026"/>
            <a:ext cx="3354249" cy="2203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O" sz="1432" dirty="0">
                <a:solidFill>
                  <a:srgbClr val="0D1D49"/>
                </a:solidFill>
                <a:latin typeface="Trebuchet MS" panose="020B0703020202090204" pitchFamily="34" charset="0"/>
                <a:cs typeface="Arial Narrow" panose="020B0604020202020204" pitchFamily="34" charset="0"/>
              </a:rPr>
              <a:t>sofia.pereira@argos.co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131B39C-4E6E-524E-A7D3-76F504F4E855}"/>
              </a:ext>
            </a:extLst>
          </p:cNvPr>
          <p:cNvSpPr txBox="1"/>
          <p:nvPr/>
        </p:nvSpPr>
        <p:spPr>
          <a:xfrm>
            <a:off x="3588832" y="1967607"/>
            <a:ext cx="3491931" cy="2203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O" sz="1432" dirty="0">
                <a:solidFill>
                  <a:srgbClr val="0D1D49"/>
                </a:solidFill>
                <a:latin typeface="Trebuchet MS" panose="020B0703020202090204" pitchFamily="34" charset="0"/>
                <a:cs typeface="Arial Narrow" panose="020B0604020202020204" pitchFamily="34" charset="0"/>
              </a:rPr>
              <a:t>Tegucigalpa, Honduras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2FE7CCF-F17B-2217-BAAC-1AE9FDF0392C}"/>
              </a:ext>
            </a:extLst>
          </p:cNvPr>
          <p:cNvSpPr txBox="1"/>
          <p:nvPr/>
        </p:nvSpPr>
        <p:spPr>
          <a:xfrm>
            <a:off x="3593851" y="2307770"/>
            <a:ext cx="3354249" cy="2203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O" sz="1432" dirty="0">
                <a:solidFill>
                  <a:srgbClr val="0D1D49"/>
                </a:solidFill>
                <a:latin typeface="Trebuchet MS" panose="020B0703020202090204" pitchFamily="34" charset="0"/>
                <a:cs typeface="Arial Narrow" panose="020B0604020202020204" pitchFamily="34" charset="0"/>
              </a:rPr>
              <a:t>argos.co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48E8A2F-B41F-E755-F221-8A01B3110226}"/>
              </a:ext>
            </a:extLst>
          </p:cNvPr>
          <p:cNvSpPr txBox="1"/>
          <p:nvPr/>
        </p:nvSpPr>
        <p:spPr>
          <a:xfrm>
            <a:off x="5326446" y="94388"/>
            <a:ext cx="5097439" cy="578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latin typeface="Trebuchet MS" panose="020B0603020202020204" pitchFamily="34" charset="0"/>
              </a:rPr>
              <a:t>EJEMPLO</a:t>
            </a:r>
            <a:endParaRPr lang="es-HN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62A6151-4278-2976-6072-22767D53171D}"/>
              </a:ext>
            </a:extLst>
          </p:cNvPr>
          <p:cNvSpPr txBox="1"/>
          <p:nvPr/>
        </p:nvSpPr>
        <p:spPr>
          <a:xfrm>
            <a:off x="2637837" y="2667220"/>
            <a:ext cx="5097439" cy="578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  <a:latin typeface="Trebuchet MS" panose="020B0603020202020204" pitchFamily="34" charset="0"/>
              </a:rPr>
              <a:t>EJEMPLO</a:t>
            </a:r>
            <a:endParaRPr lang="es-HN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847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</TotalTime>
  <Words>57</Words>
  <Application>Microsoft Office PowerPoint</Application>
  <PresentationFormat>Personalizado</PresentationFormat>
  <Paragraphs>15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Trebuchet MS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Daniela Gonzalez Abad</dc:creator>
  <cp:lastModifiedBy>Sofia Pereira</cp:lastModifiedBy>
  <cp:revision>13</cp:revision>
  <dcterms:created xsi:type="dcterms:W3CDTF">2024-05-10T16:49:04Z</dcterms:created>
  <dcterms:modified xsi:type="dcterms:W3CDTF">2024-08-01T22:30:33Z</dcterms:modified>
</cp:coreProperties>
</file>