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61" r:id="rId2"/>
    <p:sldId id="260" r:id="rId3"/>
  </p:sldIdLst>
  <p:sldSz cx="7905750" cy="2655888"/>
  <p:notesSz cx="6858000" cy="9144000"/>
  <p:defaultTextStyle>
    <a:defPPr>
      <a:defRPr lang="en-US"/>
    </a:defPPr>
    <a:lvl1pPr marL="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1pPr>
    <a:lvl2pPr marL="803055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2pPr>
    <a:lvl3pPr marL="1606108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3pPr>
    <a:lvl4pPr marL="2409156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4pPr>
    <a:lvl5pPr marL="3212212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5pPr>
    <a:lvl6pPr marL="401526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6pPr>
    <a:lvl7pPr marL="4818319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7pPr>
    <a:lvl8pPr marL="5621375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8pPr>
    <a:lvl9pPr marL="642442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9806AD-B537-3DD7-A556-0C29C4CB49CC}" name="Natalia Ospina" initials="NO" userId="S::nospinaos@argos.com.co::3f2be364-211f-4b9e-a0b0-5db2362051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600"/>
    <a:srgbClr val="F9F9F9"/>
    <a:srgbClr val="0072CE"/>
    <a:srgbClr val="00C389"/>
    <a:srgbClr val="071D49"/>
    <a:srgbClr val="0D1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6"/>
    <p:restoredTop sz="94654"/>
  </p:normalViewPr>
  <p:slideViewPr>
    <p:cSldViewPr snapToGrid="0">
      <p:cViewPr varScale="1">
        <p:scale>
          <a:sx n="126" d="100"/>
          <a:sy n="126" d="100"/>
        </p:scale>
        <p:origin x="80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636EA-B488-6740-A8CA-80518EA8F0D7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163638" y="1143000"/>
            <a:ext cx="918527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D3F3-5B6C-9448-9B58-261E4310A0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772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6D3F3-5B6C-9448-9B58-261E4310A06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336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227" y="434698"/>
            <a:ext cx="5929315" cy="924642"/>
          </a:xfrm>
        </p:spPr>
        <p:txBody>
          <a:bodyPr anchor="b"/>
          <a:lstStyle>
            <a:lvl1pPr algn="ctr">
              <a:defRPr sz="29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227" y="1394983"/>
            <a:ext cx="5929315" cy="641227"/>
          </a:xfrm>
        </p:spPr>
        <p:txBody>
          <a:bodyPr/>
          <a:lstStyle>
            <a:lvl1pPr marL="0" indent="0" algn="ctr">
              <a:buNone/>
              <a:defRPr sz="1189"/>
            </a:lvl1pPr>
            <a:lvl2pPr marL="226343" indent="0" algn="ctr">
              <a:buNone/>
              <a:defRPr sz="986"/>
            </a:lvl2pPr>
            <a:lvl3pPr marL="452693" indent="0" algn="ctr">
              <a:buNone/>
              <a:defRPr sz="888"/>
            </a:lvl3pPr>
            <a:lvl4pPr marL="679040" indent="0" algn="ctr">
              <a:buNone/>
              <a:defRPr sz="794"/>
            </a:lvl4pPr>
            <a:lvl5pPr marL="905383" indent="0" algn="ctr">
              <a:buNone/>
              <a:defRPr sz="794"/>
            </a:lvl5pPr>
            <a:lvl6pPr marL="1131733" indent="0" algn="ctr">
              <a:buNone/>
              <a:defRPr sz="794"/>
            </a:lvl6pPr>
            <a:lvl7pPr marL="1358080" indent="0" algn="ctr">
              <a:buNone/>
              <a:defRPr sz="794"/>
            </a:lvl7pPr>
            <a:lvl8pPr marL="1584420" indent="0" algn="ctr">
              <a:buNone/>
              <a:defRPr sz="794"/>
            </a:lvl8pPr>
            <a:lvl9pPr marL="1810774" indent="0" algn="ctr">
              <a:buNone/>
              <a:defRPr sz="794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58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53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57581" y="141420"/>
            <a:ext cx="1704677" cy="2250746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3541" y="141420"/>
            <a:ext cx="5015208" cy="2250746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899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30B829A-9BCE-40CE-A7C7-05E9DEED3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84281"/>
            <a:ext cx="2290871" cy="1271607"/>
          </a:xfrm>
          <a:custGeom>
            <a:avLst/>
            <a:gdLst>
              <a:gd name="connsiteX0" fmla="*/ 0 w 5860474"/>
              <a:gd name="connsiteY0" fmla="*/ 0 h 10286999"/>
              <a:gd name="connsiteX1" fmla="*/ 5860474 w 5860474"/>
              <a:gd name="connsiteY1" fmla="*/ 0 h 10286999"/>
              <a:gd name="connsiteX2" fmla="*/ 5860474 w 5860474"/>
              <a:gd name="connsiteY2" fmla="*/ 10286999 h 10286999"/>
              <a:gd name="connsiteX3" fmla="*/ 0 w 5860474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474" h="10286999">
                <a:moveTo>
                  <a:pt x="0" y="0"/>
                </a:moveTo>
                <a:lnTo>
                  <a:pt x="5860474" y="0"/>
                </a:lnTo>
                <a:lnTo>
                  <a:pt x="5860474" y="10286999"/>
                </a:lnTo>
                <a:lnTo>
                  <a:pt x="0" y="10286999"/>
                </a:lnTo>
                <a:close/>
              </a:path>
            </a:pathLst>
          </a:custGeom>
          <a:pattFill prst="pct10">
            <a:fgClr>
              <a:srgbClr val="0E20FF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516"/>
            </a:lvl1pPr>
          </a:lstStyle>
          <a:p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6C2956-0BFA-4F0D-969A-2D3E605AE3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4952" y="0"/>
            <a:ext cx="3440798" cy="1327944"/>
          </a:xfrm>
          <a:custGeom>
            <a:avLst/>
            <a:gdLst>
              <a:gd name="connsiteX0" fmla="*/ 0 w 5860474"/>
              <a:gd name="connsiteY0" fmla="*/ 0 h 10286999"/>
              <a:gd name="connsiteX1" fmla="*/ 5860474 w 5860474"/>
              <a:gd name="connsiteY1" fmla="*/ 0 h 10286999"/>
              <a:gd name="connsiteX2" fmla="*/ 5860474 w 5860474"/>
              <a:gd name="connsiteY2" fmla="*/ 10286999 h 10286999"/>
              <a:gd name="connsiteX3" fmla="*/ 0 w 5860474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474" h="10286999">
                <a:moveTo>
                  <a:pt x="0" y="0"/>
                </a:moveTo>
                <a:lnTo>
                  <a:pt x="5860474" y="0"/>
                </a:lnTo>
                <a:lnTo>
                  <a:pt x="5860474" y="10286999"/>
                </a:lnTo>
                <a:lnTo>
                  <a:pt x="0" y="10286999"/>
                </a:lnTo>
                <a:close/>
              </a:path>
            </a:pathLst>
          </a:custGeom>
          <a:pattFill prst="pct10">
            <a:fgClr>
              <a:srgbClr val="0E20FF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516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08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2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3" y="662148"/>
            <a:ext cx="6818715" cy="1104779"/>
          </a:xfrm>
        </p:spPr>
        <p:txBody>
          <a:bodyPr anchor="b"/>
          <a:lstStyle>
            <a:lvl1pPr>
              <a:defRPr sz="29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33" y="1777386"/>
            <a:ext cx="6818715" cy="580977"/>
          </a:xfrm>
        </p:spPr>
        <p:txBody>
          <a:bodyPr/>
          <a:lstStyle>
            <a:lvl1pPr marL="0" indent="0">
              <a:buNone/>
              <a:defRPr sz="1189">
                <a:solidFill>
                  <a:schemeClr val="tx1">
                    <a:tint val="82000"/>
                  </a:schemeClr>
                </a:solidFill>
              </a:defRPr>
            </a:lvl1pPr>
            <a:lvl2pPr marL="226343" indent="0">
              <a:buNone/>
              <a:defRPr sz="986">
                <a:solidFill>
                  <a:schemeClr val="tx1">
                    <a:tint val="82000"/>
                  </a:schemeClr>
                </a:solidFill>
              </a:defRPr>
            </a:lvl2pPr>
            <a:lvl3pPr marL="452693" indent="0">
              <a:buNone/>
              <a:defRPr sz="888">
                <a:solidFill>
                  <a:schemeClr val="tx1">
                    <a:tint val="82000"/>
                  </a:schemeClr>
                </a:solidFill>
              </a:defRPr>
            </a:lvl3pPr>
            <a:lvl4pPr marL="67904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4pPr>
            <a:lvl5pPr marL="905383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5pPr>
            <a:lvl6pPr marL="1131733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6pPr>
            <a:lvl7pPr marL="135808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7pPr>
            <a:lvl8pPr marL="158442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8pPr>
            <a:lvl9pPr marL="1810774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92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542" y="707015"/>
            <a:ext cx="3359942" cy="168513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304" y="707015"/>
            <a:ext cx="3359942" cy="168513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85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62" y="141419"/>
            <a:ext cx="6818715" cy="51334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72" y="651083"/>
            <a:ext cx="3344499" cy="319075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43" indent="0">
              <a:buNone/>
              <a:defRPr sz="986" b="1"/>
            </a:lvl2pPr>
            <a:lvl3pPr marL="452693" indent="0">
              <a:buNone/>
              <a:defRPr sz="888" b="1"/>
            </a:lvl3pPr>
            <a:lvl4pPr marL="679040" indent="0">
              <a:buNone/>
              <a:defRPr sz="794" b="1"/>
            </a:lvl4pPr>
            <a:lvl5pPr marL="905383" indent="0">
              <a:buNone/>
              <a:defRPr sz="794" b="1"/>
            </a:lvl5pPr>
            <a:lvl6pPr marL="1131733" indent="0">
              <a:buNone/>
              <a:defRPr sz="794" b="1"/>
            </a:lvl6pPr>
            <a:lvl7pPr marL="1358080" indent="0">
              <a:buNone/>
              <a:defRPr sz="794" b="1"/>
            </a:lvl7pPr>
            <a:lvl8pPr marL="1584420" indent="0">
              <a:buNone/>
              <a:defRPr sz="794" b="1"/>
            </a:lvl8pPr>
            <a:lvl9pPr marL="1810774" indent="0">
              <a:buNone/>
              <a:defRPr sz="79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572" y="970148"/>
            <a:ext cx="3344499" cy="14269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2303" y="651083"/>
            <a:ext cx="3360970" cy="319075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43" indent="0">
              <a:buNone/>
              <a:defRPr sz="986" b="1"/>
            </a:lvl2pPr>
            <a:lvl3pPr marL="452693" indent="0">
              <a:buNone/>
              <a:defRPr sz="888" b="1"/>
            </a:lvl3pPr>
            <a:lvl4pPr marL="679040" indent="0">
              <a:buNone/>
              <a:defRPr sz="794" b="1"/>
            </a:lvl4pPr>
            <a:lvl5pPr marL="905383" indent="0">
              <a:buNone/>
              <a:defRPr sz="794" b="1"/>
            </a:lvl5pPr>
            <a:lvl6pPr marL="1131733" indent="0">
              <a:buNone/>
              <a:defRPr sz="794" b="1"/>
            </a:lvl6pPr>
            <a:lvl7pPr marL="1358080" indent="0">
              <a:buNone/>
              <a:defRPr sz="794" b="1"/>
            </a:lvl7pPr>
            <a:lvl8pPr marL="1584420" indent="0">
              <a:buNone/>
              <a:defRPr sz="794" b="1"/>
            </a:lvl8pPr>
            <a:lvl9pPr marL="1810774" indent="0">
              <a:buNone/>
              <a:defRPr sz="79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2303" y="970148"/>
            <a:ext cx="3360970" cy="14269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65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763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77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57" y="177077"/>
            <a:ext cx="2549814" cy="619702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983" y="382436"/>
            <a:ext cx="4002292" cy="1887403"/>
          </a:xfrm>
        </p:spPr>
        <p:txBody>
          <a:bodyPr/>
          <a:lstStyle>
            <a:lvl1pPr>
              <a:defRPr sz="1584"/>
            </a:lvl1pPr>
            <a:lvl2pPr>
              <a:defRPr sz="1388"/>
            </a:lvl2pPr>
            <a:lvl3pPr>
              <a:defRPr sz="1189"/>
            </a:lvl3pPr>
            <a:lvl4pPr>
              <a:defRPr sz="986"/>
            </a:lvl4pPr>
            <a:lvl5pPr>
              <a:defRPr sz="986"/>
            </a:lvl5pPr>
            <a:lvl6pPr>
              <a:defRPr sz="986"/>
            </a:lvl6pPr>
            <a:lvl7pPr>
              <a:defRPr sz="986"/>
            </a:lvl7pPr>
            <a:lvl8pPr>
              <a:defRPr sz="986"/>
            </a:lvl8pPr>
            <a:lvl9pPr>
              <a:defRPr sz="98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57" y="796797"/>
            <a:ext cx="2549814" cy="1476111"/>
          </a:xfrm>
        </p:spPr>
        <p:txBody>
          <a:bodyPr/>
          <a:lstStyle>
            <a:lvl1pPr marL="0" indent="0">
              <a:buNone/>
              <a:defRPr sz="794"/>
            </a:lvl1pPr>
            <a:lvl2pPr marL="226343" indent="0">
              <a:buNone/>
              <a:defRPr sz="692"/>
            </a:lvl2pPr>
            <a:lvl3pPr marL="452693" indent="0">
              <a:buNone/>
              <a:defRPr sz="591"/>
            </a:lvl3pPr>
            <a:lvl4pPr marL="679040" indent="0">
              <a:buNone/>
              <a:defRPr sz="496"/>
            </a:lvl4pPr>
            <a:lvl5pPr marL="905383" indent="0">
              <a:buNone/>
              <a:defRPr sz="496"/>
            </a:lvl5pPr>
            <a:lvl6pPr marL="1131733" indent="0">
              <a:buNone/>
              <a:defRPr sz="496"/>
            </a:lvl6pPr>
            <a:lvl7pPr marL="1358080" indent="0">
              <a:buNone/>
              <a:defRPr sz="496"/>
            </a:lvl7pPr>
            <a:lvl8pPr marL="1584420" indent="0">
              <a:buNone/>
              <a:defRPr sz="496"/>
            </a:lvl8pPr>
            <a:lvl9pPr marL="1810774" indent="0">
              <a:buNone/>
              <a:defRPr sz="49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03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57" y="177077"/>
            <a:ext cx="2549814" cy="619702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983" y="382436"/>
            <a:ext cx="4002292" cy="1887403"/>
          </a:xfrm>
        </p:spPr>
        <p:txBody>
          <a:bodyPr anchor="t"/>
          <a:lstStyle>
            <a:lvl1pPr marL="0" indent="0">
              <a:buNone/>
              <a:defRPr sz="1584"/>
            </a:lvl1pPr>
            <a:lvl2pPr marL="226343" indent="0">
              <a:buNone/>
              <a:defRPr sz="1388"/>
            </a:lvl2pPr>
            <a:lvl3pPr marL="452693" indent="0">
              <a:buNone/>
              <a:defRPr sz="1189"/>
            </a:lvl3pPr>
            <a:lvl4pPr marL="679040" indent="0">
              <a:buNone/>
              <a:defRPr sz="986"/>
            </a:lvl4pPr>
            <a:lvl5pPr marL="905383" indent="0">
              <a:buNone/>
              <a:defRPr sz="986"/>
            </a:lvl5pPr>
            <a:lvl6pPr marL="1131733" indent="0">
              <a:buNone/>
              <a:defRPr sz="986"/>
            </a:lvl6pPr>
            <a:lvl7pPr marL="1358080" indent="0">
              <a:buNone/>
              <a:defRPr sz="986"/>
            </a:lvl7pPr>
            <a:lvl8pPr marL="1584420" indent="0">
              <a:buNone/>
              <a:defRPr sz="986"/>
            </a:lvl8pPr>
            <a:lvl9pPr marL="1810774" indent="0">
              <a:buNone/>
              <a:defRPr sz="986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57" y="796797"/>
            <a:ext cx="2549814" cy="1476111"/>
          </a:xfrm>
        </p:spPr>
        <p:txBody>
          <a:bodyPr/>
          <a:lstStyle>
            <a:lvl1pPr marL="0" indent="0">
              <a:buNone/>
              <a:defRPr sz="794"/>
            </a:lvl1pPr>
            <a:lvl2pPr marL="226343" indent="0">
              <a:buNone/>
              <a:defRPr sz="692"/>
            </a:lvl2pPr>
            <a:lvl3pPr marL="452693" indent="0">
              <a:buNone/>
              <a:defRPr sz="591"/>
            </a:lvl3pPr>
            <a:lvl4pPr marL="679040" indent="0">
              <a:buNone/>
              <a:defRPr sz="496"/>
            </a:lvl4pPr>
            <a:lvl5pPr marL="905383" indent="0">
              <a:buNone/>
              <a:defRPr sz="496"/>
            </a:lvl5pPr>
            <a:lvl6pPr marL="1131733" indent="0">
              <a:buNone/>
              <a:defRPr sz="496"/>
            </a:lvl6pPr>
            <a:lvl7pPr marL="1358080" indent="0">
              <a:buNone/>
              <a:defRPr sz="496"/>
            </a:lvl7pPr>
            <a:lvl8pPr marL="1584420" indent="0">
              <a:buNone/>
              <a:defRPr sz="496"/>
            </a:lvl8pPr>
            <a:lvl9pPr marL="1810774" indent="0">
              <a:buNone/>
              <a:defRPr sz="49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713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3524" y="141419"/>
            <a:ext cx="6818715" cy="513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524" y="707015"/>
            <a:ext cx="6818715" cy="168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3533" y="2461637"/>
            <a:ext cx="17787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8784" y="2461637"/>
            <a:ext cx="26681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3449" y="2461637"/>
            <a:ext cx="17787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416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52693" rtl="0" eaLnBrk="1" latinLnBrk="0" hangingPunct="1">
        <a:lnSpc>
          <a:spcPct val="90000"/>
        </a:lnSpc>
        <a:spcBef>
          <a:spcPct val="0"/>
        </a:spcBef>
        <a:buNone/>
        <a:defRPr sz="21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173" indent="-113173" algn="l" defTabSz="452693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1pPr>
      <a:lvl2pPr marL="33952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2pPr>
      <a:lvl3pPr marL="565867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986" kern="1200">
          <a:solidFill>
            <a:schemeClr val="tx1"/>
          </a:solidFill>
          <a:latin typeface="+mn-lt"/>
          <a:ea typeface="+mn-ea"/>
          <a:cs typeface="+mn-cs"/>
        </a:defRPr>
      </a:lvl3pPr>
      <a:lvl4pPr marL="792217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101856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244903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47125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69760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92395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1pPr>
      <a:lvl2pPr marL="22634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5269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3pPr>
      <a:lvl4pPr marL="67904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90538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13173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35808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58442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810774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D957224-20DD-A34E-BD5B-5E0EF2356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6" t="4091" r="6405" b="32592"/>
          <a:stretch/>
        </p:blipFill>
        <p:spPr>
          <a:xfrm rot="16200000">
            <a:off x="5338929" y="79911"/>
            <a:ext cx="2647181" cy="2487346"/>
          </a:xfrm>
          <a:custGeom>
            <a:avLst/>
            <a:gdLst>
              <a:gd name="connsiteX0" fmla="*/ 478 w 3037158"/>
              <a:gd name="connsiteY0" fmla="*/ -1327 h 3928415"/>
              <a:gd name="connsiteX1" fmla="*/ 3037637 w 3037158"/>
              <a:gd name="connsiteY1" fmla="*/ -1327 h 3928415"/>
              <a:gd name="connsiteX2" fmla="*/ 3037637 w 3037158"/>
              <a:gd name="connsiteY2" fmla="*/ 3927088 h 3928415"/>
              <a:gd name="connsiteX3" fmla="*/ 478 w 3037158"/>
              <a:gd name="connsiteY3" fmla="*/ 3927088 h 392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58" h="3928415">
                <a:moveTo>
                  <a:pt x="478" y="-1327"/>
                </a:moveTo>
                <a:lnTo>
                  <a:pt x="3037637" y="-1327"/>
                </a:lnTo>
                <a:lnTo>
                  <a:pt x="3037637" y="3927088"/>
                </a:lnTo>
                <a:lnTo>
                  <a:pt x="478" y="3927088"/>
                </a:lnTo>
                <a:close/>
              </a:path>
            </a:pathLst>
          </a:custGeom>
          <a:ln/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A902919A-A0FB-5148-92E0-08838247CEFF}"/>
              </a:ext>
            </a:extLst>
          </p:cNvPr>
          <p:cNvSpPr/>
          <p:nvPr/>
        </p:nvSpPr>
        <p:spPr>
          <a:xfrm>
            <a:off x="5396120" y="777719"/>
            <a:ext cx="22506" cy="897296"/>
          </a:xfrm>
          <a:custGeom>
            <a:avLst/>
            <a:gdLst>
              <a:gd name="connsiteX0" fmla="*/ 0 w 22506"/>
              <a:gd name="connsiteY0" fmla="*/ 0 h 897296"/>
              <a:gd name="connsiteX1" fmla="*/ 22506 w 22506"/>
              <a:gd name="connsiteY1" fmla="*/ 0 h 897296"/>
              <a:gd name="connsiteX2" fmla="*/ 22506 w 22506"/>
              <a:gd name="connsiteY2" fmla="*/ 897296 h 897296"/>
              <a:gd name="connsiteX3" fmla="*/ 0 w 22506"/>
              <a:gd name="connsiteY3" fmla="*/ 897296 h 89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6" h="897296">
                <a:moveTo>
                  <a:pt x="0" y="0"/>
                </a:moveTo>
                <a:lnTo>
                  <a:pt x="22506" y="0"/>
                </a:lnTo>
                <a:lnTo>
                  <a:pt x="22506" y="897296"/>
                </a:lnTo>
                <a:lnTo>
                  <a:pt x="0" y="897296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D726889-9B44-A44A-8C97-03ACC5732757}"/>
              </a:ext>
            </a:extLst>
          </p:cNvPr>
          <p:cNvSpPr/>
          <p:nvPr/>
        </p:nvSpPr>
        <p:spPr>
          <a:xfrm>
            <a:off x="5287407" y="888183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797FD699-FC89-0045-BBAC-18DDA185ADAA}"/>
              </a:ext>
            </a:extLst>
          </p:cNvPr>
          <p:cNvSpPr/>
          <p:nvPr/>
        </p:nvSpPr>
        <p:spPr>
          <a:xfrm>
            <a:off x="5287407" y="1588771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10" name="Gráfico 3">
            <a:extLst>
              <a:ext uri="{FF2B5EF4-FFF2-40B4-BE49-F238E27FC236}">
                <a16:creationId xmlns:a16="http://schemas.microsoft.com/office/drawing/2014/main" id="{569435CE-141C-FF45-9461-B041D75D3BB9}"/>
              </a:ext>
            </a:extLst>
          </p:cNvPr>
          <p:cNvGrpSpPr/>
          <p:nvPr/>
        </p:nvGrpSpPr>
        <p:grpSpPr>
          <a:xfrm>
            <a:off x="5338827" y="1639918"/>
            <a:ext cx="137134" cy="137473"/>
            <a:chOff x="5338827" y="1639918"/>
            <a:chExt cx="137134" cy="137473"/>
          </a:xfrm>
          <a:solidFill>
            <a:srgbClr val="FFFFFF"/>
          </a:solidFill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C6E283A2-3CD6-FE40-9C72-0CC0587A58DB}"/>
                </a:ext>
              </a:extLst>
            </p:cNvPr>
            <p:cNvSpPr/>
            <p:nvPr/>
          </p:nvSpPr>
          <p:spPr>
            <a:xfrm>
              <a:off x="5379610" y="1712780"/>
              <a:ext cx="55691" cy="20413"/>
            </a:xfrm>
            <a:custGeom>
              <a:avLst/>
              <a:gdLst>
                <a:gd name="connsiteX0" fmla="*/ 54254 w 55691"/>
                <a:gd name="connsiteY0" fmla="*/ 0 h 20413"/>
                <a:gd name="connsiteX1" fmla="*/ 1315 w 55691"/>
                <a:gd name="connsiteY1" fmla="*/ 0 h 20413"/>
                <a:gd name="connsiteX2" fmla="*/ 0 w 55691"/>
                <a:gd name="connsiteY2" fmla="*/ 1519 h 20413"/>
                <a:gd name="connsiteX3" fmla="*/ 1068 w 55691"/>
                <a:gd name="connsiteY3" fmla="*/ 19293 h 20413"/>
                <a:gd name="connsiteX4" fmla="*/ 2793 w 55691"/>
                <a:gd name="connsiteY4" fmla="*/ 20360 h 20413"/>
                <a:gd name="connsiteX5" fmla="*/ 27723 w 55691"/>
                <a:gd name="connsiteY5" fmla="*/ 17323 h 20413"/>
                <a:gd name="connsiteX6" fmla="*/ 52653 w 55691"/>
                <a:gd name="connsiteY6" fmla="*/ 20360 h 20413"/>
                <a:gd name="connsiteX7" fmla="*/ 54377 w 55691"/>
                <a:gd name="connsiteY7" fmla="*/ 19293 h 20413"/>
                <a:gd name="connsiteX8" fmla="*/ 55692 w 55691"/>
                <a:gd name="connsiteY8" fmla="*/ 1519 h 20413"/>
                <a:gd name="connsiteX9" fmla="*/ 54172 w 55691"/>
                <a:gd name="connsiteY9" fmla="*/ 0 h 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91" h="20413">
                  <a:moveTo>
                    <a:pt x="54254" y="0"/>
                  </a:moveTo>
                  <a:lnTo>
                    <a:pt x="1315" y="0"/>
                  </a:lnTo>
                  <a:cubicBezTo>
                    <a:pt x="452" y="0"/>
                    <a:pt x="0" y="657"/>
                    <a:pt x="0" y="1519"/>
                  </a:cubicBezTo>
                  <a:cubicBezTo>
                    <a:pt x="0" y="7594"/>
                    <a:pt x="452" y="13669"/>
                    <a:pt x="1068" y="19293"/>
                  </a:cubicBezTo>
                  <a:cubicBezTo>
                    <a:pt x="1273" y="19950"/>
                    <a:pt x="1930" y="20607"/>
                    <a:pt x="2793" y="20360"/>
                  </a:cubicBezTo>
                  <a:cubicBezTo>
                    <a:pt x="10802" y="18390"/>
                    <a:pt x="19262" y="17323"/>
                    <a:pt x="27723" y="17323"/>
                  </a:cubicBezTo>
                  <a:cubicBezTo>
                    <a:pt x="36183" y="17323"/>
                    <a:pt x="44644" y="18390"/>
                    <a:pt x="52653" y="20360"/>
                  </a:cubicBezTo>
                  <a:cubicBezTo>
                    <a:pt x="53515" y="20566"/>
                    <a:pt x="54172" y="19909"/>
                    <a:pt x="54377" y="19293"/>
                  </a:cubicBezTo>
                  <a:cubicBezTo>
                    <a:pt x="55034" y="13669"/>
                    <a:pt x="55445" y="7594"/>
                    <a:pt x="55692" y="1519"/>
                  </a:cubicBezTo>
                  <a:cubicBezTo>
                    <a:pt x="55692" y="657"/>
                    <a:pt x="55034" y="0"/>
                    <a:pt x="5417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6E5F78F0-01EF-6343-8CCC-CAECAD894AE4}"/>
                </a:ext>
              </a:extLst>
            </p:cNvPr>
            <p:cNvSpPr/>
            <p:nvPr/>
          </p:nvSpPr>
          <p:spPr>
            <a:xfrm>
              <a:off x="5379692" y="1683885"/>
              <a:ext cx="55773" cy="20439"/>
            </a:xfrm>
            <a:custGeom>
              <a:avLst/>
              <a:gdLst>
                <a:gd name="connsiteX0" fmla="*/ 54377 w 55773"/>
                <a:gd name="connsiteY0" fmla="*/ 1351 h 20439"/>
                <a:gd name="connsiteX1" fmla="*/ 52652 w 55773"/>
                <a:gd name="connsiteY1" fmla="*/ 38 h 20439"/>
                <a:gd name="connsiteX2" fmla="*/ 27723 w 55773"/>
                <a:gd name="connsiteY2" fmla="*/ 3281 h 20439"/>
                <a:gd name="connsiteX3" fmla="*/ 2793 w 55773"/>
                <a:gd name="connsiteY3" fmla="*/ 38 h 20439"/>
                <a:gd name="connsiteX4" fmla="*/ 1068 w 55773"/>
                <a:gd name="connsiteY4" fmla="*/ 1351 h 20439"/>
                <a:gd name="connsiteX5" fmla="*/ 0 w 55773"/>
                <a:gd name="connsiteY5" fmla="*/ 19126 h 20439"/>
                <a:gd name="connsiteX6" fmla="*/ 1314 w 55773"/>
                <a:gd name="connsiteY6" fmla="*/ 20439 h 20439"/>
                <a:gd name="connsiteX7" fmla="*/ 54254 w 55773"/>
                <a:gd name="connsiteY7" fmla="*/ 20439 h 20439"/>
                <a:gd name="connsiteX8" fmla="*/ 55773 w 55773"/>
                <a:gd name="connsiteY8" fmla="*/ 19126 h 20439"/>
                <a:gd name="connsiteX9" fmla="*/ 54459 w 55773"/>
                <a:gd name="connsiteY9" fmla="*/ 1351 h 2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73" h="20439">
                  <a:moveTo>
                    <a:pt x="54377" y="1351"/>
                  </a:moveTo>
                  <a:cubicBezTo>
                    <a:pt x="54172" y="489"/>
                    <a:pt x="53515" y="-167"/>
                    <a:pt x="52652" y="38"/>
                  </a:cubicBezTo>
                  <a:cubicBezTo>
                    <a:pt x="44644" y="2213"/>
                    <a:pt x="36183" y="3281"/>
                    <a:pt x="27723" y="3281"/>
                  </a:cubicBezTo>
                  <a:cubicBezTo>
                    <a:pt x="19262" y="3281"/>
                    <a:pt x="10802" y="2213"/>
                    <a:pt x="2793" y="38"/>
                  </a:cubicBezTo>
                  <a:cubicBezTo>
                    <a:pt x="1930" y="-167"/>
                    <a:pt x="1273" y="489"/>
                    <a:pt x="1068" y="1351"/>
                  </a:cubicBezTo>
                  <a:cubicBezTo>
                    <a:pt x="411" y="6770"/>
                    <a:pt x="0" y="12845"/>
                    <a:pt x="0" y="19126"/>
                  </a:cubicBezTo>
                  <a:cubicBezTo>
                    <a:pt x="0" y="19783"/>
                    <a:pt x="452" y="20439"/>
                    <a:pt x="1314" y="20439"/>
                  </a:cubicBezTo>
                  <a:lnTo>
                    <a:pt x="54254" y="20439"/>
                  </a:lnTo>
                  <a:cubicBezTo>
                    <a:pt x="55117" y="20439"/>
                    <a:pt x="55773" y="19783"/>
                    <a:pt x="55773" y="19126"/>
                  </a:cubicBezTo>
                  <a:cubicBezTo>
                    <a:pt x="55568" y="12845"/>
                    <a:pt x="55117" y="6770"/>
                    <a:pt x="54459" y="135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961FD02-C309-804E-966B-AB2449E48FC8}"/>
                </a:ext>
              </a:extLst>
            </p:cNvPr>
            <p:cNvSpPr/>
            <p:nvPr/>
          </p:nvSpPr>
          <p:spPr>
            <a:xfrm>
              <a:off x="5382350" y="1639918"/>
              <a:ext cx="49965" cy="38586"/>
            </a:xfrm>
            <a:custGeom>
              <a:avLst/>
              <a:gdLst>
                <a:gd name="connsiteX0" fmla="*/ 39563 w 49965"/>
                <a:gd name="connsiteY0" fmla="*/ 1970 h 38586"/>
                <a:gd name="connsiteX1" fmla="*/ 38700 w 49965"/>
                <a:gd name="connsiteY1" fmla="*/ 1314 h 38586"/>
                <a:gd name="connsiteX2" fmla="*/ 25024 w 49965"/>
                <a:gd name="connsiteY2" fmla="*/ 0 h 38586"/>
                <a:gd name="connsiteX3" fmla="*/ 11348 w 49965"/>
                <a:gd name="connsiteY3" fmla="*/ 1314 h 38586"/>
                <a:gd name="connsiteX4" fmla="*/ 10485 w 49965"/>
                <a:gd name="connsiteY4" fmla="*/ 1970 h 38586"/>
                <a:gd name="connsiteX5" fmla="*/ 53 w 49965"/>
                <a:gd name="connsiteY5" fmla="*/ 33825 h 38586"/>
                <a:gd name="connsiteX6" fmla="*/ 916 w 49965"/>
                <a:gd name="connsiteY6" fmla="*/ 35343 h 38586"/>
                <a:gd name="connsiteX7" fmla="*/ 24983 w 49965"/>
                <a:gd name="connsiteY7" fmla="*/ 38586 h 38586"/>
                <a:gd name="connsiteX8" fmla="*/ 49050 w 49965"/>
                <a:gd name="connsiteY8" fmla="*/ 35343 h 38586"/>
                <a:gd name="connsiteX9" fmla="*/ 49913 w 49965"/>
                <a:gd name="connsiteY9" fmla="*/ 33825 h 38586"/>
                <a:gd name="connsiteX10" fmla="*/ 39481 w 49965"/>
                <a:gd name="connsiteY10" fmla="*/ 1970 h 3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65" h="38586">
                  <a:moveTo>
                    <a:pt x="39563" y="1970"/>
                  </a:moveTo>
                  <a:cubicBezTo>
                    <a:pt x="39563" y="1519"/>
                    <a:pt x="39111" y="1314"/>
                    <a:pt x="38700" y="1314"/>
                  </a:cubicBezTo>
                  <a:cubicBezTo>
                    <a:pt x="34347" y="451"/>
                    <a:pt x="29788" y="0"/>
                    <a:pt x="25024" y="0"/>
                  </a:cubicBezTo>
                  <a:cubicBezTo>
                    <a:pt x="20260" y="0"/>
                    <a:pt x="15701" y="451"/>
                    <a:pt x="11348" y="1314"/>
                  </a:cubicBezTo>
                  <a:cubicBezTo>
                    <a:pt x="10896" y="1314"/>
                    <a:pt x="10690" y="1519"/>
                    <a:pt x="10485" y="1970"/>
                  </a:cubicBezTo>
                  <a:cubicBezTo>
                    <a:pt x="6132" y="9770"/>
                    <a:pt x="2476" y="20607"/>
                    <a:pt x="53" y="33825"/>
                  </a:cubicBezTo>
                  <a:cubicBezTo>
                    <a:pt x="-152" y="34481"/>
                    <a:pt x="258" y="35343"/>
                    <a:pt x="916" y="35343"/>
                  </a:cubicBezTo>
                  <a:cubicBezTo>
                    <a:pt x="8719" y="37519"/>
                    <a:pt x="16769" y="38586"/>
                    <a:pt x="24983" y="38586"/>
                  </a:cubicBezTo>
                  <a:cubicBezTo>
                    <a:pt x="33197" y="38586"/>
                    <a:pt x="41247" y="37519"/>
                    <a:pt x="49050" y="35343"/>
                  </a:cubicBezTo>
                  <a:cubicBezTo>
                    <a:pt x="49707" y="35343"/>
                    <a:pt x="50118" y="34481"/>
                    <a:pt x="49913" y="33825"/>
                  </a:cubicBezTo>
                  <a:cubicBezTo>
                    <a:pt x="47530" y="20607"/>
                    <a:pt x="43834" y="9770"/>
                    <a:pt x="39481" y="197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F4C1E3FD-77C4-EC43-AAE7-AFBDB6C4F504}"/>
                </a:ext>
              </a:extLst>
            </p:cNvPr>
            <p:cNvSpPr/>
            <p:nvPr/>
          </p:nvSpPr>
          <p:spPr>
            <a:xfrm>
              <a:off x="5434212" y="1645931"/>
              <a:ext cx="23915" cy="25855"/>
            </a:xfrm>
            <a:custGeom>
              <a:avLst/>
              <a:gdLst>
                <a:gd name="connsiteX0" fmla="*/ 23514 w 23915"/>
                <a:gd name="connsiteY0" fmla="*/ 15907 h 25855"/>
                <a:gd name="connsiteX1" fmla="*/ 21788 w 23915"/>
                <a:gd name="connsiteY1" fmla="*/ 14183 h 25855"/>
                <a:gd name="connsiteX2" fmla="*/ 1828 w 23915"/>
                <a:gd name="connsiteY2" fmla="*/ 104 h 25855"/>
                <a:gd name="connsiteX3" fmla="*/ 104 w 23915"/>
                <a:gd name="connsiteY3" fmla="*/ 1828 h 25855"/>
                <a:gd name="connsiteX4" fmla="*/ 6387 w 23915"/>
                <a:gd name="connsiteY4" fmla="*/ 24815 h 25855"/>
                <a:gd name="connsiteX5" fmla="*/ 8112 w 23915"/>
                <a:gd name="connsiteY5" fmla="*/ 25677 h 25855"/>
                <a:gd name="connsiteX6" fmla="*/ 23308 w 23915"/>
                <a:gd name="connsiteY6" fmla="*/ 17878 h 25855"/>
                <a:gd name="connsiteX7" fmla="*/ 23514 w 23915"/>
                <a:gd name="connsiteY7" fmla="*/ 15907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5" h="25855">
                  <a:moveTo>
                    <a:pt x="23514" y="15907"/>
                  </a:moveTo>
                  <a:cubicBezTo>
                    <a:pt x="22856" y="15251"/>
                    <a:pt x="22446" y="14594"/>
                    <a:pt x="21788" y="14183"/>
                  </a:cubicBezTo>
                  <a:cubicBezTo>
                    <a:pt x="15916" y="8108"/>
                    <a:pt x="9221" y="3552"/>
                    <a:pt x="1828" y="104"/>
                  </a:cubicBezTo>
                  <a:cubicBezTo>
                    <a:pt x="760" y="-348"/>
                    <a:pt x="-348" y="760"/>
                    <a:pt x="104" y="1828"/>
                  </a:cubicBezTo>
                  <a:cubicBezTo>
                    <a:pt x="2691" y="8765"/>
                    <a:pt x="4662" y="16359"/>
                    <a:pt x="6387" y="24815"/>
                  </a:cubicBezTo>
                  <a:cubicBezTo>
                    <a:pt x="6593" y="25677"/>
                    <a:pt x="7455" y="26129"/>
                    <a:pt x="8112" y="25677"/>
                  </a:cubicBezTo>
                  <a:cubicBezTo>
                    <a:pt x="13533" y="23502"/>
                    <a:pt x="18544" y="20916"/>
                    <a:pt x="23308" y="17878"/>
                  </a:cubicBezTo>
                  <a:cubicBezTo>
                    <a:pt x="23965" y="17426"/>
                    <a:pt x="24171" y="16359"/>
                    <a:pt x="23514" y="1590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B36F1805-7046-DA45-B0FB-3CC4349EF471}"/>
                </a:ext>
              </a:extLst>
            </p:cNvPr>
            <p:cNvSpPr/>
            <p:nvPr/>
          </p:nvSpPr>
          <p:spPr>
            <a:xfrm>
              <a:off x="5442283" y="1670288"/>
              <a:ext cx="33636" cy="34036"/>
            </a:xfrm>
            <a:custGeom>
              <a:avLst/>
              <a:gdLst>
                <a:gd name="connsiteX0" fmla="*/ 22589 w 33636"/>
                <a:gd name="connsiteY0" fmla="*/ 663 h 34036"/>
                <a:gd name="connsiteX1" fmla="*/ 20617 w 33636"/>
                <a:gd name="connsiteY1" fmla="*/ 212 h 34036"/>
                <a:gd name="connsiteX2" fmla="*/ 4354 w 33636"/>
                <a:gd name="connsiteY2" fmla="*/ 8873 h 34036"/>
                <a:gd name="connsiteX3" fmla="*/ 862 w 33636"/>
                <a:gd name="connsiteY3" fmla="*/ 10392 h 34036"/>
                <a:gd name="connsiteX4" fmla="*/ 0 w 33636"/>
                <a:gd name="connsiteY4" fmla="*/ 11706 h 34036"/>
                <a:gd name="connsiteX5" fmla="*/ 1520 w 33636"/>
                <a:gd name="connsiteY5" fmla="*/ 32723 h 34036"/>
                <a:gd name="connsiteX6" fmla="*/ 2834 w 33636"/>
                <a:gd name="connsiteY6" fmla="*/ 34036 h 34036"/>
                <a:gd name="connsiteX7" fmla="*/ 32322 w 33636"/>
                <a:gd name="connsiteY7" fmla="*/ 34036 h 34036"/>
                <a:gd name="connsiteX8" fmla="*/ 33637 w 33636"/>
                <a:gd name="connsiteY8" fmla="*/ 32518 h 34036"/>
                <a:gd name="connsiteX9" fmla="*/ 22589 w 33636"/>
                <a:gd name="connsiteY9" fmla="*/ 663 h 3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036">
                  <a:moveTo>
                    <a:pt x="22589" y="663"/>
                  </a:moveTo>
                  <a:cubicBezTo>
                    <a:pt x="22137" y="6"/>
                    <a:pt x="21275" y="-199"/>
                    <a:pt x="20617" y="212"/>
                  </a:cubicBezTo>
                  <a:cubicBezTo>
                    <a:pt x="15648" y="3455"/>
                    <a:pt x="10185" y="6492"/>
                    <a:pt x="4354" y="8873"/>
                  </a:cubicBezTo>
                  <a:cubicBezTo>
                    <a:pt x="3286" y="9325"/>
                    <a:pt x="1971" y="9735"/>
                    <a:pt x="862" y="10392"/>
                  </a:cubicBezTo>
                  <a:cubicBezTo>
                    <a:pt x="206" y="10597"/>
                    <a:pt x="0" y="11049"/>
                    <a:pt x="0" y="11706"/>
                  </a:cubicBezTo>
                  <a:cubicBezTo>
                    <a:pt x="862" y="18438"/>
                    <a:pt x="1315" y="25580"/>
                    <a:pt x="1520" y="32723"/>
                  </a:cubicBezTo>
                  <a:cubicBezTo>
                    <a:pt x="1520" y="33380"/>
                    <a:pt x="2177" y="34036"/>
                    <a:pt x="2834" y="34036"/>
                  </a:cubicBezTo>
                  <a:lnTo>
                    <a:pt x="32322" y="34036"/>
                  </a:lnTo>
                  <a:cubicBezTo>
                    <a:pt x="32980" y="34036"/>
                    <a:pt x="33637" y="33380"/>
                    <a:pt x="33637" y="32518"/>
                  </a:cubicBezTo>
                  <a:cubicBezTo>
                    <a:pt x="32774" y="21024"/>
                    <a:pt x="28873" y="10187"/>
                    <a:pt x="22589" y="6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5022817-3B1A-BD48-94FC-85A031C06041}"/>
                </a:ext>
              </a:extLst>
            </p:cNvPr>
            <p:cNvSpPr/>
            <p:nvPr/>
          </p:nvSpPr>
          <p:spPr>
            <a:xfrm>
              <a:off x="5382432" y="1738600"/>
              <a:ext cx="50047" cy="38791"/>
            </a:xfrm>
            <a:custGeom>
              <a:avLst/>
              <a:gdLst>
                <a:gd name="connsiteX0" fmla="*/ 49050 w 50047"/>
                <a:gd name="connsiteY0" fmla="*/ 3243 h 38791"/>
                <a:gd name="connsiteX1" fmla="*/ 24983 w 50047"/>
                <a:gd name="connsiteY1" fmla="*/ 0 h 38791"/>
                <a:gd name="connsiteX2" fmla="*/ 916 w 50047"/>
                <a:gd name="connsiteY2" fmla="*/ 3243 h 38791"/>
                <a:gd name="connsiteX3" fmla="*/ 53 w 50047"/>
                <a:gd name="connsiteY3" fmla="*/ 4762 h 38791"/>
                <a:gd name="connsiteX4" fmla="*/ 10485 w 50047"/>
                <a:gd name="connsiteY4" fmla="*/ 36616 h 38791"/>
                <a:gd name="connsiteX5" fmla="*/ 11348 w 50047"/>
                <a:gd name="connsiteY5" fmla="*/ 37273 h 38791"/>
                <a:gd name="connsiteX6" fmla="*/ 25024 w 50047"/>
                <a:gd name="connsiteY6" fmla="*/ 38791 h 38791"/>
                <a:gd name="connsiteX7" fmla="*/ 38700 w 50047"/>
                <a:gd name="connsiteY7" fmla="*/ 37273 h 38791"/>
                <a:gd name="connsiteX8" fmla="*/ 39563 w 50047"/>
                <a:gd name="connsiteY8" fmla="*/ 36616 h 38791"/>
                <a:gd name="connsiteX9" fmla="*/ 49995 w 50047"/>
                <a:gd name="connsiteY9" fmla="*/ 4762 h 38791"/>
                <a:gd name="connsiteX10" fmla="*/ 49132 w 50047"/>
                <a:gd name="connsiteY10" fmla="*/ 3243 h 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7" h="38791">
                  <a:moveTo>
                    <a:pt x="49050" y="3243"/>
                  </a:moveTo>
                  <a:cubicBezTo>
                    <a:pt x="41247" y="1067"/>
                    <a:pt x="33197" y="0"/>
                    <a:pt x="24983" y="0"/>
                  </a:cubicBezTo>
                  <a:cubicBezTo>
                    <a:pt x="16769" y="0"/>
                    <a:pt x="8719" y="1067"/>
                    <a:pt x="916" y="3243"/>
                  </a:cubicBezTo>
                  <a:cubicBezTo>
                    <a:pt x="258" y="3448"/>
                    <a:pt x="-152" y="4105"/>
                    <a:pt x="53" y="4762"/>
                  </a:cubicBezTo>
                  <a:cubicBezTo>
                    <a:pt x="2435" y="17980"/>
                    <a:pt x="6132" y="29063"/>
                    <a:pt x="10485" y="36616"/>
                  </a:cubicBezTo>
                  <a:cubicBezTo>
                    <a:pt x="10690" y="37067"/>
                    <a:pt x="10937" y="37273"/>
                    <a:pt x="11348" y="37273"/>
                  </a:cubicBezTo>
                  <a:cubicBezTo>
                    <a:pt x="15701" y="38340"/>
                    <a:pt x="20465" y="38791"/>
                    <a:pt x="25024" y="38791"/>
                  </a:cubicBezTo>
                  <a:cubicBezTo>
                    <a:pt x="29583" y="38791"/>
                    <a:pt x="34347" y="38340"/>
                    <a:pt x="38700" y="37273"/>
                  </a:cubicBezTo>
                  <a:cubicBezTo>
                    <a:pt x="39152" y="37273"/>
                    <a:pt x="39563" y="37067"/>
                    <a:pt x="39563" y="36616"/>
                  </a:cubicBezTo>
                  <a:cubicBezTo>
                    <a:pt x="43916" y="29022"/>
                    <a:pt x="47572" y="17980"/>
                    <a:pt x="49995" y="4762"/>
                  </a:cubicBezTo>
                  <a:cubicBezTo>
                    <a:pt x="50200" y="4105"/>
                    <a:pt x="49790" y="3448"/>
                    <a:pt x="49132" y="32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5987F4C8-98F2-5242-BB1D-47FDBE842E34}"/>
                </a:ext>
              </a:extLst>
            </p:cNvPr>
            <p:cNvSpPr/>
            <p:nvPr/>
          </p:nvSpPr>
          <p:spPr>
            <a:xfrm>
              <a:off x="5338827" y="1712780"/>
              <a:ext cx="33636" cy="34191"/>
            </a:xfrm>
            <a:custGeom>
              <a:avLst/>
              <a:gdLst>
                <a:gd name="connsiteX0" fmla="*/ 32117 w 33636"/>
                <a:gd name="connsiteY0" fmla="*/ 1519 h 34191"/>
                <a:gd name="connsiteX1" fmla="*/ 30803 w 33636"/>
                <a:gd name="connsiteY1" fmla="*/ 0 h 34191"/>
                <a:gd name="connsiteX2" fmla="*/ 1314 w 33636"/>
                <a:gd name="connsiteY2" fmla="*/ 0 h 34191"/>
                <a:gd name="connsiteX3" fmla="*/ 0 w 33636"/>
                <a:gd name="connsiteY3" fmla="*/ 1519 h 34191"/>
                <a:gd name="connsiteX4" fmla="*/ 11048 w 33636"/>
                <a:gd name="connsiteY4" fmla="*/ 33619 h 34191"/>
                <a:gd name="connsiteX5" fmla="*/ 13019 w 33636"/>
                <a:gd name="connsiteY5" fmla="*/ 34071 h 34191"/>
                <a:gd name="connsiteX6" fmla="*/ 29283 w 33636"/>
                <a:gd name="connsiteY6" fmla="*/ 25163 h 34191"/>
                <a:gd name="connsiteX7" fmla="*/ 32774 w 33636"/>
                <a:gd name="connsiteY7" fmla="*/ 23850 h 34191"/>
                <a:gd name="connsiteX8" fmla="*/ 33636 w 33636"/>
                <a:gd name="connsiteY8" fmla="*/ 22331 h 34191"/>
                <a:gd name="connsiteX9" fmla="*/ 32117 w 33636"/>
                <a:gd name="connsiteY9" fmla="*/ 1519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117" y="1519"/>
                  </a:moveTo>
                  <a:cubicBezTo>
                    <a:pt x="32117" y="657"/>
                    <a:pt x="31460" y="0"/>
                    <a:pt x="30803" y="0"/>
                  </a:cubicBezTo>
                  <a:lnTo>
                    <a:pt x="1314" y="0"/>
                  </a:lnTo>
                  <a:cubicBezTo>
                    <a:pt x="657" y="0"/>
                    <a:pt x="0" y="862"/>
                    <a:pt x="0" y="1519"/>
                  </a:cubicBezTo>
                  <a:cubicBezTo>
                    <a:pt x="1068" y="13013"/>
                    <a:pt x="4764" y="24055"/>
                    <a:pt x="11048" y="33619"/>
                  </a:cubicBezTo>
                  <a:cubicBezTo>
                    <a:pt x="11499" y="34276"/>
                    <a:pt x="12362" y="34276"/>
                    <a:pt x="13019" y="34071"/>
                  </a:cubicBezTo>
                  <a:cubicBezTo>
                    <a:pt x="18030" y="30582"/>
                    <a:pt x="23451" y="27585"/>
                    <a:pt x="29283" y="25163"/>
                  </a:cubicBezTo>
                  <a:cubicBezTo>
                    <a:pt x="30351" y="24712"/>
                    <a:pt x="31665" y="24301"/>
                    <a:pt x="32774" y="23850"/>
                  </a:cubicBezTo>
                  <a:cubicBezTo>
                    <a:pt x="33431" y="23644"/>
                    <a:pt x="33636" y="22988"/>
                    <a:pt x="33636" y="22331"/>
                  </a:cubicBezTo>
                  <a:cubicBezTo>
                    <a:pt x="32774" y="15599"/>
                    <a:pt x="32322" y="8661"/>
                    <a:pt x="32117" y="151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264ED3E7-CB5D-C245-BD88-AFC2D6FBB6EE}"/>
                </a:ext>
              </a:extLst>
            </p:cNvPr>
            <p:cNvSpPr/>
            <p:nvPr/>
          </p:nvSpPr>
          <p:spPr>
            <a:xfrm>
              <a:off x="5434275" y="1745486"/>
              <a:ext cx="23812" cy="25772"/>
            </a:xfrm>
            <a:custGeom>
              <a:avLst/>
              <a:gdLst>
                <a:gd name="connsiteX0" fmla="*/ 23205 w 23812"/>
                <a:gd name="connsiteY0" fmla="*/ 7851 h 25772"/>
                <a:gd name="connsiteX1" fmla="*/ 8009 w 23812"/>
                <a:gd name="connsiteY1" fmla="*/ 52 h 25772"/>
                <a:gd name="connsiteX2" fmla="*/ 6283 w 23812"/>
                <a:gd name="connsiteY2" fmla="*/ 1119 h 25772"/>
                <a:gd name="connsiteX3" fmla="*/ 0 w 23812"/>
                <a:gd name="connsiteY3" fmla="*/ 23902 h 25772"/>
                <a:gd name="connsiteX4" fmla="*/ 0 w 23812"/>
                <a:gd name="connsiteY4" fmla="*/ 24353 h 25772"/>
                <a:gd name="connsiteX5" fmla="*/ 1725 w 23812"/>
                <a:gd name="connsiteY5" fmla="*/ 25667 h 25772"/>
                <a:gd name="connsiteX6" fmla="*/ 21685 w 23812"/>
                <a:gd name="connsiteY6" fmla="*/ 11792 h 25772"/>
                <a:gd name="connsiteX7" fmla="*/ 23410 w 23812"/>
                <a:gd name="connsiteY7" fmla="*/ 10068 h 25772"/>
                <a:gd name="connsiteX8" fmla="*/ 23205 w 23812"/>
                <a:gd name="connsiteY8" fmla="*/ 7893 h 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25772">
                  <a:moveTo>
                    <a:pt x="23205" y="7851"/>
                  </a:moveTo>
                  <a:cubicBezTo>
                    <a:pt x="18441" y="4814"/>
                    <a:pt x="13430" y="2228"/>
                    <a:pt x="8009" y="52"/>
                  </a:cubicBezTo>
                  <a:cubicBezTo>
                    <a:pt x="7351" y="-153"/>
                    <a:pt x="6489" y="257"/>
                    <a:pt x="6283" y="1119"/>
                  </a:cubicBezTo>
                  <a:cubicBezTo>
                    <a:pt x="4559" y="9370"/>
                    <a:pt x="2587" y="17170"/>
                    <a:pt x="0" y="23902"/>
                  </a:cubicBezTo>
                  <a:lnTo>
                    <a:pt x="0" y="24353"/>
                  </a:lnTo>
                  <a:cubicBezTo>
                    <a:pt x="0" y="25215"/>
                    <a:pt x="862" y="26077"/>
                    <a:pt x="1725" y="25667"/>
                  </a:cubicBezTo>
                  <a:cubicBezTo>
                    <a:pt x="9118" y="22424"/>
                    <a:pt x="15812" y="17662"/>
                    <a:pt x="21685" y="11792"/>
                  </a:cubicBezTo>
                  <a:cubicBezTo>
                    <a:pt x="22342" y="11135"/>
                    <a:pt x="22753" y="10725"/>
                    <a:pt x="23410" y="10068"/>
                  </a:cubicBezTo>
                  <a:cubicBezTo>
                    <a:pt x="24067" y="9411"/>
                    <a:pt x="23862" y="8344"/>
                    <a:pt x="23205" y="789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B8E77A94-51D6-264A-A689-51726E395009}"/>
                </a:ext>
              </a:extLst>
            </p:cNvPr>
            <p:cNvSpPr/>
            <p:nvPr/>
          </p:nvSpPr>
          <p:spPr>
            <a:xfrm>
              <a:off x="5442325" y="1712780"/>
              <a:ext cx="33636" cy="34191"/>
            </a:xfrm>
            <a:custGeom>
              <a:avLst/>
              <a:gdLst>
                <a:gd name="connsiteX0" fmla="*/ 32322 w 33636"/>
                <a:gd name="connsiteY0" fmla="*/ 0 h 34191"/>
                <a:gd name="connsiteX1" fmla="*/ 2834 w 33636"/>
                <a:gd name="connsiteY1" fmla="*/ 0 h 34191"/>
                <a:gd name="connsiteX2" fmla="*/ 1520 w 33636"/>
                <a:gd name="connsiteY2" fmla="*/ 1519 h 34191"/>
                <a:gd name="connsiteX3" fmla="*/ 0 w 33636"/>
                <a:gd name="connsiteY3" fmla="*/ 22331 h 34191"/>
                <a:gd name="connsiteX4" fmla="*/ 862 w 33636"/>
                <a:gd name="connsiteY4" fmla="*/ 23850 h 34191"/>
                <a:gd name="connsiteX5" fmla="*/ 4354 w 33636"/>
                <a:gd name="connsiteY5" fmla="*/ 25163 h 34191"/>
                <a:gd name="connsiteX6" fmla="*/ 20617 w 33636"/>
                <a:gd name="connsiteY6" fmla="*/ 34071 h 34191"/>
                <a:gd name="connsiteX7" fmla="*/ 22589 w 33636"/>
                <a:gd name="connsiteY7" fmla="*/ 33619 h 34191"/>
                <a:gd name="connsiteX8" fmla="*/ 33637 w 33636"/>
                <a:gd name="connsiteY8" fmla="*/ 1519 h 34191"/>
                <a:gd name="connsiteX9" fmla="*/ 32322 w 33636"/>
                <a:gd name="connsiteY9" fmla="*/ 0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322" y="0"/>
                  </a:moveTo>
                  <a:lnTo>
                    <a:pt x="2834" y="0"/>
                  </a:lnTo>
                  <a:cubicBezTo>
                    <a:pt x="2177" y="0"/>
                    <a:pt x="1520" y="657"/>
                    <a:pt x="1520" y="1519"/>
                  </a:cubicBezTo>
                  <a:cubicBezTo>
                    <a:pt x="1314" y="8661"/>
                    <a:pt x="862" y="15599"/>
                    <a:pt x="0" y="22331"/>
                  </a:cubicBezTo>
                  <a:cubicBezTo>
                    <a:pt x="0" y="22988"/>
                    <a:pt x="206" y="23644"/>
                    <a:pt x="862" y="23850"/>
                  </a:cubicBezTo>
                  <a:cubicBezTo>
                    <a:pt x="1930" y="24301"/>
                    <a:pt x="3245" y="24712"/>
                    <a:pt x="4354" y="25163"/>
                  </a:cubicBezTo>
                  <a:cubicBezTo>
                    <a:pt x="10226" y="27544"/>
                    <a:pt x="15648" y="30582"/>
                    <a:pt x="20617" y="34071"/>
                  </a:cubicBezTo>
                  <a:cubicBezTo>
                    <a:pt x="21275" y="34276"/>
                    <a:pt x="22137" y="34276"/>
                    <a:pt x="22589" y="33619"/>
                  </a:cubicBezTo>
                  <a:cubicBezTo>
                    <a:pt x="28873" y="24096"/>
                    <a:pt x="32774" y="13013"/>
                    <a:pt x="33637" y="1519"/>
                  </a:cubicBezTo>
                  <a:cubicBezTo>
                    <a:pt x="33637" y="862"/>
                    <a:pt x="3298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45C0CE8-FB7F-C347-9F45-D4F16671192B}"/>
                </a:ext>
              </a:extLst>
            </p:cNvPr>
            <p:cNvSpPr/>
            <p:nvPr/>
          </p:nvSpPr>
          <p:spPr>
            <a:xfrm>
              <a:off x="5356746" y="1645890"/>
              <a:ext cx="24023" cy="25855"/>
            </a:xfrm>
            <a:custGeom>
              <a:avLst/>
              <a:gdLst>
                <a:gd name="connsiteX0" fmla="*/ 22002 w 24023"/>
                <a:gd name="connsiteY0" fmla="*/ 104 h 25855"/>
                <a:gd name="connsiteX1" fmla="*/ 2042 w 24023"/>
                <a:gd name="connsiteY1" fmla="*/ 14183 h 25855"/>
                <a:gd name="connsiteX2" fmla="*/ 317 w 24023"/>
                <a:gd name="connsiteY2" fmla="*/ 15907 h 25855"/>
                <a:gd name="connsiteX3" fmla="*/ 522 w 24023"/>
                <a:gd name="connsiteY3" fmla="*/ 17878 h 25855"/>
                <a:gd name="connsiteX4" fmla="*/ 15718 w 24023"/>
                <a:gd name="connsiteY4" fmla="*/ 25677 h 25855"/>
                <a:gd name="connsiteX5" fmla="*/ 17443 w 24023"/>
                <a:gd name="connsiteY5" fmla="*/ 24815 h 25855"/>
                <a:gd name="connsiteX6" fmla="*/ 23727 w 24023"/>
                <a:gd name="connsiteY6" fmla="*/ 1828 h 25855"/>
                <a:gd name="connsiteX7" fmla="*/ 23932 w 24023"/>
                <a:gd name="connsiteY7" fmla="*/ 1828 h 25855"/>
                <a:gd name="connsiteX8" fmla="*/ 21961 w 24023"/>
                <a:gd name="connsiteY8" fmla="*/ 104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3" h="25855">
                  <a:moveTo>
                    <a:pt x="22002" y="104"/>
                  </a:moveTo>
                  <a:cubicBezTo>
                    <a:pt x="14609" y="3552"/>
                    <a:pt x="7915" y="8108"/>
                    <a:pt x="2042" y="14183"/>
                  </a:cubicBezTo>
                  <a:cubicBezTo>
                    <a:pt x="1385" y="14635"/>
                    <a:pt x="974" y="15251"/>
                    <a:pt x="317" y="15907"/>
                  </a:cubicBezTo>
                  <a:cubicBezTo>
                    <a:pt x="-135" y="16359"/>
                    <a:pt x="-135" y="17426"/>
                    <a:pt x="522" y="17878"/>
                  </a:cubicBezTo>
                  <a:cubicBezTo>
                    <a:pt x="5286" y="20915"/>
                    <a:pt x="10502" y="23502"/>
                    <a:pt x="15718" y="25677"/>
                  </a:cubicBezTo>
                  <a:cubicBezTo>
                    <a:pt x="16580" y="26129"/>
                    <a:pt x="17443" y="25677"/>
                    <a:pt x="17443" y="24815"/>
                  </a:cubicBezTo>
                  <a:cubicBezTo>
                    <a:pt x="19168" y="16359"/>
                    <a:pt x="21140" y="8765"/>
                    <a:pt x="23727" y="1828"/>
                  </a:cubicBezTo>
                  <a:lnTo>
                    <a:pt x="23932" y="1828"/>
                  </a:lnTo>
                  <a:cubicBezTo>
                    <a:pt x="24384" y="760"/>
                    <a:pt x="23070" y="-348"/>
                    <a:pt x="21961" y="10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24DFB07-5CD4-6B4A-8104-D11CB32B9A88}"/>
                </a:ext>
              </a:extLst>
            </p:cNvPr>
            <p:cNvSpPr/>
            <p:nvPr/>
          </p:nvSpPr>
          <p:spPr>
            <a:xfrm>
              <a:off x="5338827" y="1670270"/>
              <a:ext cx="33636" cy="34054"/>
            </a:xfrm>
            <a:custGeom>
              <a:avLst/>
              <a:gdLst>
                <a:gd name="connsiteX0" fmla="*/ 32774 w 33636"/>
                <a:gd name="connsiteY0" fmla="*/ 10410 h 34054"/>
                <a:gd name="connsiteX1" fmla="*/ 29283 w 33636"/>
                <a:gd name="connsiteY1" fmla="*/ 8891 h 34054"/>
                <a:gd name="connsiteX2" fmla="*/ 13019 w 33636"/>
                <a:gd name="connsiteY2" fmla="*/ 230 h 34054"/>
                <a:gd name="connsiteX3" fmla="*/ 11048 w 33636"/>
                <a:gd name="connsiteY3" fmla="*/ 682 h 34054"/>
                <a:gd name="connsiteX4" fmla="*/ 0 w 33636"/>
                <a:gd name="connsiteY4" fmla="*/ 32536 h 34054"/>
                <a:gd name="connsiteX5" fmla="*/ 1314 w 33636"/>
                <a:gd name="connsiteY5" fmla="*/ 34055 h 34054"/>
                <a:gd name="connsiteX6" fmla="*/ 32117 w 33636"/>
                <a:gd name="connsiteY6" fmla="*/ 34055 h 34054"/>
                <a:gd name="connsiteX7" fmla="*/ 33636 w 33636"/>
                <a:gd name="connsiteY7" fmla="*/ 11724 h 34054"/>
                <a:gd name="connsiteX8" fmla="*/ 32774 w 33636"/>
                <a:gd name="connsiteY8" fmla="*/ 10410 h 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6" h="34054">
                  <a:moveTo>
                    <a:pt x="32774" y="10410"/>
                  </a:moveTo>
                  <a:cubicBezTo>
                    <a:pt x="31706" y="9753"/>
                    <a:pt x="30392" y="9343"/>
                    <a:pt x="29283" y="8891"/>
                  </a:cubicBezTo>
                  <a:cubicBezTo>
                    <a:pt x="23410" y="6511"/>
                    <a:pt x="17989" y="3473"/>
                    <a:pt x="13019" y="230"/>
                  </a:cubicBezTo>
                  <a:cubicBezTo>
                    <a:pt x="12362" y="-222"/>
                    <a:pt x="11499" y="25"/>
                    <a:pt x="11048" y="682"/>
                  </a:cubicBezTo>
                  <a:cubicBezTo>
                    <a:pt x="4764" y="10205"/>
                    <a:pt x="1068" y="21042"/>
                    <a:pt x="0" y="32536"/>
                  </a:cubicBezTo>
                  <a:cubicBezTo>
                    <a:pt x="0" y="33398"/>
                    <a:pt x="657" y="34055"/>
                    <a:pt x="1314" y="34055"/>
                  </a:cubicBezTo>
                  <a:lnTo>
                    <a:pt x="32117" y="34055"/>
                  </a:lnTo>
                  <a:cubicBezTo>
                    <a:pt x="32322" y="26460"/>
                    <a:pt x="32774" y="18866"/>
                    <a:pt x="33636" y="11724"/>
                  </a:cubicBezTo>
                  <a:cubicBezTo>
                    <a:pt x="33636" y="11067"/>
                    <a:pt x="33431" y="10656"/>
                    <a:pt x="32774" y="1041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3A97BE7-35FC-704B-9413-76661C02E264}"/>
                </a:ext>
              </a:extLst>
            </p:cNvPr>
            <p:cNvSpPr/>
            <p:nvPr/>
          </p:nvSpPr>
          <p:spPr>
            <a:xfrm>
              <a:off x="5356746" y="1745471"/>
              <a:ext cx="24050" cy="25744"/>
            </a:xfrm>
            <a:custGeom>
              <a:avLst/>
              <a:gdLst>
                <a:gd name="connsiteX0" fmla="*/ 23727 w 24050"/>
                <a:gd name="connsiteY0" fmla="*/ 23916 h 25744"/>
                <a:gd name="connsiteX1" fmla="*/ 17443 w 24050"/>
                <a:gd name="connsiteY1" fmla="*/ 1134 h 25744"/>
                <a:gd name="connsiteX2" fmla="*/ 15718 w 24050"/>
                <a:gd name="connsiteY2" fmla="*/ 67 h 25744"/>
                <a:gd name="connsiteX3" fmla="*/ 522 w 24050"/>
                <a:gd name="connsiteY3" fmla="*/ 7866 h 25744"/>
                <a:gd name="connsiteX4" fmla="*/ 317 w 24050"/>
                <a:gd name="connsiteY4" fmla="*/ 10042 h 25744"/>
                <a:gd name="connsiteX5" fmla="*/ 2042 w 24050"/>
                <a:gd name="connsiteY5" fmla="*/ 11766 h 25744"/>
                <a:gd name="connsiteX6" fmla="*/ 22002 w 24050"/>
                <a:gd name="connsiteY6" fmla="*/ 25640 h 25744"/>
                <a:gd name="connsiteX7" fmla="*/ 23973 w 24050"/>
                <a:gd name="connsiteY7" fmla="*/ 23916 h 25744"/>
                <a:gd name="connsiteX8" fmla="*/ 23768 w 24050"/>
                <a:gd name="connsiteY8" fmla="*/ 23916 h 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50" h="25744">
                  <a:moveTo>
                    <a:pt x="23727" y="23916"/>
                  </a:moveTo>
                  <a:cubicBezTo>
                    <a:pt x="21140" y="17184"/>
                    <a:pt x="19168" y="9385"/>
                    <a:pt x="17443" y="1134"/>
                  </a:cubicBezTo>
                  <a:cubicBezTo>
                    <a:pt x="17443" y="272"/>
                    <a:pt x="16580" y="-179"/>
                    <a:pt x="15718" y="67"/>
                  </a:cubicBezTo>
                  <a:cubicBezTo>
                    <a:pt x="10502" y="2242"/>
                    <a:pt x="5286" y="4829"/>
                    <a:pt x="522" y="7866"/>
                  </a:cubicBezTo>
                  <a:cubicBezTo>
                    <a:pt x="-135" y="8318"/>
                    <a:pt x="-135" y="9385"/>
                    <a:pt x="317" y="10042"/>
                  </a:cubicBezTo>
                  <a:cubicBezTo>
                    <a:pt x="974" y="10699"/>
                    <a:pt x="1385" y="11109"/>
                    <a:pt x="2042" y="11766"/>
                  </a:cubicBezTo>
                  <a:cubicBezTo>
                    <a:pt x="7915" y="17636"/>
                    <a:pt x="14609" y="22398"/>
                    <a:pt x="22002" y="25640"/>
                  </a:cubicBezTo>
                  <a:cubicBezTo>
                    <a:pt x="23070" y="26092"/>
                    <a:pt x="24384" y="24984"/>
                    <a:pt x="23973" y="23916"/>
                  </a:cubicBezTo>
                  <a:lnTo>
                    <a:pt x="23768" y="2391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23" name="Forma libre 22">
            <a:extLst>
              <a:ext uri="{FF2B5EF4-FFF2-40B4-BE49-F238E27FC236}">
                <a16:creationId xmlns:a16="http://schemas.microsoft.com/office/drawing/2014/main" id="{61AC61F4-6D9D-E84E-9257-69EC63C67423}"/>
              </a:ext>
            </a:extLst>
          </p:cNvPr>
          <p:cNvSpPr/>
          <p:nvPr/>
        </p:nvSpPr>
        <p:spPr>
          <a:xfrm>
            <a:off x="5287407" y="1238456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5A0B0597-81CF-504C-8DD2-90CBC2E57DDC}"/>
              </a:ext>
            </a:extLst>
          </p:cNvPr>
          <p:cNvSpPr/>
          <p:nvPr/>
        </p:nvSpPr>
        <p:spPr>
          <a:xfrm>
            <a:off x="5348150" y="1287510"/>
            <a:ext cx="118406" cy="141702"/>
          </a:xfrm>
          <a:custGeom>
            <a:avLst/>
            <a:gdLst>
              <a:gd name="connsiteX0" fmla="*/ 59224 w 118406"/>
              <a:gd name="connsiteY0" fmla="*/ 0 h 141702"/>
              <a:gd name="connsiteX1" fmla="*/ 0 w 118406"/>
              <a:gd name="connsiteY1" fmla="*/ 58947 h 141702"/>
              <a:gd name="connsiteX2" fmla="*/ 17578 w 118406"/>
              <a:gd name="connsiteY2" fmla="*/ 100981 h 141702"/>
              <a:gd name="connsiteX3" fmla="*/ 57211 w 118406"/>
              <a:gd name="connsiteY3" fmla="*/ 141045 h 141702"/>
              <a:gd name="connsiteX4" fmla="*/ 59224 w 118406"/>
              <a:gd name="connsiteY4" fmla="*/ 141702 h 141702"/>
              <a:gd name="connsiteX5" fmla="*/ 61442 w 118406"/>
              <a:gd name="connsiteY5" fmla="*/ 141045 h 141702"/>
              <a:gd name="connsiteX6" fmla="*/ 100828 w 118406"/>
              <a:gd name="connsiteY6" fmla="*/ 100981 h 141702"/>
              <a:gd name="connsiteX7" fmla="*/ 118406 w 118406"/>
              <a:gd name="connsiteY7" fmla="*/ 58947 h 141702"/>
              <a:gd name="connsiteX8" fmla="*/ 59183 w 118406"/>
              <a:gd name="connsiteY8" fmla="*/ 0 h 141702"/>
              <a:gd name="connsiteX9" fmla="*/ 59224 w 118406"/>
              <a:gd name="connsiteY9" fmla="*/ 82755 h 141702"/>
              <a:gd name="connsiteX10" fmla="*/ 35608 w 118406"/>
              <a:gd name="connsiteY10" fmla="*/ 58947 h 141702"/>
              <a:gd name="connsiteX11" fmla="*/ 59224 w 118406"/>
              <a:gd name="connsiteY11" fmla="*/ 35343 h 141702"/>
              <a:gd name="connsiteX12" fmla="*/ 82839 w 118406"/>
              <a:gd name="connsiteY12" fmla="*/ 58947 h 141702"/>
              <a:gd name="connsiteX13" fmla="*/ 59224 w 118406"/>
              <a:gd name="connsiteY13" fmla="*/ 82755 h 1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06" h="141702">
                <a:moveTo>
                  <a:pt x="59224" y="0"/>
                </a:moveTo>
                <a:cubicBezTo>
                  <a:pt x="26737" y="0"/>
                  <a:pt x="0" y="26477"/>
                  <a:pt x="0" y="58947"/>
                </a:cubicBezTo>
                <a:cubicBezTo>
                  <a:pt x="0" y="74956"/>
                  <a:pt x="6243" y="89857"/>
                  <a:pt x="17578" y="100981"/>
                </a:cubicBezTo>
                <a:lnTo>
                  <a:pt x="57211" y="141045"/>
                </a:lnTo>
                <a:cubicBezTo>
                  <a:pt x="57663" y="141497"/>
                  <a:pt x="58566" y="141702"/>
                  <a:pt x="59224" y="141702"/>
                </a:cubicBezTo>
                <a:cubicBezTo>
                  <a:pt x="60127" y="141702"/>
                  <a:pt x="60784" y="141497"/>
                  <a:pt x="61442" y="141045"/>
                </a:cubicBezTo>
                <a:lnTo>
                  <a:pt x="100828" y="100981"/>
                </a:lnTo>
                <a:cubicBezTo>
                  <a:pt x="112164" y="89857"/>
                  <a:pt x="118406" y="74956"/>
                  <a:pt x="118406" y="58947"/>
                </a:cubicBezTo>
                <a:cubicBezTo>
                  <a:pt x="118406" y="26477"/>
                  <a:pt x="91916" y="0"/>
                  <a:pt x="59183" y="0"/>
                </a:cubicBezTo>
                <a:close/>
                <a:moveTo>
                  <a:pt x="59224" y="82755"/>
                </a:moveTo>
                <a:cubicBezTo>
                  <a:pt x="46081" y="82755"/>
                  <a:pt x="35608" y="72083"/>
                  <a:pt x="35608" y="58947"/>
                </a:cubicBezTo>
                <a:cubicBezTo>
                  <a:pt x="35608" y="45811"/>
                  <a:pt x="46081" y="35343"/>
                  <a:pt x="59224" y="35343"/>
                </a:cubicBezTo>
                <a:cubicBezTo>
                  <a:pt x="72367" y="35343"/>
                  <a:pt x="82839" y="46016"/>
                  <a:pt x="82839" y="58947"/>
                </a:cubicBezTo>
                <a:cubicBezTo>
                  <a:pt x="82839" y="71877"/>
                  <a:pt x="72367" y="82755"/>
                  <a:pt x="59224" y="827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A28BA92-5BCA-0849-91DA-87A8BF6C4CF5}"/>
              </a:ext>
            </a:extLst>
          </p:cNvPr>
          <p:cNvSpPr/>
          <p:nvPr/>
        </p:nvSpPr>
        <p:spPr>
          <a:xfrm>
            <a:off x="5287407" y="537909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729FE76A-7723-9D4F-9B60-B3D4C0693EB0}"/>
              </a:ext>
            </a:extLst>
          </p:cNvPr>
          <p:cNvSpPr/>
          <p:nvPr/>
        </p:nvSpPr>
        <p:spPr>
          <a:xfrm>
            <a:off x="5338806" y="596107"/>
            <a:ext cx="130142" cy="130329"/>
          </a:xfrm>
          <a:custGeom>
            <a:avLst/>
            <a:gdLst>
              <a:gd name="connsiteX0" fmla="*/ 40311 w 130142"/>
              <a:gd name="connsiteY0" fmla="*/ 56042 h 130329"/>
              <a:gd name="connsiteX1" fmla="*/ 74112 w 130142"/>
              <a:gd name="connsiteY1" fmla="*/ 89826 h 130329"/>
              <a:gd name="connsiteX2" fmla="*/ 88405 w 130142"/>
              <a:gd name="connsiteY2" fmla="*/ 82027 h 130329"/>
              <a:gd name="connsiteX3" fmla="*/ 88405 w 130142"/>
              <a:gd name="connsiteY3" fmla="*/ 82027 h 130329"/>
              <a:gd name="connsiteX4" fmla="*/ 108529 w 130142"/>
              <a:gd name="connsiteY4" fmla="*/ 77470 h 130329"/>
              <a:gd name="connsiteX5" fmla="*/ 126724 w 130142"/>
              <a:gd name="connsiteY5" fmla="*/ 95655 h 130329"/>
              <a:gd name="connsiteX6" fmla="*/ 126724 w 130142"/>
              <a:gd name="connsiteY6" fmla="*/ 113183 h 130329"/>
              <a:gd name="connsiteX7" fmla="*/ 114361 w 130142"/>
              <a:gd name="connsiteY7" fmla="*/ 125539 h 130329"/>
              <a:gd name="connsiteX8" fmla="*/ 36369 w 130142"/>
              <a:gd name="connsiteY8" fmla="*/ 93726 h 130329"/>
              <a:gd name="connsiteX9" fmla="*/ 4539 w 130142"/>
              <a:gd name="connsiteY9" fmla="*/ 15773 h 130329"/>
              <a:gd name="connsiteX10" fmla="*/ 16901 w 130142"/>
              <a:gd name="connsiteY10" fmla="*/ 3417 h 130329"/>
              <a:gd name="connsiteX11" fmla="*/ 34439 w 130142"/>
              <a:gd name="connsiteY11" fmla="*/ 3417 h 130329"/>
              <a:gd name="connsiteX12" fmla="*/ 52632 w 130142"/>
              <a:gd name="connsiteY12" fmla="*/ 21602 h 130329"/>
              <a:gd name="connsiteX13" fmla="*/ 48074 w 130142"/>
              <a:gd name="connsiteY13" fmla="*/ 41716 h 130329"/>
              <a:gd name="connsiteX14" fmla="*/ 48074 w 130142"/>
              <a:gd name="connsiteY14" fmla="*/ 41716 h 130329"/>
              <a:gd name="connsiteX15" fmla="*/ 40270 w 130142"/>
              <a:gd name="connsiteY15" fmla="*/ 56001 h 1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2" h="130329">
                <a:moveTo>
                  <a:pt x="40311" y="56042"/>
                </a:moveTo>
                <a:cubicBezTo>
                  <a:pt x="43556" y="69671"/>
                  <a:pt x="61093" y="86583"/>
                  <a:pt x="74112" y="89826"/>
                </a:cubicBezTo>
                <a:cubicBezTo>
                  <a:pt x="79944" y="91140"/>
                  <a:pt x="86474" y="87897"/>
                  <a:pt x="88405" y="82027"/>
                </a:cubicBezTo>
                <a:lnTo>
                  <a:pt x="88405" y="82027"/>
                </a:lnTo>
                <a:cubicBezTo>
                  <a:pt x="90992" y="73571"/>
                  <a:pt x="102040" y="70984"/>
                  <a:pt x="108529" y="77470"/>
                </a:cubicBezTo>
                <a:lnTo>
                  <a:pt x="126724" y="95655"/>
                </a:lnTo>
                <a:cubicBezTo>
                  <a:pt x="131282" y="100212"/>
                  <a:pt x="131282" y="108011"/>
                  <a:pt x="126724" y="113183"/>
                </a:cubicBezTo>
                <a:lnTo>
                  <a:pt x="114361" y="125539"/>
                </a:lnTo>
                <a:cubicBezTo>
                  <a:pt x="101383" y="138511"/>
                  <a:pt x="66925" y="124225"/>
                  <a:pt x="36369" y="93726"/>
                </a:cubicBezTo>
                <a:cubicBezTo>
                  <a:pt x="5812" y="63185"/>
                  <a:pt x="-7823" y="28786"/>
                  <a:pt x="4539" y="15773"/>
                </a:cubicBezTo>
                <a:lnTo>
                  <a:pt x="16901" y="3417"/>
                </a:lnTo>
                <a:cubicBezTo>
                  <a:pt x="21460" y="-1139"/>
                  <a:pt x="29264" y="-1139"/>
                  <a:pt x="34439" y="3417"/>
                </a:cubicBezTo>
                <a:lnTo>
                  <a:pt x="52632" y="21602"/>
                </a:lnTo>
                <a:cubicBezTo>
                  <a:pt x="59122" y="28088"/>
                  <a:pt x="56534" y="39130"/>
                  <a:pt x="48074" y="41716"/>
                </a:cubicBezTo>
                <a:lnTo>
                  <a:pt x="48074" y="41716"/>
                </a:lnTo>
                <a:cubicBezTo>
                  <a:pt x="42242" y="43646"/>
                  <a:pt x="38340" y="50172"/>
                  <a:pt x="40270" y="56001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27" name="Gráfico 3">
            <a:extLst>
              <a:ext uri="{FF2B5EF4-FFF2-40B4-BE49-F238E27FC236}">
                <a16:creationId xmlns:a16="http://schemas.microsoft.com/office/drawing/2014/main" id="{13170FFC-0B9F-8945-8A5D-DD25B4D32EC1}"/>
              </a:ext>
            </a:extLst>
          </p:cNvPr>
          <p:cNvGrpSpPr/>
          <p:nvPr/>
        </p:nvGrpSpPr>
        <p:grpSpPr>
          <a:xfrm>
            <a:off x="5346005" y="963262"/>
            <a:ext cx="122594" cy="96301"/>
            <a:chOff x="5346005" y="963262"/>
            <a:chExt cx="122594" cy="96301"/>
          </a:xfrm>
          <a:solidFill>
            <a:srgbClr val="FFFFFF"/>
          </a:solidFill>
        </p:grpSpPr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62A945A4-D6DC-AC4D-A99B-6F167CC6029D}"/>
                </a:ext>
              </a:extLst>
            </p:cNvPr>
            <p:cNvSpPr/>
            <p:nvPr/>
          </p:nvSpPr>
          <p:spPr>
            <a:xfrm>
              <a:off x="5346005" y="963262"/>
              <a:ext cx="122594" cy="61242"/>
            </a:xfrm>
            <a:custGeom>
              <a:avLst/>
              <a:gdLst>
                <a:gd name="connsiteX0" fmla="*/ 61164 w 122594"/>
                <a:gd name="connsiteY0" fmla="*/ 0 h 61242"/>
                <a:gd name="connsiteX1" fmla="*/ 110818 w 122594"/>
                <a:gd name="connsiteY1" fmla="*/ 0 h 61242"/>
                <a:gd name="connsiteX2" fmla="*/ 118867 w 122594"/>
                <a:gd name="connsiteY2" fmla="*/ 2791 h 61242"/>
                <a:gd name="connsiteX3" fmla="*/ 122564 w 122594"/>
                <a:gd name="connsiteY3" fmla="*/ 11904 h 61242"/>
                <a:gd name="connsiteX4" fmla="*/ 116978 w 122594"/>
                <a:gd name="connsiteY4" fmla="*/ 24178 h 61242"/>
                <a:gd name="connsiteX5" fmla="*/ 106095 w 122594"/>
                <a:gd name="connsiteY5" fmla="*/ 33004 h 61242"/>
                <a:gd name="connsiteX6" fmla="*/ 72704 w 122594"/>
                <a:gd name="connsiteY6" fmla="*/ 56237 h 61242"/>
                <a:gd name="connsiteX7" fmla="*/ 63956 w 122594"/>
                <a:gd name="connsiteY7" fmla="*/ 60835 h 61242"/>
                <a:gd name="connsiteX8" fmla="*/ 57385 w 122594"/>
                <a:gd name="connsiteY8" fmla="*/ 60425 h 61242"/>
                <a:gd name="connsiteX9" fmla="*/ 49212 w 122594"/>
                <a:gd name="connsiteY9" fmla="*/ 55745 h 61242"/>
                <a:gd name="connsiteX10" fmla="*/ 11797 w 122594"/>
                <a:gd name="connsiteY10" fmla="*/ 29679 h 61242"/>
                <a:gd name="connsiteX11" fmla="*/ 1159 w 122594"/>
                <a:gd name="connsiteY11" fmla="*/ 17364 h 61242"/>
                <a:gd name="connsiteX12" fmla="*/ 3295 w 122594"/>
                <a:gd name="connsiteY12" fmla="*/ 2997 h 61242"/>
                <a:gd name="connsiteX13" fmla="*/ 11633 w 122594"/>
                <a:gd name="connsiteY13" fmla="*/ 0 h 61242"/>
                <a:gd name="connsiteX14" fmla="*/ 61164 w 122594"/>
                <a:gd name="connsiteY14" fmla="*/ 0 h 6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594" h="61242">
                  <a:moveTo>
                    <a:pt x="61164" y="0"/>
                  </a:moveTo>
                  <a:cubicBezTo>
                    <a:pt x="77715" y="0"/>
                    <a:pt x="94266" y="0"/>
                    <a:pt x="110818" y="0"/>
                  </a:cubicBezTo>
                  <a:cubicBezTo>
                    <a:pt x="113816" y="0"/>
                    <a:pt x="116568" y="739"/>
                    <a:pt x="118867" y="2791"/>
                  </a:cubicBezTo>
                  <a:cubicBezTo>
                    <a:pt x="121578" y="5254"/>
                    <a:pt x="122810" y="8292"/>
                    <a:pt x="122564" y="11904"/>
                  </a:cubicBezTo>
                  <a:cubicBezTo>
                    <a:pt x="122235" y="16707"/>
                    <a:pt x="120017" y="20607"/>
                    <a:pt x="116978" y="24178"/>
                  </a:cubicBezTo>
                  <a:cubicBezTo>
                    <a:pt x="113898" y="27790"/>
                    <a:pt x="109914" y="30335"/>
                    <a:pt x="106095" y="33004"/>
                  </a:cubicBezTo>
                  <a:cubicBezTo>
                    <a:pt x="94965" y="40762"/>
                    <a:pt x="83875" y="48520"/>
                    <a:pt x="72704" y="56237"/>
                  </a:cubicBezTo>
                  <a:cubicBezTo>
                    <a:pt x="69993" y="58126"/>
                    <a:pt x="67242" y="59973"/>
                    <a:pt x="63956" y="60835"/>
                  </a:cubicBezTo>
                  <a:cubicBezTo>
                    <a:pt x="61697" y="61451"/>
                    <a:pt x="59439" y="61410"/>
                    <a:pt x="57385" y="60425"/>
                  </a:cubicBezTo>
                  <a:cubicBezTo>
                    <a:pt x="54592" y="59029"/>
                    <a:pt x="51800" y="57551"/>
                    <a:pt x="49212" y="55745"/>
                  </a:cubicBezTo>
                  <a:cubicBezTo>
                    <a:pt x="36685" y="47125"/>
                    <a:pt x="24241" y="38381"/>
                    <a:pt x="11797" y="29679"/>
                  </a:cubicBezTo>
                  <a:cubicBezTo>
                    <a:pt x="7238" y="26477"/>
                    <a:pt x="3542" y="22454"/>
                    <a:pt x="1159" y="17364"/>
                  </a:cubicBezTo>
                  <a:cubicBezTo>
                    <a:pt x="-1017" y="12807"/>
                    <a:pt x="-31" y="6609"/>
                    <a:pt x="3295" y="2997"/>
                  </a:cubicBezTo>
                  <a:cubicBezTo>
                    <a:pt x="5554" y="534"/>
                    <a:pt x="8470" y="0"/>
                    <a:pt x="11633" y="0"/>
                  </a:cubicBezTo>
                  <a:cubicBezTo>
                    <a:pt x="28143" y="0"/>
                    <a:pt x="44653" y="0"/>
                    <a:pt x="61164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915B6563-00C4-C64B-A598-70CC8619C163}"/>
                </a:ext>
              </a:extLst>
            </p:cNvPr>
            <p:cNvSpPr/>
            <p:nvPr/>
          </p:nvSpPr>
          <p:spPr>
            <a:xfrm>
              <a:off x="5349875" y="1022250"/>
              <a:ext cx="114832" cy="37313"/>
            </a:xfrm>
            <a:custGeom>
              <a:avLst/>
              <a:gdLst>
                <a:gd name="connsiteX0" fmla="*/ 0 w 114832"/>
                <a:gd name="connsiteY0" fmla="*/ 34687 h 37313"/>
                <a:gd name="connsiteX1" fmla="*/ 34705 w 114832"/>
                <a:gd name="connsiteY1" fmla="*/ 0 h 37313"/>
                <a:gd name="connsiteX2" fmla="*/ 41522 w 114832"/>
                <a:gd name="connsiteY2" fmla="*/ 4844 h 37313"/>
                <a:gd name="connsiteX3" fmla="*/ 51666 w 114832"/>
                <a:gd name="connsiteY3" fmla="*/ 10057 h 37313"/>
                <a:gd name="connsiteX4" fmla="*/ 65548 w 114832"/>
                <a:gd name="connsiteY4" fmla="*/ 9195 h 37313"/>
                <a:gd name="connsiteX5" fmla="*/ 78650 w 114832"/>
                <a:gd name="connsiteY5" fmla="*/ 1067 h 37313"/>
                <a:gd name="connsiteX6" fmla="*/ 80128 w 114832"/>
                <a:gd name="connsiteY6" fmla="*/ 0 h 37313"/>
                <a:gd name="connsiteX7" fmla="*/ 114833 w 114832"/>
                <a:gd name="connsiteY7" fmla="*/ 34687 h 37313"/>
                <a:gd name="connsiteX8" fmla="*/ 109329 w 114832"/>
                <a:gd name="connsiteY8" fmla="*/ 37191 h 37313"/>
                <a:gd name="connsiteX9" fmla="*/ 107030 w 114832"/>
                <a:gd name="connsiteY9" fmla="*/ 37314 h 37313"/>
                <a:gd name="connsiteX10" fmla="*/ 7927 w 114832"/>
                <a:gd name="connsiteY10" fmla="*/ 37314 h 37313"/>
                <a:gd name="connsiteX11" fmla="*/ 82 w 114832"/>
                <a:gd name="connsiteY11" fmla="*/ 34646 h 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32" h="37313">
                  <a:moveTo>
                    <a:pt x="0" y="34687"/>
                  </a:moveTo>
                  <a:cubicBezTo>
                    <a:pt x="11582" y="23111"/>
                    <a:pt x="23123" y="11576"/>
                    <a:pt x="34705" y="0"/>
                  </a:cubicBezTo>
                  <a:cubicBezTo>
                    <a:pt x="36922" y="1601"/>
                    <a:pt x="39264" y="3161"/>
                    <a:pt x="41522" y="4844"/>
                  </a:cubicBezTo>
                  <a:cubicBezTo>
                    <a:pt x="44644" y="7102"/>
                    <a:pt x="48053" y="8826"/>
                    <a:pt x="51666" y="10057"/>
                  </a:cubicBezTo>
                  <a:cubicBezTo>
                    <a:pt x="56390" y="11699"/>
                    <a:pt x="60989" y="11083"/>
                    <a:pt x="65548" y="9195"/>
                  </a:cubicBezTo>
                  <a:cubicBezTo>
                    <a:pt x="70354" y="7184"/>
                    <a:pt x="74420" y="4023"/>
                    <a:pt x="78650" y="1067"/>
                  </a:cubicBezTo>
                  <a:cubicBezTo>
                    <a:pt x="79184" y="698"/>
                    <a:pt x="79677" y="328"/>
                    <a:pt x="80128" y="0"/>
                  </a:cubicBezTo>
                  <a:cubicBezTo>
                    <a:pt x="91710" y="11576"/>
                    <a:pt x="103251" y="23111"/>
                    <a:pt x="114833" y="34687"/>
                  </a:cubicBezTo>
                  <a:cubicBezTo>
                    <a:pt x="113354" y="36082"/>
                    <a:pt x="111465" y="36903"/>
                    <a:pt x="109329" y="37191"/>
                  </a:cubicBezTo>
                  <a:cubicBezTo>
                    <a:pt x="108549" y="37273"/>
                    <a:pt x="107810" y="37314"/>
                    <a:pt x="107030" y="37314"/>
                  </a:cubicBezTo>
                  <a:cubicBezTo>
                    <a:pt x="74009" y="37314"/>
                    <a:pt x="40947" y="37314"/>
                    <a:pt x="7927" y="37314"/>
                  </a:cubicBezTo>
                  <a:cubicBezTo>
                    <a:pt x="4969" y="37314"/>
                    <a:pt x="2300" y="36698"/>
                    <a:pt x="82" y="3464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EF88E172-A6E5-0443-84FE-5A9B2DCCB396}"/>
                </a:ext>
              </a:extLst>
            </p:cNvPr>
            <p:cNvSpPr/>
            <p:nvPr/>
          </p:nvSpPr>
          <p:spPr>
            <a:xfrm>
              <a:off x="5346015" y="994623"/>
              <a:ext cx="30391" cy="52214"/>
            </a:xfrm>
            <a:custGeom>
              <a:avLst/>
              <a:gdLst>
                <a:gd name="connsiteX0" fmla="*/ 0 w 30391"/>
                <a:gd name="connsiteY0" fmla="*/ 0 h 52214"/>
                <a:gd name="connsiteX1" fmla="*/ 24847 w 30391"/>
                <a:gd name="connsiteY1" fmla="*/ 18021 h 52214"/>
                <a:gd name="connsiteX2" fmla="*/ 30392 w 30391"/>
                <a:gd name="connsiteY2" fmla="*/ 21838 h 52214"/>
                <a:gd name="connsiteX3" fmla="*/ 0 w 30391"/>
                <a:gd name="connsiteY3" fmla="*/ 52215 h 52214"/>
                <a:gd name="connsiteX4" fmla="*/ 0 w 30391"/>
                <a:gd name="connsiteY4" fmla="*/ 0 h 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1" h="52214">
                  <a:moveTo>
                    <a:pt x="0" y="0"/>
                  </a:moveTo>
                  <a:cubicBezTo>
                    <a:pt x="7598" y="7019"/>
                    <a:pt x="16592" y="11986"/>
                    <a:pt x="24847" y="18021"/>
                  </a:cubicBezTo>
                  <a:cubicBezTo>
                    <a:pt x="26696" y="19375"/>
                    <a:pt x="28585" y="20607"/>
                    <a:pt x="30392" y="21838"/>
                  </a:cubicBezTo>
                  <a:cubicBezTo>
                    <a:pt x="20247" y="31977"/>
                    <a:pt x="10103" y="42117"/>
                    <a:pt x="0" y="522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B270C228-7496-2544-85C4-9AFA4047C954}"/>
                </a:ext>
              </a:extLst>
            </p:cNvPr>
            <p:cNvSpPr/>
            <p:nvPr/>
          </p:nvSpPr>
          <p:spPr>
            <a:xfrm>
              <a:off x="5438218" y="994541"/>
              <a:ext cx="30309" cy="52173"/>
            </a:xfrm>
            <a:custGeom>
              <a:avLst/>
              <a:gdLst>
                <a:gd name="connsiteX0" fmla="*/ 0 w 30309"/>
                <a:gd name="connsiteY0" fmla="*/ 21879 h 52173"/>
                <a:gd name="connsiteX1" fmla="*/ 14580 w 30309"/>
                <a:gd name="connsiteY1" fmla="*/ 11863 h 52173"/>
                <a:gd name="connsiteX2" fmla="*/ 26696 w 30309"/>
                <a:gd name="connsiteY2" fmla="*/ 3284 h 52173"/>
                <a:gd name="connsiteX3" fmla="*/ 30310 w 30309"/>
                <a:gd name="connsiteY3" fmla="*/ 0 h 52173"/>
                <a:gd name="connsiteX4" fmla="*/ 30310 w 30309"/>
                <a:gd name="connsiteY4" fmla="*/ 52174 h 52173"/>
                <a:gd name="connsiteX5" fmla="*/ 0 w 30309"/>
                <a:gd name="connsiteY5" fmla="*/ 21879 h 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09" h="52173">
                  <a:moveTo>
                    <a:pt x="0" y="21879"/>
                  </a:moveTo>
                  <a:cubicBezTo>
                    <a:pt x="4805" y="18595"/>
                    <a:pt x="9693" y="15270"/>
                    <a:pt x="14580" y="11863"/>
                  </a:cubicBezTo>
                  <a:cubicBezTo>
                    <a:pt x="18646" y="9031"/>
                    <a:pt x="22712" y="6198"/>
                    <a:pt x="26696" y="3284"/>
                  </a:cubicBezTo>
                  <a:cubicBezTo>
                    <a:pt x="27969" y="2340"/>
                    <a:pt x="29078" y="1149"/>
                    <a:pt x="30310" y="0"/>
                  </a:cubicBezTo>
                  <a:lnTo>
                    <a:pt x="30310" y="52174"/>
                  </a:lnTo>
                  <a:cubicBezTo>
                    <a:pt x="20289" y="42117"/>
                    <a:pt x="10144" y="32018"/>
                    <a:pt x="0" y="2187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6C17D03-62FE-904E-85A1-DBCFE31C046C}"/>
              </a:ext>
            </a:extLst>
          </p:cNvPr>
          <p:cNvSpPr/>
          <p:nvPr/>
        </p:nvSpPr>
        <p:spPr>
          <a:xfrm>
            <a:off x="5613834" y="531515"/>
            <a:ext cx="1491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72CE"/>
                </a:solidFill>
                <a:latin typeface="Trebuchet MS" panose="020B0603020202020204" pitchFamily="34" charset="0"/>
              </a:rPr>
              <a:t>+57 </a:t>
            </a:r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319 4962727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A76FBE4-663B-6C4A-B48B-FC3E4231B84A}"/>
              </a:ext>
            </a:extLst>
          </p:cNvPr>
          <p:cNvSpPr/>
          <p:nvPr/>
        </p:nvSpPr>
        <p:spPr>
          <a:xfrm>
            <a:off x="5613833" y="883207"/>
            <a:ext cx="1756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dvalle@argos.com.co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328EAA2-5D30-E842-990C-DF9A8A136074}"/>
              </a:ext>
            </a:extLst>
          </p:cNvPr>
          <p:cNvSpPr/>
          <p:nvPr/>
        </p:nvSpPr>
        <p:spPr>
          <a:xfrm>
            <a:off x="5613833" y="1241292"/>
            <a:ext cx="1597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Medellín, Colombia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A3360CA-75AE-C545-8F1A-4D141EA533DB}"/>
              </a:ext>
            </a:extLst>
          </p:cNvPr>
          <p:cNvSpPr/>
          <p:nvPr/>
        </p:nvSpPr>
        <p:spPr>
          <a:xfrm>
            <a:off x="5613833" y="1567409"/>
            <a:ext cx="1032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argos.co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13F060CD-3B90-1441-BDE8-BFAF8119F46F}"/>
              </a:ext>
            </a:extLst>
          </p:cNvPr>
          <p:cNvSpPr/>
          <p:nvPr/>
        </p:nvSpPr>
        <p:spPr>
          <a:xfrm>
            <a:off x="0" y="0"/>
            <a:ext cx="2286861" cy="2671014"/>
          </a:xfrm>
          <a:custGeom>
            <a:avLst/>
            <a:gdLst>
              <a:gd name="connsiteX0" fmla="*/ 354235 w 2286861"/>
              <a:gd name="connsiteY0" fmla="*/ 2301282 h 2671014"/>
              <a:gd name="connsiteX1" fmla="*/ 354235 w 2286861"/>
              <a:gd name="connsiteY1" fmla="*/ 354053 h 2671014"/>
              <a:gd name="connsiteX2" fmla="*/ 2281715 w 2286861"/>
              <a:gd name="connsiteY2" fmla="*/ 354053 h 2671014"/>
              <a:gd name="connsiteX3" fmla="*/ 2281715 w 2286861"/>
              <a:gd name="connsiteY3" fmla="*/ 0 h 2671014"/>
              <a:gd name="connsiteX4" fmla="*/ 0 w 2286861"/>
              <a:gd name="connsiteY4" fmla="*/ 0 h 2671014"/>
              <a:gd name="connsiteX5" fmla="*/ 0 w 2286861"/>
              <a:gd name="connsiteY5" fmla="*/ 226844 h 2671014"/>
              <a:gd name="connsiteX6" fmla="*/ 0 w 2286861"/>
              <a:gd name="connsiteY6" fmla="*/ 354053 h 2671014"/>
              <a:gd name="connsiteX7" fmla="*/ 0 w 2286861"/>
              <a:gd name="connsiteY7" fmla="*/ 2301282 h 2671014"/>
              <a:gd name="connsiteX8" fmla="*/ 0 w 2286861"/>
              <a:gd name="connsiteY8" fmla="*/ 2411000 h 2671014"/>
              <a:gd name="connsiteX9" fmla="*/ 0 w 2286861"/>
              <a:gd name="connsiteY9" fmla="*/ 2671014 h 2671014"/>
              <a:gd name="connsiteX10" fmla="*/ 2286862 w 2286861"/>
              <a:gd name="connsiteY10" fmla="*/ 2671014 h 2671014"/>
              <a:gd name="connsiteX11" fmla="*/ 2286862 w 2286861"/>
              <a:gd name="connsiteY11" fmla="*/ 2301282 h 2671014"/>
              <a:gd name="connsiteX12" fmla="*/ 354235 w 2286861"/>
              <a:gd name="connsiteY12" fmla="*/ 2301282 h 2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861" h="2671014">
                <a:moveTo>
                  <a:pt x="354235" y="2301282"/>
                </a:moveTo>
                <a:lnTo>
                  <a:pt x="354235" y="354053"/>
                </a:lnTo>
                <a:lnTo>
                  <a:pt x="2281715" y="354053"/>
                </a:lnTo>
                <a:lnTo>
                  <a:pt x="2281715" y="0"/>
                </a:lnTo>
                <a:lnTo>
                  <a:pt x="0" y="0"/>
                </a:lnTo>
                <a:lnTo>
                  <a:pt x="0" y="226844"/>
                </a:lnTo>
                <a:lnTo>
                  <a:pt x="0" y="354053"/>
                </a:lnTo>
                <a:lnTo>
                  <a:pt x="0" y="2301282"/>
                </a:lnTo>
                <a:lnTo>
                  <a:pt x="0" y="2411000"/>
                </a:lnTo>
                <a:lnTo>
                  <a:pt x="0" y="2671014"/>
                </a:lnTo>
                <a:lnTo>
                  <a:pt x="2286862" y="2671014"/>
                </a:lnTo>
                <a:lnTo>
                  <a:pt x="2286862" y="2301282"/>
                </a:lnTo>
                <a:lnTo>
                  <a:pt x="354235" y="2301282"/>
                </a:lnTo>
                <a:close/>
              </a:path>
            </a:pathLst>
          </a:custGeom>
          <a:solidFill>
            <a:srgbClr val="0072C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E0E14A8F-898F-C24B-B496-00111B6F0484}"/>
              </a:ext>
            </a:extLst>
          </p:cNvPr>
          <p:cNvSpPr/>
          <p:nvPr/>
        </p:nvSpPr>
        <p:spPr>
          <a:xfrm>
            <a:off x="2288632" y="2302516"/>
            <a:ext cx="5611353" cy="368539"/>
          </a:xfrm>
          <a:custGeom>
            <a:avLst/>
            <a:gdLst>
              <a:gd name="connsiteX0" fmla="*/ 0 w 5611353"/>
              <a:gd name="connsiteY0" fmla="*/ 0 h 368539"/>
              <a:gd name="connsiteX1" fmla="*/ 5611353 w 5611353"/>
              <a:gd name="connsiteY1" fmla="*/ 0 h 368539"/>
              <a:gd name="connsiteX2" fmla="*/ 5611353 w 5611353"/>
              <a:gd name="connsiteY2" fmla="*/ 368539 h 368539"/>
              <a:gd name="connsiteX3" fmla="*/ 0 w 5611353"/>
              <a:gd name="connsiteY3" fmla="*/ 368539 h 3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353" h="368539">
                <a:moveTo>
                  <a:pt x="0" y="0"/>
                </a:moveTo>
                <a:lnTo>
                  <a:pt x="5611353" y="0"/>
                </a:lnTo>
                <a:lnTo>
                  <a:pt x="5611353" y="368539"/>
                </a:lnTo>
                <a:lnTo>
                  <a:pt x="0" y="368539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42" name="Gráfico 2">
            <a:extLst>
              <a:ext uri="{FF2B5EF4-FFF2-40B4-BE49-F238E27FC236}">
                <a16:creationId xmlns:a16="http://schemas.microsoft.com/office/drawing/2014/main" id="{39905633-B176-B24B-A7C3-4FDDC16DA51E}"/>
              </a:ext>
            </a:extLst>
          </p:cNvPr>
          <p:cNvGrpSpPr/>
          <p:nvPr/>
        </p:nvGrpSpPr>
        <p:grpSpPr>
          <a:xfrm>
            <a:off x="6884220" y="2342971"/>
            <a:ext cx="577408" cy="256639"/>
            <a:chOff x="6884220" y="2342971"/>
            <a:chExt cx="577408" cy="256639"/>
          </a:xfrm>
          <a:solidFill>
            <a:srgbClr val="001D4C"/>
          </a:solidFill>
        </p:grpSpPr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5B03CEE8-747F-4645-8ED4-18720486E80C}"/>
                </a:ext>
              </a:extLst>
            </p:cNvPr>
            <p:cNvSpPr/>
            <p:nvPr/>
          </p:nvSpPr>
          <p:spPr>
            <a:xfrm>
              <a:off x="7176156" y="2480880"/>
              <a:ext cx="59169" cy="70045"/>
            </a:xfrm>
            <a:custGeom>
              <a:avLst/>
              <a:gdLst>
                <a:gd name="connsiteX0" fmla="*/ 53610 w 59169"/>
                <a:gd name="connsiteY0" fmla="*/ 65148 h 70045"/>
                <a:gd name="connsiteX1" fmla="*/ 29029 w 59169"/>
                <a:gd name="connsiteY1" fmla="*/ 38191 h 70045"/>
                <a:gd name="connsiteX2" fmla="*/ 47846 w 59169"/>
                <a:gd name="connsiteY2" fmla="*/ 18890 h 70045"/>
                <a:gd name="connsiteX3" fmla="*/ 31911 w 59169"/>
                <a:gd name="connsiteY3" fmla="*/ 1276 h 70045"/>
                <a:gd name="connsiteX4" fmla="*/ 13670 w 59169"/>
                <a:gd name="connsiteY4" fmla="*/ 0 h 70045"/>
                <a:gd name="connsiteX5" fmla="*/ 0 w 59169"/>
                <a:gd name="connsiteY5" fmla="*/ 0 h 70045"/>
                <a:gd name="connsiteX6" fmla="*/ 0 w 59169"/>
                <a:gd name="connsiteY6" fmla="*/ 70045 h 70045"/>
                <a:gd name="connsiteX7" fmla="*/ 13546 w 59169"/>
                <a:gd name="connsiteY7" fmla="*/ 70045 h 70045"/>
                <a:gd name="connsiteX8" fmla="*/ 13546 w 59169"/>
                <a:gd name="connsiteY8" fmla="*/ 39549 h 70045"/>
                <a:gd name="connsiteX9" fmla="*/ 32899 w 59169"/>
                <a:gd name="connsiteY9" fmla="*/ 62678 h 70045"/>
                <a:gd name="connsiteX10" fmla="*/ 39940 w 59169"/>
                <a:gd name="connsiteY10" fmla="*/ 68358 h 70045"/>
                <a:gd name="connsiteX11" fmla="*/ 50440 w 59169"/>
                <a:gd name="connsiteY11" fmla="*/ 70045 h 70045"/>
                <a:gd name="connsiteX12" fmla="*/ 59170 w 59169"/>
                <a:gd name="connsiteY12" fmla="*/ 70045 h 70045"/>
                <a:gd name="connsiteX13" fmla="*/ 53610 w 59169"/>
                <a:gd name="connsiteY13" fmla="*/ 65148 h 70045"/>
                <a:gd name="connsiteX14" fmla="*/ 15317 w 59169"/>
                <a:gd name="connsiteY14" fmla="*/ 33747 h 70045"/>
                <a:gd name="connsiteX15" fmla="*/ 13546 w 59169"/>
                <a:gd name="connsiteY15" fmla="*/ 33664 h 70045"/>
                <a:gd name="connsiteX16" fmla="*/ 13546 w 59169"/>
                <a:gd name="connsiteY16" fmla="*/ 7943 h 70045"/>
                <a:gd name="connsiteX17" fmla="*/ 15935 w 59169"/>
                <a:gd name="connsiteY17" fmla="*/ 7902 h 70045"/>
                <a:gd name="connsiteX18" fmla="*/ 33229 w 59169"/>
                <a:gd name="connsiteY18" fmla="*/ 20083 h 70045"/>
                <a:gd name="connsiteX19" fmla="*/ 15317 w 59169"/>
                <a:gd name="connsiteY19" fmla="*/ 33706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169" h="70045">
                  <a:moveTo>
                    <a:pt x="53610" y="65148"/>
                  </a:moveTo>
                  <a:cubicBezTo>
                    <a:pt x="51058" y="62596"/>
                    <a:pt x="34134" y="44611"/>
                    <a:pt x="29029" y="38191"/>
                  </a:cubicBezTo>
                  <a:cubicBezTo>
                    <a:pt x="40434" y="36298"/>
                    <a:pt x="47846" y="28067"/>
                    <a:pt x="47846" y="18890"/>
                  </a:cubicBezTo>
                  <a:cubicBezTo>
                    <a:pt x="47846" y="10412"/>
                    <a:pt x="41381" y="3416"/>
                    <a:pt x="31911" y="1276"/>
                  </a:cubicBezTo>
                  <a:cubicBezTo>
                    <a:pt x="27752" y="288"/>
                    <a:pt x="22976" y="0"/>
                    <a:pt x="13670" y="0"/>
                  </a:cubicBezTo>
                  <a:lnTo>
                    <a:pt x="0" y="0"/>
                  </a:lnTo>
                  <a:lnTo>
                    <a:pt x="0" y="70045"/>
                  </a:lnTo>
                  <a:lnTo>
                    <a:pt x="13546" y="70045"/>
                  </a:lnTo>
                  <a:lnTo>
                    <a:pt x="13546" y="39549"/>
                  </a:lnTo>
                  <a:cubicBezTo>
                    <a:pt x="13546" y="39549"/>
                    <a:pt x="31211" y="60785"/>
                    <a:pt x="32899" y="62678"/>
                  </a:cubicBezTo>
                  <a:cubicBezTo>
                    <a:pt x="35246" y="65271"/>
                    <a:pt x="37634" y="67123"/>
                    <a:pt x="39940" y="68358"/>
                  </a:cubicBezTo>
                  <a:cubicBezTo>
                    <a:pt x="42493" y="69716"/>
                    <a:pt x="44387" y="70045"/>
                    <a:pt x="50440" y="70045"/>
                  </a:cubicBezTo>
                  <a:lnTo>
                    <a:pt x="59170" y="70045"/>
                  </a:lnTo>
                  <a:cubicBezTo>
                    <a:pt x="56905" y="68234"/>
                    <a:pt x="55628" y="67205"/>
                    <a:pt x="53610" y="65148"/>
                  </a:cubicBezTo>
                  <a:moveTo>
                    <a:pt x="15317" y="33747"/>
                  </a:moveTo>
                  <a:cubicBezTo>
                    <a:pt x="14946" y="33747"/>
                    <a:pt x="14082" y="33747"/>
                    <a:pt x="13546" y="33664"/>
                  </a:cubicBezTo>
                  <a:lnTo>
                    <a:pt x="13546" y="7943"/>
                  </a:lnTo>
                  <a:cubicBezTo>
                    <a:pt x="14041" y="7943"/>
                    <a:pt x="15235" y="7902"/>
                    <a:pt x="15935" y="7902"/>
                  </a:cubicBezTo>
                  <a:cubicBezTo>
                    <a:pt x="27464" y="7902"/>
                    <a:pt x="33229" y="12017"/>
                    <a:pt x="33229" y="20083"/>
                  </a:cubicBezTo>
                  <a:cubicBezTo>
                    <a:pt x="33229" y="27738"/>
                    <a:pt x="26229" y="33706"/>
                    <a:pt x="15317" y="33706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0944DFD-8C8E-2147-A407-956861C599B5}"/>
                </a:ext>
              </a:extLst>
            </p:cNvPr>
            <p:cNvSpPr/>
            <p:nvPr/>
          </p:nvSpPr>
          <p:spPr>
            <a:xfrm>
              <a:off x="7242819" y="2479028"/>
              <a:ext cx="63245" cy="73790"/>
            </a:xfrm>
            <a:custGeom>
              <a:avLst/>
              <a:gdLst>
                <a:gd name="connsiteX0" fmla="*/ 63205 w 63245"/>
                <a:gd name="connsiteY0" fmla="*/ 68811 h 73790"/>
                <a:gd name="connsiteX1" fmla="*/ 63205 w 63245"/>
                <a:gd name="connsiteY1" fmla="*/ 35887 h 73790"/>
                <a:gd name="connsiteX2" fmla="*/ 49864 w 63245"/>
                <a:gd name="connsiteY2" fmla="*/ 35887 h 73790"/>
                <a:gd name="connsiteX3" fmla="*/ 49864 w 63245"/>
                <a:gd name="connsiteY3" fmla="*/ 62308 h 73790"/>
                <a:gd name="connsiteX4" fmla="*/ 39776 w 63245"/>
                <a:gd name="connsiteY4" fmla="*/ 64201 h 73790"/>
                <a:gd name="connsiteX5" fmla="*/ 15070 w 63245"/>
                <a:gd name="connsiteY5" fmla="*/ 37327 h 73790"/>
                <a:gd name="connsiteX6" fmla="*/ 41011 w 63245"/>
                <a:gd name="connsiteY6" fmla="*/ 9754 h 73790"/>
                <a:gd name="connsiteX7" fmla="*/ 59211 w 63245"/>
                <a:gd name="connsiteY7" fmla="*/ 15351 h 73790"/>
                <a:gd name="connsiteX8" fmla="*/ 59211 w 63245"/>
                <a:gd name="connsiteY8" fmla="*/ 2263 h 73790"/>
                <a:gd name="connsiteX9" fmla="*/ 41917 w 63245"/>
                <a:gd name="connsiteY9" fmla="*/ 0 h 73790"/>
                <a:gd name="connsiteX10" fmla="*/ 0 w 63245"/>
                <a:gd name="connsiteY10" fmla="*/ 37945 h 73790"/>
                <a:gd name="connsiteX11" fmla="*/ 39282 w 63245"/>
                <a:gd name="connsiteY11" fmla="*/ 73790 h 73790"/>
                <a:gd name="connsiteX12" fmla="*/ 63246 w 63245"/>
                <a:gd name="connsiteY12" fmla="*/ 68811 h 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45" h="73790">
                  <a:moveTo>
                    <a:pt x="63205" y="68811"/>
                  </a:moveTo>
                  <a:lnTo>
                    <a:pt x="63205" y="35887"/>
                  </a:lnTo>
                  <a:lnTo>
                    <a:pt x="49864" y="35887"/>
                  </a:lnTo>
                  <a:lnTo>
                    <a:pt x="49864" y="62308"/>
                  </a:lnTo>
                  <a:cubicBezTo>
                    <a:pt x="46982" y="63584"/>
                    <a:pt x="43770" y="64201"/>
                    <a:pt x="39776" y="64201"/>
                  </a:cubicBezTo>
                  <a:cubicBezTo>
                    <a:pt x="24788" y="64201"/>
                    <a:pt x="15070" y="53460"/>
                    <a:pt x="15070" y="37327"/>
                  </a:cubicBezTo>
                  <a:cubicBezTo>
                    <a:pt x="15070" y="21195"/>
                    <a:pt x="25364" y="9754"/>
                    <a:pt x="41011" y="9754"/>
                  </a:cubicBezTo>
                  <a:cubicBezTo>
                    <a:pt x="47270" y="9754"/>
                    <a:pt x="53652" y="11647"/>
                    <a:pt x="59211" y="15351"/>
                  </a:cubicBezTo>
                  <a:lnTo>
                    <a:pt x="59211" y="2263"/>
                  </a:lnTo>
                  <a:cubicBezTo>
                    <a:pt x="53034" y="617"/>
                    <a:pt x="47476" y="0"/>
                    <a:pt x="41917" y="0"/>
                  </a:cubicBezTo>
                  <a:cubicBezTo>
                    <a:pt x="17335" y="0"/>
                    <a:pt x="0" y="15803"/>
                    <a:pt x="0" y="37945"/>
                  </a:cubicBezTo>
                  <a:cubicBezTo>
                    <a:pt x="0" y="60086"/>
                    <a:pt x="15935" y="73790"/>
                    <a:pt x="39282" y="73790"/>
                  </a:cubicBezTo>
                  <a:cubicBezTo>
                    <a:pt x="47311" y="73790"/>
                    <a:pt x="56123" y="71979"/>
                    <a:pt x="63246" y="68811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FFA1484-1B42-F841-B92E-966BACAFB2D9}"/>
                </a:ext>
              </a:extLst>
            </p:cNvPr>
            <p:cNvSpPr/>
            <p:nvPr/>
          </p:nvSpPr>
          <p:spPr>
            <a:xfrm>
              <a:off x="7414028" y="2478904"/>
              <a:ext cx="47601" cy="73913"/>
            </a:xfrm>
            <a:custGeom>
              <a:avLst/>
              <a:gdLst>
                <a:gd name="connsiteX0" fmla="*/ 20012 w 47601"/>
                <a:gd name="connsiteY0" fmla="*/ 73913 h 73913"/>
                <a:gd name="connsiteX1" fmla="*/ 47600 w 47601"/>
                <a:gd name="connsiteY1" fmla="*/ 51855 h 73913"/>
                <a:gd name="connsiteX2" fmla="*/ 27877 w 47601"/>
                <a:gd name="connsiteY2" fmla="*/ 29672 h 73913"/>
                <a:gd name="connsiteX3" fmla="*/ 13671 w 47601"/>
                <a:gd name="connsiteY3" fmla="*/ 17902 h 73913"/>
                <a:gd name="connsiteX4" fmla="*/ 24747 w 47601"/>
                <a:gd name="connsiteY4" fmla="*/ 9383 h 73913"/>
                <a:gd name="connsiteX5" fmla="*/ 42782 w 47601"/>
                <a:gd name="connsiteY5" fmla="*/ 15433 h 73913"/>
                <a:gd name="connsiteX6" fmla="*/ 42782 w 47601"/>
                <a:gd name="connsiteY6" fmla="*/ 3128 h 73913"/>
                <a:gd name="connsiteX7" fmla="*/ 25159 w 47601"/>
                <a:gd name="connsiteY7" fmla="*/ 0 h 73913"/>
                <a:gd name="connsiteX8" fmla="*/ 0 w 47601"/>
                <a:gd name="connsiteY8" fmla="*/ 19713 h 73913"/>
                <a:gd name="connsiteX9" fmla="*/ 5971 w 47601"/>
                <a:gd name="connsiteY9" fmla="*/ 33088 h 73913"/>
                <a:gd name="connsiteX10" fmla="*/ 19395 w 47601"/>
                <a:gd name="connsiteY10" fmla="*/ 40578 h 73913"/>
                <a:gd name="connsiteX11" fmla="*/ 34259 w 47601"/>
                <a:gd name="connsiteY11" fmla="*/ 53707 h 73913"/>
                <a:gd name="connsiteX12" fmla="*/ 21247 w 47601"/>
                <a:gd name="connsiteY12" fmla="*/ 64283 h 73913"/>
                <a:gd name="connsiteX13" fmla="*/ 907 w 47601"/>
                <a:gd name="connsiteY13" fmla="*/ 58439 h 73913"/>
                <a:gd name="connsiteX14" fmla="*/ 907 w 47601"/>
                <a:gd name="connsiteY14" fmla="*/ 71239 h 73913"/>
                <a:gd name="connsiteX15" fmla="*/ 20012 w 47601"/>
                <a:gd name="connsiteY15" fmla="*/ 73913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01" h="73913">
                  <a:moveTo>
                    <a:pt x="20012" y="73913"/>
                  </a:moveTo>
                  <a:cubicBezTo>
                    <a:pt x="37182" y="73913"/>
                    <a:pt x="47724" y="65724"/>
                    <a:pt x="47600" y="51855"/>
                  </a:cubicBezTo>
                  <a:cubicBezTo>
                    <a:pt x="47435" y="40990"/>
                    <a:pt x="41670" y="35681"/>
                    <a:pt x="27877" y="29672"/>
                  </a:cubicBezTo>
                  <a:cubicBezTo>
                    <a:pt x="18777" y="25680"/>
                    <a:pt x="13712" y="23870"/>
                    <a:pt x="13671" y="17902"/>
                  </a:cubicBezTo>
                  <a:cubicBezTo>
                    <a:pt x="13547" y="12799"/>
                    <a:pt x="18036" y="9383"/>
                    <a:pt x="24747" y="9383"/>
                  </a:cubicBezTo>
                  <a:cubicBezTo>
                    <a:pt x="30882" y="9383"/>
                    <a:pt x="37512" y="11194"/>
                    <a:pt x="42782" y="15433"/>
                  </a:cubicBezTo>
                  <a:lnTo>
                    <a:pt x="42782" y="3128"/>
                  </a:lnTo>
                  <a:cubicBezTo>
                    <a:pt x="37265" y="1111"/>
                    <a:pt x="30882" y="0"/>
                    <a:pt x="25159" y="0"/>
                  </a:cubicBezTo>
                  <a:cubicBezTo>
                    <a:pt x="9965" y="0"/>
                    <a:pt x="-81" y="7613"/>
                    <a:pt x="0" y="19713"/>
                  </a:cubicBezTo>
                  <a:cubicBezTo>
                    <a:pt x="42" y="25187"/>
                    <a:pt x="1977" y="29425"/>
                    <a:pt x="5971" y="33088"/>
                  </a:cubicBezTo>
                  <a:cubicBezTo>
                    <a:pt x="8648" y="35516"/>
                    <a:pt x="11777" y="37286"/>
                    <a:pt x="19395" y="40578"/>
                  </a:cubicBezTo>
                  <a:cubicBezTo>
                    <a:pt x="30018" y="45188"/>
                    <a:pt x="34218" y="47945"/>
                    <a:pt x="34259" y="53707"/>
                  </a:cubicBezTo>
                  <a:cubicBezTo>
                    <a:pt x="34341" y="60044"/>
                    <a:pt x="28782" y="64283"/>
                    <a:pt x="21247" y="64283"/>
                  </a:cubicBezTo>
                  <a:cubicBezTo>
                    <a:pt x="15153" y="64283"/>
                    <a:pt x="7906" y="62102"/>
                    <a:pt x="907" y="58439"/>
                  </a:cubicBezTo>
                  <a:lnTo>
                    <a:pt x="907" y="71239"/>
                  </a:lnTo>
                  <a:cubicBezTo>
                    <a:pt x="7206" y="73008"/>
                    <a:pt x="13754" y="73913"/>
                    <a:pt x="20012" y="73913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D87AB99C-F280-234D-B69F-6991A1276E25}"/>
                </a:ext>
              </a:extLst>
            </p:cNvPr>
            <p:cNvSpPr/>
            <p:nvPr/>
          </p:nvSpPr>
          <p:spPr>
            <a:xfrm>
              <a:off x="7323771" y="2478451"/>
              <a:ext cx="74816" cy="74613"/>
            </a:xfrm>
            <a:custGeom>
              <a:avLst/>
              <a:gdLst>
                <a:gd name="connsiteX0" fmla="*/ 38005 w 74816"/>
                <a:gd name="connsiteY0" fmla="*/ 0 h 74613"/>
                <a:gd name="connsiteX1" fmla="*/ 0 w 74816"/>
                <a:gd name="connsiteY1" fmla="*/ 36669 h 74613"/>
                <a:gd name="connsiteX2" fmla="*/ 37552 w 74816"/>
                <a:gd name="connsiteY2" fmla="*/ 74613 h 74613"/>
                <a:gd name="connsiteX3" fmla="*/ 74816 w 74816"/>
                <a:gd name="connsiteY3" fmla="*/ 37657 h 74613"/>
                <a:gd name="connsiteX4" fmla="*/ 38046 w 74816"/>
                <a:gd name="connsiteY4" fmla="*/ 0 h 74613"/>
                <a:gd name="connsiteX5" fmla="*/ 37799 w 74816"/>
                <a:gd name="connsiteY5" fmla="*/ 64448 h 74613"/>
                <a:gd name="connsiteX6" fmla="*/ 15194 w 74816"/>
                <a:gd name="connsiteY6" fmla="*/ 35928 h 74613"/>
                <a:gd name="connsiteX7" fmla="*/ 37511 w 74816"/>
                <a:gd name="connsiteY7" fmla="*/ 9795 h 74613"/>
                <a:gd name="connsiteX8" fmla="*/ 59375 w 74816"/>
                <a:gd name="connsiteY8" fmla="*/ 38274 h 74613"/>
                <a:gd name="connsiteX9" fmla="*/ 37758 w 74816"/>
                <a:gd name="connsiteY9" fmla="*/ 64448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6" h="74613">
                  <a:moveTo>
                    <a:pt x="38005" y="0"/>
                  </a:moveTo>
                  <a:cubicBezTo>
                    <a:pt x="15646" y="0"/>
                    <a:pt x="0" y="15063"/>
                    <a:pt x="0" y="36669"/>
                  </a:cubicBezTo>
                  <a:cubicBezTo>
                    <a:pt x="0" y="58275"/>
                    <a:pt x="15605" y="74613"/>
                    <a:pt x="37552" y="74613"/>
                  </a:cubicBezTo>
                  <a:cubicBezTo>
                    <a:pt x="59499" y="74613"/>
                    <a:pt x="74816" y="59180"/>
                    <a:pt x="74816" y="37657"/>
                  </a:cubicBezTo>
                  <a:cubicBezTo>
                    <a:pt x="74816" y="16133"/>
                    <a:pt x="59622" y="0"/>
                    <a:pt x="38046" y="0"/>
                  </a:cubicBezTo>
                  <a:moveTo>
                    <a:pt x="37799" y="64448"/>
                  </a:moveTo>
                  <a:cubicBezTo>
                    <a:pt x="24623" y="64448"/>
                    <a:pt x="15194" y="52472"/>
                    <a:pt x="15194" y="35928"/>
                  </a:cubicBezTo>
                  <a:cubicBezTo>
                    <a:pt x="15194" y="20701"/>
                    <a:pt x="24541" y="9795"/>
                    <a:pt x="37511" y="9795"/>
                  </a:cubicBezTo>
                  <a:cubicBezTo>
                    <a:pt x="50482" y="9795"/>
                    <a:pt x="59375" y="21771"/>
                    <a:pt x="59375" y="38274"/>
                  </a:cubicBezTo>
                  <a:cubicBezTo>
                    <a:pt x="59375" y="53131"/>
                    <a:pt x="50152" y="64448"/>
                    <a:pt x="37758" y="64448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9E7A6774-A44C-5D4F-BB19-8BEA7533DC19}"/>
                </a:ext>
              </a:extLst>
            </p:cNvPr>
            <p:cNvSpPr/>
            <p:nvPr/>
          </p:nvSpPr>
          <p:spPr>
            <a:xfrm>
              <a:off x="7091581" y="2478616"/>
              <a:ext cx="69587" cy="72308"/>
            </a:xfrm>
            <a:custGeom>
              <a:avLst/>
              <a:gdLst>
                <a:gd name="connsiteX0" fmla="*/ 54682 w 69587"/>
                <a:gd name="connsiteY0" fmla="*/ 72309 h 72308"/>
                <a:gd name="connsiteX1" fmla="*/ 69587 w 69587"/>
                <a:gd name="connsiteY1" fmla="*/ 72309 h 72308"/>
                <a:gd name="connsiteX2" fmla="*/ 35164 w 69587"/>
                <a:gd name="connsiteY2" fmla="*/ 0 h 72308"/>
                <a:gd name="connsiteX3" fmla="*/ 34464 w 69587"/>
                <a:gd name="connsiteY3" fmla="*/ 0 h 72308"/>
                <a:gd name="connsiteX4" fmla="*/ 0 w 69587"/>
                <a:gd name="connsiteY4" fmla="*/ 72309 h 72308"/>
                <a:gd name="connsiteX5" fmla="*/ 13258 w 69587"/>
                <a:gd name="connsiteY5" fmla="*/ 72309 h 72308"/>
                <a:gd name="connsiteX6" fmla="*/ 20629 w 69587"/>
                <a:gd name="connsiteY6" fmla="*/ 55600 h 72308"/>
                <a:gd name="connsiteX7" fmla="*/ 47352 w 69587"/>
                <a:gd name="connsiteY7" fmla="*/ 55600 h 72308"/>
                <a:gd name="connsiteX8" fmla="*/ 54763 w 69587"/>
                <a:gd name="connsiteY8" fmla="*/ 72309 h 72308"/>
                <a:gd name="connsiteX9" fmla="*/ 24335 w 69587"/>
                <a:gd name="connsiteY9" fmla="*/ 47081 h 72308"/>
                <a:gd name="connsiteX10" fmla="*/ 33888 w 69587"/>
                <a:gd name="connsiteY10" fmla="*/ 25228 h 72308"/>
                <a:gd name="connsiteX11" fmla="*/ 43523 w 69587"/>
                <a:gd name="connsiteY11" fmla="*/ 47081 h 72308"/>
                <a:gd name="connsiteX12" fmla="*/ 24335 w 69587"/>
                <a:gd name="connsiteY12" fmla="*/ 47081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7" h="72308">
                  <a:moveTo>
                    <a:pt x="54682" y="72309"/>
                  </a:moveTo>
                  <a:lnTo>
                    <a:pt x="69587" y="72309"/>
                  </a:lnTo>
                  <a:lnTo>
                    <a:pt x="35164" y="0"/>
                  </a:lnTo>
                  <a:lnTo>
                    <a:pt x="34464" y="0"/>
                  </a:lnTo>
                  <a:lnTo>
                    <a:pt x="0" y="72309"/>
                  </a:lnTo>
                  <a:lnTo>
                    <a:pt x="13258" y="72309"/>
                  </a:lnTo>
                  <a:lnTo>
                    <a:pt x="20629" y="55600"/>
                  </a:lnTo>
                  <a:lnTo>
                    <a:pt x="47352" y="55600"/>
                  </a:lnTo>
                  <a:lnTo>
                    <a:pt x="54763" y="72309"/>
                  </a:lnTo>
                  <a:close/>
                  <a:moveTo>
                    <a:pt x="24335" y="47081"/>
                  </a:moveTo>
                  <a:lnTo>
                    <a:pt x="33888" y="25228"/>
                  </a:lnTo>
                  <a:lnTo>
                    <a:pt x="43523" y="47081"/>
                  </a:lnTo>
                  <a:lnTo>
                    <a:pt x="24335" y="47081"/>
                  </a:lnTo>
                  <a:close/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6D40DB4E-4C24-F741-A538-21A1AC815EAF}"/>
                </a:ext>
              </a:extLst>
            </p:cNvPr>
            <p:cNvSpPr/>
            <p:nvPr/>
          </p:nvSpPr>
          <p:spPr>
            <a:xfrm>
              <a:off x="6884220" y="2342971"/>
              <a:ext cx="155685" cy="256639"/>
            </a:xfrm>
            <a:custGeom>
              <a:avLst/>
              <a:gdLst>
                <a:gd name="connsiteX0" fmla="*/ 0 w 155685"/>
                <a:gd name="connsiteY0" fmla="*/ 177911 h 256639"/>
                <a:gd name="connsiteX1" fmla="*/ 39199 w 155685"/>
                <a:gd name="connsiteY1" fmla="*/ 246310 h 256639"/>
                <a:gd name="connsiteX2" fmla="*/ 61969 w 155685"/>
                <a:gd name="connsiteY2" fmla="*/ 100705 h 256639"/>
                <a:gd name="connsiteX3" fmla="*/ 0 w 155685"/>
                <a:gd name="connsiteY3" fmla="*/ 177911 h 256639"/>
                <a:gd name="connsiteX4" fmla="*/ 93716 w 155685"/>
                <a:gd name="connsiteY4" fmla="*/ 100705 h 256639"/>
                <a:gd name="connsiteX5" fmla="*/ 77904 w 155685"/>
                <a:gd name="connsiteY5" fmla="*/ 0 h 256639"/>
                <a:gd name="connsiteX6" fmla="*/ 77781 w 155685"/>
                <a:gd name="connsiteY6" fmla="*/ 0 h 256639"/>
                <a:gd name="connsiteX7" fmla="*/ 77781 w 155685"/>
                <a:gd name="connsiteY7" fmla="*/ 256640 h 256639"/>
                <a:gd name="connsiteX8" fmla="*/ 155685 w 155685"/>
                <a:gd name="connsiteY8" fmla="*/ 177870 h 256639"/>
                <a:gd name="connsiteX9" fmla="*/ 93675 w 155685"/>
                <a:gd name="connsiteY9" fmla="*/ 100664 h 25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685" h="256639">
                  <a:moveTo>
                    <a:pt x="0" y="177911"/>
                  </a:moveTo>
                  <a:cubicBezTo>
                    <a:pt x="0" y="207172"/>
                    <a:pt x="15811" y="232729"/>
                    <a:pt x="39199" y="246310"/>
                  </a:cubicBezTo>
                  <a:lnTo>
                    <a:pt x="61969" y="100705"/>
                  </a:lnTo>
                  <a:cubicBezTo>
                    <a:pt x="26558" y="108154"/>
                    <a:pt x="0" y="139884"/>
                    <a:pt x="0" y="177911"/>
                  </a:cubicBezTo>
                  <a:moveTo>
                    <a:pt x="93716" y="100705"/>
                  </a:moveTo>
                  <a:lnTo>
                    <a:pt x="77904" y="0"/>
                  </a:lnTo>
                  <a:lnTo>
                    <a:pt x="77781" y="0"/>
                  </a:lnTo>
                  <a:lnTo>
                    <a:pt x="77781" y="256640"/>
                  </a:lnTo>
                  <a:cubicBezTo>
                    <a:pt x="124309" y="256640"/>
                    <a:pt x="155685" y="217214"/>
                    <a:pt x="155685" y="177870"/>
                  </a:cubicBezTo>
                  <a:cubicBezTo>
                    <a:pt x="155685" y="138526"/>
                    <a:pt x="129045" y="108113"/>
                    <a:pt x="93675" y="100664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55" name="Forma libre 54">
            <a:extLst>
              <a:ext uri="{FF2B5EF4-FFF2-40B4-BE49-F238E27FC236}">
                <a16:creationId xmlns:a16="http://schemas.microsoft.com/office/drawing/2014/main" id="{5625D0FB-9A9E-FB4C-AAC2-69836D48AF36}"/>
              </a:ext>
            </a:extLst>
          </p:cNvPr>
          <p:cNvSpPr/>
          <p:nvPr/>
        </p:nvSpPr>
        <p:spPr>
          <a:xfrm>
            <a:off x="2613271" y="1242234"/>
            <a:ext cx="181367" cy="4104"/>
          </a:xfrm>
          <a:custGeom>
            <a:avLst/>
            <a:gdLst>
              <a:gd name="connsiteX0" fmla="*/ 0 w 181367"/>
              <a:gd name="connsiteY0" fmla="*/ 0 h 4104"/>
              <a:gd name="connsiteX1" fmla="*/ 181367 w 181367"/>
              <a:gd name="connsiteY1" fmla="*/ 0 h 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67" h="4104">
                <a:moveTo>
                  <a:pt x="0" y="0"/>
                </a:moveTo>
                <a:lnTo>
                  <a:pt x="181367" y="0"/>
                </a:lnTo>
              </a:path>
            </a:pathLst>
          </a:custGeom>
          <a:ln w="28575" cap="rnd">
            <a:solidFill>
              <a:srgbClr val="0072CE"/>
            </a:solidFill>
            <a:prstDash val="solid"/>
            <a:round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AD23C0A-AB67-9243-85B0-51314AE8FAC9}"/>
              </a:ext>
            </a:extLst>
          </p:cNvPr>
          <p:cNvSpPr/>
          <p:nvPr/>
        </p:nvSpPr>
        <p:spPr>
          <a:xfrm>
            <a:off x="2516006" y="1178790"/>
            <a:ext cx="17237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C4D600"/>
                </a:solidFill>
                <a:latin typeface="Trebuchet MS" panose="020B0603020202020204" pitchFamily="34" charset="0"/>
              </a:rPr>
              <a:t>Daniela Valle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E96E88F6-A2A3-A844-94F4-F64009C3CDCA}"/>
              </a:ext>
            </a:extLst>
          </p:cNvPr>
          <p:cNvSpPr/>
          <p:nvPr/>
        </p:nvSpPr>
        <p:spPr>
          <a:xfrm>
            <a:off x="2513898" y="1511707"/>
            <a:ext cx="2459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071D49"/>
                </a:solidFill>
                <a:latin typeface="Trebuchet MS" panose="020B0603020202020204" pitchFamily="34" charset="0"/>
              </a:rPr>
              <a:t>Comunicaciones Regional Caribe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A4F9EF-C221-FCD7-D721-63507FF04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172" y="664343"/>
            <a:ext cx="2702339" cy="44858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F7EF1ED-5D85-6848-9E8D-B0C6291997A3}"/>
              </a:ext>
            </a:extLst>
          </p:cNvPr>
          <p:cNvSpPr/>
          <p:nvPr/>
        </p:nvSpPr>
        <p:spPr>
          <a:xfrm>
            <a:off x="343531" y="353635"/>
            <a:ext cx="1935132" cy="1948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2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>
            <a:extLst>
              <a:ext uri="{FF2B5EF4-FFF2-40B4-BE49-F238E27FC236}">
                <a16:creationId xmlns:a16="http://schemas.microsoft.com/office/drawing/2014/main" id="{96A8258C-9188-2544-961D-A309C5299E48}"/>
              </a:ext>
            </a:extLst>
          </p:cNvPr>
          <p:cNvSpPr/>
          <p:nvPr/>
        </p:nvSpPr>
        <p:spPr>
          <a:xfrm>
            <a:off x="7803" y="7799"/>
            <a:ext cx="7875666" cy="2647185"/>
          </a:xfrm>
          <a:custGeom>
            <a:avLst/>
            <a:gdLst>
              <a:gd name="connsiteX0" fmla="*/ 0 w 7875666"/>
              <a:gd name="connsiteY0" fmla="*/ 0 h 2647185"/>
              <a:gd name="connsiteX1" fmla="*/ 7875666 w 7875666"/>
              <a:gd name="connsiteY1" fmla="*/ 0 h 2647185"/>
              <a:gd name="connsiteX2" fmla="*/ 7875666 w 7875666"/>
              <a:gd name="connsiteY2" fmla="*/ 2647186 h 2647185"/>
              <a:gd name="connsiteX3" fmla="*/ 0 w 7875666"/>
              <a:gd name="connsiteY3" fmla="*/ 2647186 h 264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666" h="2647185">
                <a:moveTo>
                  <a:pt x="0" y="0"/>
                </a:moveTo>
                <a:lnTo>
                  <a:pt x="7875666" y="0"/>
                </a:lnTo>
                <a:lnTo>
                  <a:pt x="7875666" y="2647186"/>
                </a:lnTo>
                <a:lnTo>
                  <a:pt x="0" y="2647186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957224-20DD-A34E-BD5B-5E0EF2356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6" t="4091" r="6405" b="32592"/>
          <a:stretch/>
        </p:blipFill>
        <p:spPr>
          <a:xfrm rot="16200000">
            <a:off x="5338929" y="79911"/>
            <a:ext cx="2647181" cy="2487346"/>
          </a:xfrm>
          <a:custGeom>
            <a:avLst/>
            <a:gdLst>
              <a:gd name="connsiteX0" fmla="*/ 478 w 3037158"/>
              <a:gd name="connsiteY0" fmla="*/ -1327 h 3928415"/>
              <a:gd name="connsiteX1" fmla="*/ 3037637 w 3037158"/>
              <a:gd name="connsiteY1" fmla="*/ -1327 h 3928415"/>
              <a:gd name="connsiteX2" fmla="*/ 3037637 w 3037158"/>
              <a:gd name="connsiteY2" fmla="*/ 3927088 h 3928415"/>
              <a:gd name="connsiteX3" fmla="*/ 478 w 3037158"/>
              <a:gd name="connsiteY3" fmla="*/ 3927088 h 392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58" h="3928415">
                <a:moveTo>
                  <a:pt x="478" y="-1327"/>
                </a:moveTo>
                <a:lnTo>
                  <a:pt x="3037637" y="-1327"/>
                </a:lnTo>
                <a:lnTo>
                  <a:pt x="3037637" y="3927088"/>
                </a:lnTo>
                <a:lnTo>
                  <a:pt x="478" y="3927088"/>
                </a:lnTo>
                <a:close/>
              </a:path>
            </a:pathLst>
          </a:custGeom>
          <a:ln/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A902919A-A0FB-5148-92E0-08838247CEFF}"/>
              </a:ext>
            </a:extLst>
          </p:cNvPr>
          <p:cNvSpPr/>
          <p:nvPr/>
        </p:nvSpPr>
        <p:spPr>
          <a:xfrm>
            <a:off x="5396120" y="777719"/>
            <a:ext cx="22506" cy="897296"/>
          </a:xfrm>
          <a:custGeom>
            <a:avLst/>
            <a:gdLst>
              <a:gd name="connsiteX0" fmla="*/ 0 w 22506"/>
              <a:gd name="connsiteY0" fmla="*/ 0 h 897296"/>
              <a:gd name="connsiteX1" fmla="*/ 22506 w 22506"/>
              <a:gd name="connsiteY1" fmla="*/ 0 h 897296"/>
              <a:gd name="connsiteX2" fmla="*/ 22506 w 22506"/>
              <a:gd name="connsiteY2" fmla="*/ 897296 h 897296"/>
              <a:gd name="connsiteX3" fmla="*/ 0 w 22506"/>
              <a:gd name="connsiteY3" fmla="*/ 897296 h 89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6" h="897296">
                <a:moveTo>
                  <a:pt x="0" y="0"/>
                </a:moveTo>
                <a:lnTo>
                  <a:pt x="22506" y="0"/>
                </a:lnTo>
                <a:lnTo>
                  <a:pt x="22506" y="897296"/>
                </a:lnTo>
                <a:lnTo>
                  <a:pt x="0" y="897296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D726889-9B44-A44A-8C97-03ACC5732757}"/>
              </a:ext>
            </a:extLst>
          </p:cNvPr>
          <p:cNvSpPr/>
          <p:nvPr/>
        </p:nvSpPr>
        <p:spPr>
          <a:xfrm>
            <a:off x="5287407" y="888183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797FD699-FC89-0045-BBAC-18DDA185ADAA}"/>
              </a:ext>
            </a:extLst>
          </p:cNvPr>
          <p:cNvSpPr/>
          <p:nvPr/>
        </p:nvSpPr>
        <p:spPr>
          <a:xfrm>
            <a:off x="5287407" y="1588771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10" name="Gráfico 3">
            <a:extLst>
              <a:ext uri="{FF2B5EF4-FFF2-40B4-BE49-F238E27FC236}">
                <a16:creationId xmlns:a16="http://schemas.microsoft.com/office/drawing/2014/main" id="{569435CE-141C-FF45-9461-B041D75D3BB9}"/>
              </a:ext>
            </a:extLst>
          </p:cNvPr>
          <p:cNvGrpSpPr/>
          <p:nvPr/>
        </p:nvGrpSpPr>
        <p:grpSpPr>
          <a:xfrm>
            <a:off x="5338827" y="1639918"/>
            <a:ext cx="137134" cy="137473"/>
            <a:chOff x="5338827" y="1639918"/>
            <a:chExt cx="137134" cy="137473"/>
          </a:xfrm>
          <a:solidFill>
            <a:srgbClr val="FFFFFF"/>
          </a:solidFill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C6E283A2-3CD6-FE40-9C72-0CC0587A58DB}"/>
                </a:ext>
              </a:extLst>
            </p:cNvPr>
            <p:cNvSpPr/>
            <p:nvPr/>
          </p:nvSpPr>
          <p:spPr>
            <a:xfrm>
              <a:off x="5379610" y="1712780"/>
              <a:ext cx="55691" cy="20413"/>
            </a:xfrm>
            <a:custGeom>
              <a:avLst/>
              <a:gdLst>
                <a:gd name="connsiteX0" fmla="*/ 54254 w 55691"/>
                <a:gd name="connsiteY0" fmla="*/ 0 h 20413"/>
                <a:gd name="connsiteX1" fmla="*/ 1315 w 55691"/>
                <a:gd name="connsiteY1" fmla="*/ 0 h 20413"/>
                <a:gd name="connsiteX2" fmla="*/ 0 w 55691"/>
                <a:gd name="connsiteY2" fmla="*/ 1519 h 20413"/>
                <a:gd name="connsiteX3" fmla="*/ 1068 w 55691"/>
                <a:gd name="connsiteY3" fmla="*/ 19293 h 20413"/>
                <a:gd name="connsiteX4" fmla="*/ 2793 w 55691"/>
                <a:gd name="connsiteY4" fmla="*/ 20360 h 20413"/>
                <a:gd name="connsiteX5" fmla="*/ 27723 w 55691"/>
                <a:gd name="connsiteY5" fmla="*/ 17323 h 20413"/>
                <a:gd name="connsiteX6" fmla="*/ 52653 w 55691"/>
                <a:gd name="connsiteY6" fmla="*/ 20360 h 20413"/>
                <a:gd name="connsiteX7" fmla="*/ 54377 w 55691"/>
                <a:gd name="connsiteY7" fmla="*/ 19293 h 20413"/>
                <a:gd name="connsiteX8" fmla="*/ 55692 w 55691"/>
                <a:gd name="connsiteY8" fmla="*/ 1519 h 20413"/>
                <a:gd name="connsiteX9" fmla="*/ 54172 w 55691"/>
                <a:gd name="connsiteY9" fmla="*/ 0 h 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91" h="20413">
                  <a:moveTo>
                    <a:pt x="54254" y="0"/>
                  </a:moveTo>
                  <a:lnTo>
                    <a:pt x="1315" y="0"/>
                  </a:lnTo>
                  <a:cubicBezTo>
                    <a:pt x="452" y="0"/>
                    <a:pt x="0" y="657"/>
                    <a:pt x="0" y="1519"/>
                  </a:cubicBezTo>
                  <a:cubicBezTo>
                    <a:pt x="0" y="7594"/>
                    <a:pt x="452" y="13669"/>
                    <a:pt x="1068" y="19293"/>
                  </a:cubicBezTo>
                  <a:cubicBezTo>
                    <a:pt x="1273" y="19950"/>
                    <a:pt x="1930" y="20607"/>
                    <a:pt x="2793" y="20360"/>
                  </a:cubicBezTo>
                  <a:cubicBezTo>
                    <a:pt x="10802" y="18390"/>
                    <a:pt x="19262" y="17323"/>
                    <a:pt x="27723" y="17323"/>
                  </a:cubicBezTo>
                  <a:cubicBezTo>
                    <a:pt x="36183" y="17323"/>
                    <a:pt x="44644" y="18390"/>
                    <a:pt x="52653" y="20360"/>
                  </a:cubicBezTo>
                  <a:cubicBezTo>
                    <a:pt x="53515" y="20566"/>
                    <a:pt x="54172" y="19909"/>
                    <a:pt x="54377" y="19293"/>
                  </a:cubicBezTo>
                  <a:cubicBezTo>
                    <a:pt x="55034" y="13669"/>
                    <a:pt x="55445" y="7594"/>
                    <a:pt x="55692" y="1519"/>
                  </a:cubicBezTo>
                  <a:cubicBezTo>
                    <a:pt x="55692" y="657"/>
                    <a:pt x="55034" y="0"/>
                    <a:pt x="5417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6E5F78F0-01EF-6343-8CCC-CAECAD894AE4}"/>
                </a:ext>
              </a:extLst>
            </p:cNvPr>
            <p:cNvSpPr/>
            <p:nvPr/>
          </p:nvSpPr>
          <p:spPr>
            <a:xfrm>
              <a:off x="5379692" y="1683885"/>
              <a:ext cx="55773" cy="20439"/>
            </a:xfrm>
            <a:custGeom>
              <a:avLst/>
              <a:gdLst>
                <a:gd name="connsiteX0" fmla="*/ 54377 w 55773"/>
                <a:gd name="connsiteY0" fmla="*/ 1351 h 20439"/>
                <a:gd name="connsiteX1" fmla="*/ 52652 w 55773"/>
                <a:gd name="connsiteY1" fmla="*/ 38 h 20439"/>
                <a:gd name="connsiteX2" fmla="*/ 27723 w 55773"/>
                <a:gd name="connsiteY2" fmla="*/ 3281 h 20439"/>
                <a:gd name="connsiteX3" fmla="*/ 2793 w 55773"/>
                <a:gd name="connsiteY3" fmla="*/ 38 h 20439"/>
                <a:gd name="connsiteX4" fmla="*/ 1068 w 55773"/>
                <a:gd name="connsiteY4" fmla="*/ 1351 h 20439"/>
                <a:gd name="connsiteX5" fmla="*/ 0 w 55773"/>
                <a:gd name="connsiteY5" fmla="*/ 19126 h 20439"/>
                <a:gd name="connsiteX6" fmla="*/ 1314 w 55773"/>
                <a:gd name="connsiteY6" fmla="*/ 20439 h 20439"/>
                <a:gd name="connsiteX7" fmla="*/ 54254 w 55773"/>
                <a:gd name="connsiteY7" fmla="*/ 20439 h 20439"/>
                <a:gd name="connsiteX8" fmla="*/ 55773 w 55773"/>
                <a:gd name="connsiteY8" fmla="*/ 19126 h 20439"/>
                <a:gd name="connsiteX9" fmla="*/ 54459 w 55773"/>
                <a:gd name="connsiteY9" fmla="*/ 1351 h 2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73" h="20439">
                  <a:moveTo>
                    <a:pt x="54377" y="1351"/>
                  </a:moveTo>
                  <a:cubicBezTo>
                    <a:pt x="54172" y="489"/>
                    <a:pt x="53515" y="-167"/>
                    <a:pt x="52652" y="38"/>
                  </a:cubicBezTo>
                  <a:cubicBezTo>
                    <a:pt x="44644" y="2213"/>
                    <a:pt x="36183" y="3281"/>
                    <a:pt x="27723" y="3281"/>
                  </a:cubicBezTo>
                  <a:cubicBezTo>
                    <a:pt x="19262" y="3281"/>
                    <a:pt x="10802" y="2213"/>
                    <a:pt x="2793" y="38"/>
                  </a:cubicBezTo>
                  <a:cubicBezTo>
                    <a:pt x="1930" y="-167"/>
                    <a:pt x="1273" y="489"/>
                    <a:pt x="1068" y="1351"/>
                  </a:cubicBezTo>
                  <a:cubicBezTo>
                    <a:pt x="411" y="6770"/>
                    <a:pt x="0" y="12845"/>
                    <a:pt x="0" y="19126"/>
                  </a:cubicBezTo>
                  <a:cubicBezTo>
                    <a:pt x="0" y="19783"/>
                    <a:pt x="452" y="20439"/>
                    <a:pt x="1314" y="20439"/>
                  </a:cubicBezTo>
                  <a:lnTo>
                    <a:pt x="54254" y="20439"/>
                  </a:lnTo>
                  <a:cubicBezTo>
                    <a:pt x="55117" y="20439"/>
                    <a:pt x="55773" y="19783"/>
                    <a:pt x="55773" y="19126"/>
                  </a:cubicBezTo>
                  <a:cubicBezTo>
                    <a:pt x="55568" y="12845"/>
                    <a:pt x="55117" y="6770"/>
                    <a:pt x="54459" y="135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961FD02-C309-804E-966B-AB2449E48FC8}"/>
                </a:ext>
              </a:extLst>
            </p:cNvPr>
            <p:cNvSpPr/>
            <p:nvPr/>
          </p:nvSpPr>
          <p:spPr>
            <a:xfrm>
              <a:off x="5382350" y="1639918"/>
              <a:ext cx="49965" cy="38586"/>
            </a:xfrm>
            <a:custGeom>
              <a:avLst/>
              <a:gdLst>
                <a:gd name="connsiteX0" fmla="*/ 39563 w 49965"/>
                <a:gd name="connsiteY0" fmla="*/ 1970 h 38586"/>
                <a:gd name="connsiteX1" fmla="*/ 38700 w 49965"/>
                <a:gd name="connsiteY1" fmla="*/ 1314 h 38586"/>
                <a:gd name="connsiteX2" fmla="*/ 25024 w 49965"/>
                <a:gd name="connsiteY2" fmla="*/ 0 h 38586"/>
                <a:gd name="connsiteX3" fmla="*/ 11348 w 49965"/>
                <a:gd name="connsiteY3" fmla="*/ 1314 h 38586"/>
                <a:gd name="connsiteX4" fmla="*/ 10485 w 49965"/>
                <a:gd name="connsiteY4" fmla="*/ 1970 h 38586"/>
                <a:gd name="connsiteX5" fmla="*/ 53 w 49965"/>
                <a:gd name="connsiteY5" fmla="*/ 33825 h 38586"/>
                <a:gd name="connsiteX6" fmla="*/ 916 w 49965"/>
                <a:gd name="connsiteY6" fmla="*/ 35343 h 38586"/>
                <a:gd name="connsiteX7" fmla="*/ 24983 w 49965"/>
                <a:gd name="connsiteY7" fmla="*/ 38586 h 38586"/>
                <a:gd name="connsiteX8" fmla="*/ 49050 w 49965"/>
                <a:gd name="connsiteY8" fmla="*/ 35343 h 38586"/>
                <a:gd name="connsiteX9" fmla="*/ 49913 w 49965"/>
                <a:gd name="connsiteY9" fmla="*/ 33825 h 38586"/>
                <a:gd name="connsiteX10" fmla="*/ 39481 w 49965"/>
                <a:gd name="connsiteY10" fmla="*/ 1970 h 3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65" h="38586">
                  <a:moveTo>
                    <a:pt x="39563" y="1970"/>
                  </a:moveTo>
                  <a:cubicBezTo>
                    <a:pt x="39563" y="1519"/>
                    <a:pt x="39111" y="1314"/>
                    <a:pt x="38700" y="1314"/>
                  </a:cubicBezTo>
                  <a:cubicBezTo>
                    <a:pt x="34347" y="451"/>
                    <a:pt x="29788" y="0"/>
                    <a:pt x="25024" y="0"/>
                  </a:cubicBezTo>
                  <a:cubicBezTo>
                    <a:pt x="20260" y="0"/>
                    <a:pt x="15701" y="451"/>
                    <a:pt x="11348" y="1314"/>
                  </a:cubicBezTo>
                  <a:cubicBezTo>
                    <a:pt x="10896" y="1314"/>
                    <a:pt x="10690" y="1519"/>
                    <a:pt x="10485" y="1970"/>
                  </a:cubicBezTo>
                  <a:cubicBezTo>
                    <a:pt x="6132" y="9770"/>
                    <a:pt x="2476" y="20607"/>
                    <a:pt x="53" y="33825"/>
                  </a:cubicBezTo>
                  <a:cubicBezTo>
                    <a:pt x="-152" y="34481"/>
                    <a:pt x="258" y="35343"/>
                    <a:pt x="916" y="35343"/>
                  </a:cubicBezTo>
                  <a:cubicBezTo>
                    <a:pt x="8719" y="37519"/>
                    <a:pt x="16769" y="38586"/>
                    <a:pt x="24983" y="38586"/>
                  </a:cubicBezTo>
                  <a:cubicBezTo>
                    <a:pt x="33197" y="38586"/>
                    <a:pt x="41247" y="37519"/>
                    <a:pt x="49050" y="35343"/>
                  </a:cubicBezTo>
                  <a:cubicBezTo>
                    <a:pt x="49707" y="35343"/>
                    <a:pt x="50118" y="34481"/>
                    <a:pt x="49913" y="33825"/>
                  </a:cubicBezTo>
                  <a:cubicBezTo>
                    <a:pt x="47530" y="20607"/>
                    <a:pt x="43834" y="9770"/>
                    <a:pt x="39481" y="197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F4C1E3FD-77C4-EC43-AAE7-AFBDB6C4F504}"/>
                </a:ext>
              </a:extLst>
            </p:cNvPr>
            <p:cNvSpPr/>
            <p:nvPr/>
          </p:nvSpPr>
          <p:spPr>
            <a:xfrm>
              <a:off x="5434212" y="1645931"/>
              <a:ext cx="23915" cy="25855"/>
            </a:xfrm>
            <a:custGeom>
              <a:avLst/>
              <a:gdLst>
                <a:gd name="connsiteX0" fmla="*/ 23514 w 23915"/>
                <a:gd name="connsiteY0" fmla="*/ 15907 h 25855"/>
                <a:gd name="connsiteX1" fmla="*/ 21788 w 23915"/>
                <a:gd name="connsiteY1" fmla="*/ 14183 h 25855"/>
                <a:gd name="connsiteX2" fmla="*/ 1828 w 23915"/>
                <a:gd name="connsiteY2" fmla="*/ 104 h 25855"/>
                <a:gd name="connsiteX3" fmla="*/ 104 w 23915"/>
                <a:gd name="connsiteY3" fmla="*/ 1828 h 25855"/>
                <a:gd name="connsiteX4" fmla="*/ 6387 w 23915"/>
                <a:gd name="connsiteY4" fmla="*/ 24815 h 25855"/>
                <a:gd name="connsiteX5" fmla="*/ 8112 w 23915"/>
                <a:gd name="connsiteY5" fmla="*/ 25677 h 25855"/>
                <a:gd name="connsiteX6" fmla="*/ 23308 w 23915"/>
                <a:gd name="connsiteY6" fmla="*/ 17878 h 25855"/>
                <a:gd name="connsiteX7" fmla="*/ 23514 w 23915"/>
                <a:gd name="connsiteY7" fmla="*/ 15907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5" h="25855">
                  <a:moveTo>
                    <a:pt x="23514" y="15907"/>
                  </a:moveTo>
                  <a:cubicBezTo>
                    <a:pt x="22856" y="15251"/>
                    <a:pt x="22446" y="14594"/>
                    <a:pt x="21788" y="14183"/>
                  </a:cubicBezTo>
                  <a:cubicBezTo>
                    <a:pt x="15916" y="8108"/>
                    <a:pt x="9221" y="3552"/>
                    <a:pt x="1828" y="104"/>
                  </a:cubicBezTo>
                  <a:cubicBezTo>
                    <a:pt x="760" y="-348"/>
                    <a:pt x="-348" y="760"/>
                    <a:pt x="104" y="1828"/>
                  </a:cubicBezTo>
                  <a:cubicBezTo>
                    <a:pt x="2691" y="8765"/>
                    <a:pt x="4662" y="16359"/>
                    <a:pt x="6387" y="24815"/>
                  </a:cubicBezTo>
                  <a:cubicBezTo>
                    <a:pt x="6593" y="25677"/>
                    <a:pt x="7455" y="26129"/>
                    <a:pt x="8112" y="25677"/>
                  </a:cubicBezTo>
                  <a:cubicBezTo>
                    <a:pt x="13533" y="23502"/>
                    <a:pt x="18544" y="20916"/>
                    <a:pt x="23308" y="17878"/>
                  </a:cubicBezTo>
                  <a:cubicBezTo>
                    <a:pt x="23965" y="17426"/>
                    <a:pt x="24171" y="16359"/>
                    <a:pt x="23514" y="1590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B36F1805-7046-DA45-B0FB-3CC4349EF471}"/>
                </a:ext>
              </a:extLst>
            </p:cNvPr>
            <p:cNvSpPr/>
            <p:nvPr/>
          </p:nvSpPr>
          <p:spPr>
            <a:xfrm>
              <a:off x="5442283" y="1670288"/>
              <a:ext cx="33636" cy="34036"/>
            </a:xfrm>
            <a:custGeom>
              <a:avLst/>
              <a:gdLst>
                <a:gd name="connsiteX0" fmla="*/ 22589 w 33636"/>
                <a:gd name="connsiteY0" fmla="*/ 663 h 34036"/>
                <a:gd name="connsiteX1" fmla="*/ 20617 w 33636"/>
                <a:gd name="connsiteY1" fmla="*/ 212 h 34036"/>
                <a:gd name="connsiteX2" fmla="*/ 4354 w 33636"/>
                <a:gd name="connsiteY2" fmla="*/ 8873 h 34036"/>
                <a:gd name="connsiteX3" fmla="*/ 862 w 33636"/>
                <a:gd name="connsiteY3" fmla="*/ 10392 h 34036"/>
                <a:gd name="connsiteX4" fmla="*/ 0 w 33636"/>
                <a:gd name="connsiteY4" fmla="*/ 11706 h 34036"/>
                <a:gd name="connsiteX5" fmla="*/ 1520 w 33636"/>
                <a:gd name="connsiteY5" fmla="*/ 32723 h 34036"/>
                <a:gd name="connsiteX6" fmla="*/ 2834 w 33636"/>
                <a:gd name="connsiteY6" fmla="*/ 34036 h 34036"/>
                <a:gd name="connsiteX7" fmla="*/ 32322 w 33636"/>
                <a:gd name="connsiteY7" fmla="*/ 34036 h 34036"/>
                <a:gd name="connsiteX8" fmla="*/ 33637 w 33636"/>
                <a:gd name="connsiteY8" fmla="*/ 32518 h 34036"/>
                <a:gd name="connsiteX9" fmla="*/ 22589 w 33636"/>
                <a:gd name="connsiteY9" fmla="*/ 663 h 3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036">
                  <a:moveTo>
                    <a:pt x="22589" y="663"/>
                  </a:moveTo>
                  <a:cubicBezTo>
                    <a:pt x="22137" y="6"/>
                    <a:pt x="21275" y="-199"/>
                    <a:pt x="20617" y="212"/>
                  </a:cubicBezTo>
                  <a:cubicBezTo>
                    <a:pt x="15648" y="3455"/>
                    <a:pt x="10185" y="6492"/>
                    <a:pt x="4354" y="8873"/>
                  </a:cubicBezTo>
                  <a:cubicBezTo>
                    <a:pt x="3286" y="9325"/>
                    <a:pt x="1971" y="9735"/>
                    <a:pt x="862" y="10392"/>
                  </a:cubicBezTo>
                  <a:cubicBezTo>
                    <a:pt x="206" y="10597"/>
                    <a:pt x="0" y="11049"/>
                    <a:pt x="0" y="11706"/>
                  </a:cubicBezTo>
                  <a:cubicBezTo>
                    <a:pt x="862" y="18438"/>
                    <a:pt x="1315" y="25580"/>
                    <a:pt x="1520" y="32723"/>
                  </a:cubicBezTo>
                  <a:cubicBezTo>
                    <a:pt x="1520" y="33380"/>
                    <a:pt x="2177" y="34036"/>
                    <a:pt x="2834" y="34036"/>
                  </a:cubicBezTo>
                  <a:lnTo>
                    <a:pt x="32322" y="34036"/>
                  </a:lnTo>
                  <a:cubicBezTo>
                    <a:pt x="32980" y="34036"/>
                    <a:pt x="33637" y="33380"/>
                    <a:pt x="33637" y="32518"/>
                  </a:cubicBezTo>
                  <a:cubicBezTo>
                    <a:pt x="32774" y="21024"/>
                    <a:pt x="28873" y="10187"/>
                    <a:pt x="22589" y="6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5022817-3B1A-BD48-94FC-85A031C06041}"/>
                </a:ext>
              </a:extLst>
            </p:cNvPr>
            <p:cNvSpPr/>
            <p:nvPr/>
          </p:nvSpPr>
          <p:spPr>
            <a:xfrm>
              <a:off x="5382432" y="1738600"/>
              <a:ext cx="50047" cy="38791"/>
            </a:xfrm>
            <a:custGeom>
              <a:avLst/>
              <a:gdLst>
                <a:gd name="connsiteX0" fmla="*/ 49050 w 50047"/>
                <a:gd name="connsiteY0" fmla="*/ 3243 h 38791"/>
                <a:gd name="connsiteX1" fmla="*/ 24983 w 50047"/>
                <a:gd name="connsiteY1" fmla="*/ 0 h 38791"/>
                <a:gd name="connsiteX2" fmla="*/ 916 w 50047"/>
                <a:gd name="connsiteY2" fmla="*/ 3243 h 38791"/>
                <a:gd name="connsiteX3" fmla="*/ 53 w 50047"/>
                <a:gd name="connsiteY3" fmla="*/ 4762 h 38791"/>
                <a:gd name="connsiteX4" fmla="*/ 10485 w 50047"/>
                <a:gd name="connsiteY4" fmla="*/ 36616 h 38791"/>
                <a:gd name="connsiteX5" fmla="*/ 11348 w 50047"/>
                <a:gd name="connsiteY5" fmla="*/ 37273 h 38791"/>
                <a:gd name="connsiteX6" fmla="*/ 25024 w 50047"/>
                <a:gd name="connsiteY6" fmla="*/ 38791 h 38791"/>
                <a:gd name="connsiteX7" fmla="*/ 38700 w 50047"/>
                <a:gd name="connsiteY7" fmla="*/ 37273 h 38791"/>
                <a:gd name="connsiteX8" fmla="*/ 39563 w 50047"/>
                <a:gd name="connsiteY8" fmla="*/ 36616 h 38791"/>
                <a:gd name="connsiteX9" fmla="*/ 49995 w 50047"/>
                <a:gd name="connsiteY9" fmla="*/ 4762 h 38791"/>
                <a:gd name="connsiteX10" fmla="*/ 49132 w 50047"/>
                <a:gd name="connsiteY10" fmla="*/ 3243 h 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7" h="38791">
                  <a:moveTo>
                    <a:pt x="49050" y="3243"/>
                  </a:moveTo>
                  <a:cubicBezTo>
                    <a:pt x="41247" y="1067"/>
                    <a:pt x="33197" y="0"/>
                    <a:pt x="24983" y="0"/>
                  </a:cubicBezTo>
                  <a:cubicBezTo>
                    <a:pt x="16769" y="0"/>
                    <a:pt x="8719" y="1067"/>
                    <a:pt x="916" y="3243"/>
                  </a:cubicBezTo>
                  <a:cubicBezTo>
                    <a:pt x="258" y="3448"/>
                    <a:pt x="-152" y="4105"/>
                    <a:pt x="53" y="4762"/>
                  </a:cubicBezTo>
                  <a:cubicBezTo>
                    <a:pt x="2435" y="17980"/>
                    <a:pt x="6132" y="29063"/>
                    <a:pt x="10485" y="36616"/>
                  </a:cubicBezTo>
                  <a:cubicBezTo>
                    <a:pt x="10690" y="37067"/>
                    <a:pt x="10937" y="37273"/>
                    <a:pt x="11348" y="37273"/>
                  </a:cubicBezTo>
                  <a:cubicBezTo>
                    <a:pt x="15701" y="38340"/>
                    <a:pt x="20465" y="38791"/>
                    <a:pt x="25024" y="38791"/>
                  </a:cubicBezTo>
                  <a:cubicBezTo>
                    <a:pt x="29583" y="38791"/>
                    <a:pt x="34347" y="38340"/>
                    <a:pt x="38700" y="37273"/>
                  </a:cubicBezTo>
                  <a:cubicBezTo>
                    <a:pt x="39152" y="37273"/>
                    <a:pt x="39563" y="37067"/>
                    <a:pt x="39563" y="36616"/>
                  </a:cubicBezTo>
                  <a:cubicBezTo>
                    <a:pt x="43916" y="29022"/>
                    <a:pt x="47572" y="17980"/>
                    <a:pt x="49995" y="4762"/>
                  </a:cubicBezTo>
                  <a:cubicBezTo>
                    <a:pt x="50200" y="4105"/>
                    <a:pt x="49790" y="3448"/>
                    <a:pt x="49132" y="32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5987F4C8-98F2-5242-BB1D-47FDBE842E34}"/>
                </a:ext>
              </a:extLst>
            </p:cNvPr>
            <p:cNvSpPr/>
            <p:nvPr/>
          </p:nvSpPr>
          <p:spPr>
            <a:xfrm>
              <a:off x="5338827" y="1712780"/>
              <a:ext cx="33636" cy="34191"/>
            </a:xfrm>
            <a:custGeom>
              <a:avLst/>
              <a:gdLst>
                <a:gd name="connsiteX0" fmla="*/ 32117 w 33636"/>
                <a:gd name="connsiteY0" fmla="*/ 1519 h 34191"/>
                <a:gd name="connsiteX1" fmla="*/ 30803 w 33636"/>
                <a:gd name="connsiteY1" fmla="*/ 0 h 34191"/>
                <a:gd name="connsiteX2" fmla="*/ 1314 w 33636"/>
                <a:gd name="connsiteY2" fmla="*/ 0 h 34191"/>
                <a:gd name="connsiteX3" fmla="*/ 0 w 33636"/>
                <a:gd name="connsiteY3" fmla="*/ 1519 h 34191"/>
                <a:gd name="connsiteX4" fmla="*/ 11048 w 33636"/>
                <a:gd name="connsiteY4" fmla="*/ 33619 h 34191"/>
                <a:gd name="connsiteX5" fmla="*/ 13019 w 33636"/>
                <a:gd name="connsiteY5" fmla="*/ 34071 h 34191"/>
                <a:gd name="connsiteX6" fmla="*/ 29283 w 33636"/>
                <a:gd name="connsiteY6" fmla="*/ 25163 h 34191"/>
                <a:gd name="connsiteX7" fmla="*/ 32774 w 33636"/>
                <a:gd name="connsiteY7" fmla="*/ 23850 h 34191"/>
                <a:gd name="connsiteX8" fmla="*/ 33636 w 33636"/>
                <a:gd name="connsiteY8" fmla="*/ 22331 h 34191"/>
                <a:gd name="connsiteX9" fmla="*/ 32117 w 33636"/>
                <a:gd name="connsiteY9" fmla="*/ 1519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117" y="1519"/>
                  </a:moveTo>
                  <a:cubicBezTo>
                    <a:pt x="32117" y="657"/>
                    <a:pt x="31460" y="0"/>
                    <a:pt x="30803" y="0"/>
                  </a:cubicBezTo>
                  <a:lnTo>
                    <a:pt x="1314" y="0"/>
                  </a:lnTo>
                  <a:cubicBezTo>
                    <a:pt x="657" y="0"/>
                    <a:pt x="0" y="862"/>
                    <a:pt x="0" y="1519"/>
                  </a:cubicBezTo>
                  <a:cubicBezTo>
                    <a:pt x="1068" y="13013"/>
                    <a:pt x="4764" y="24055"/>
                    <a:pt x="11048" y="33619"/>
                  </a:cubicBezTo>
                  <a:cubicBezTo>
                    <a:pt x="11499" y="34276"/>
                    <a:pt x="12362" y="34276"/>
                    <a:pt x="13019" y="34071"/>
                  </a:cubicBezTo>
                  <a:cubicBezTo>
                    <a:pt x="18030" y="30582"/>
                    <a:pt x="23451" y="27585"/>
                    <a:pt x="29283" y="25163"/>
                  </a:cubicBezTo>
                  <a:cubicBezTo>
                    <a:pt x="30351" y="24712"/>
                    <a:pt x="31665" y="24301"/>
                    <a:pt x="32774" y="23850"/>
                  </a:cubicBezTo>
                  <a:cubicBezTo>
                    <a:pt x="33431" y="23644"/>
                    <a:pt x="33636" y="22988"/>
                    <a:pt x="33636" y="22331"/>
                  </a:cubicBezTo>
                  <a:cubicBezTo>
                    <a:pt x="32774" y="15599"/>
                    <a:pt x="32322" y="8661"/>
                    <a:pt x="32117" y="151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264ED3E7-CB5D-C245-BD88-AFC2D6FBB6EE}"/>
                </a:ext>
              </a:extLst>
            </p:cNvPr>
            <p:cNvSpPr/>
            <p:nvPr/>
          </p:nvSpPr>
          <p:spPr>
            <a:xfrm>
              <a:off x="5434275" y="1745486"/>
              <a:ext cx="23812" cy="25772"/>
            </a:xfrm>
            <a:custGeom>
              <a:avLst/>
              <a:gdLst>
                <a:gd name="connsiteX0" fmla="*/ 23205 w 23812"/>
                <a:gd name="connsiteY0" fmla="*/ 7851 h 25772"/>
                <a:gd name="connsiteX1" fmla="*/ 8009 w 23812"/>
                <a:gd name="connsiteY1" fmla="*/ 52 h 25772"/>
                <a:gd name="connsiteX2" fmla="*/ 6283 w 23812"/>
                <a:gd name="connsiteY2" fmla="*/ 1119 h 25772"/>
                <a:gd name="connsiteX3" fmla="*/ 0 w 23812"/>
                <a:gd name="connsiteY3" fmla="*/ 23902 h 25772"/>
                <a:gd name="connsiteX4" fmla="*/ 0 w 23812"/>
                <a:gd name="connsiteY4" fmla="*/ 24353 h 25772"/>
                <a:gd name="connsiteX5" fmla="*/ 1725 w 23812"/>
                <a:gd name="connsiteY5" fmla="*/ 25667 h 25772"/>
                <a:gd name="connsiteX6" fmla="*/ 21685 w 23812"/>
                <a:gd name="connsiteY6" fmla="*/ 11792 h 25772"/>
                <a:gd name="connsiteX7" fmla="*/ 23410 w 23812"/>
                <a:gd name="connsiteY7" fmla="*/ 10068 h 25772"/>
                <a:gd name="connsiteX8" fmla="*/ 23205 w 23812"/>
                <a:gd name="connsiteY8" fmla="*/ 7893 h 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25772">
                  <a:moveTo>
                    <a:pt x="23205" y="7851"/>
                  </a:moveTo>
                  <a:cubicBezTo>
                    <a:pt x="18441" y="4814"/>
                    <a:pt x="13430" y="2228"/>
                    <a:pt x="8009" y="52"/>
                  </a:cubicBezTo>
                  <a:cubicBezTo>
                    <a:pt x="7351" y="-153"/>
                    <a:pt x="6489" y="257"/>
                    <a:pt x="6283" y="1119"/>
                  </a:cubicBezTo>
                  <a:cubicBezTo>
                    <a:pt x="4559" y="9370"/>
                    <a:pt x="2587" y="17170"/>
                    <a:pt x="0" y="23902"/>
                  </a:cubicBezTo>
                  <a:lnTo>
                    <a:pt x="0" y="24353"/>
                  </a:lnTo>
                  <a:cubicBezTo>
                    <a:pt x="0" y="25215"/>
                    <a:pt x="862" y="26077"/>
                    <a:pt x="1725" y="25667"/>
                  </a:cubicBezTo>
                  <a:cubicBezTo>
                    <a:pt x="9118" y="22424"/>
                    <a:pt x="15812" y="17662"/>
                    <a:pt x="21685" y="11792"/>
                  </a:cubicBezTo>
                  <a:cubicBezTo>
                    <a:pt x="22342" y="11135"/>
                    <a:pt x="22753" y="10725"/>
                    <a:pt x="23410" y="10068"/>
                  </a:cubicBezTo>
                  <a:cubicBezTo>
                    <a:pt x="24067" y="9411"/>
                    <a:pt x="23862" y="8344"/>
                    <a:pt x="23205" y="789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B8E77A94-51D6-264A-A689-51726E395009}"/>
                </a:ext>
              </a:extLst>
            </p:cNvPr>
            <p:cNvSpPr/>
            <p:nvPr/>
          </p:nvSpPr>
          <p:spPr>
            <a:xfrm>
              <a:off x="5442325" y="1712780"/>
              <a:ext cx="33636" cy="34191"/>
            </a:xfrm>
            <a:custGeom>
              <a:avLst/>
              <a:gdLst>
                <a:gd name="connsiteX0" fmla="*/ 32322 w 33636"/>
                <a:gd name="connsiteY0" fmla="*/ 0 h 34191"/>
                <a:gd name="connsiteX1" fmla="*/ 2834 w 33636"/>
                <a:gd name="connsiteY1" fmla="*/ 0 h 34191"/>
                <a:gd name="connsiteX2" fmla="*/ 1520 w 33636"/>
                <a:gd name="connsiteY2" fmla="*/ 1519 h 34191"/>
                <a:gd name="connsiteX3" fmla="*/ 0 w 33636"/>
                <a:gd name="connsiteY3" fmla="*/ 22331 h 34191"/>
                <a:gd name="connsiteX4" fmla="*/ 862 w 33636"/>
                <a:gd name="connsiteY4" fmla="*/ 23850 h 34191"/>
                <a:gd name="connsiteX5" fmla="*/ 4354 w 33636"/>
                <a:gd name="connsiteY5" fmla="*/ 25163 h 34191"/>
                <a:gd name="connsiteX6" fmla="*/ 20617 w 33636"/>
                <a:gd name="connsiteY6" fmla="*/ 34071 h 34191"/>
                <a:gd name="connsiteX7" fmla="*/ 22589 w 33636"/>
                <a:gd name="connsiteY7" fmla="*/ 33619 h 34191"/>
                <a:gd name="connsiteX8" fmla="*/ 33637 w 33636"/>
                <a:gd name="connsiteY8" fmla="*/ 1519 h 34191"/>
                <a:gd name="connsiteX9" fmla="*/ 32322 w 33636"/>
                <a:gd name="connsiteY9" fmla="*/ 0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322" y="0"/>
                  </a:moveTo>
                  <a:lnTo>
                    <a:pt x="2834" y="0"/>
                  </a:lnTo>
                  <a:cubicBezTo>
                    <a:pt x="2177" y="0"/>
                    <a:pt x="1520" y="657"/>
                    <a:pt x="1520" y="1519"/>
                  </a:cubicBezTo>
                  <a:cubicBezTo>
                    <a:pt x="1314" y="8661"/>
                    <a:pt x="862" y="15599"/>
                    <a:pt x="0" y="22331"/>
                  </a:cubicBezTo>
                  <a:cubicBezTo>
                    <a:pt x="0" y="22988"/>
                    <a:pt x="206" y="23644"/>
                    <a:pt x="862" y="23850"/>
                  </a:cubicBezTo>
                  <a:cubicBezTo>
                    <a:pt x="1930" y="24301"/>
                    <a:pt x="3245" y="24712"/>
                    <a:pt x="4354" y="25163"/>
                  </a:cubicBezTo>
                  <a:cubicBezTo>
                    <a:pt x="10226" y="27544"/>
                    <a:pt x="15648" y="30582"/>
                    <a:pt x="20617" y="34071"/>
                  </a:cubicBezTo>
                  <a:cubicBezTo>
                    <a:pt x="21275" y="34276"/>
                    <a:pt x="22137" y="34276"/>
                    <a:pt x="22589" y="33619"/>
                  </a:cubicBezTo>
                  <a:cubicBezTo>
                    <a:pt x="28873" y="24096"/>
                    <a:pt x="32774" y="13013"/>
                    <a:pt x="33637" y="1519"/>
                  </a:cubicBezTo>
                  <a:cubicBezTo>
                    <a:pt x="33637" y="862"/>
                    <a:pt x="3298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45C0CE8-FB7F-C347-9F45-D4F16671192B}"/>
                </a:ext>
              </a:extLst>
            </p:cNvPr>
            <p:cNvSpPr/>
            <p:nvPr/>
          </p:nvSpPr>
          <p:spPr>
            <a:xfrm>
              <a:off x="5356746" y="1645890"/>
              <a:ext cx="24023" cy="25855"/>
            </a:xfrm>
            <a:custGeom>
              <a:avLst/>
              <a:gdLst>
                <a:gd name="connsiteX0" fmla="*/ 22002 w 24023"/>
                <a:gd name="connsiteY0" fmla="*/ 104 h 25855"/>
                <a:gd name="connsiteX1" fmla="*/ 2042 w 24023"/>
                <a:gd name="connsiteY1" fmla="*/ 14183 h 25855"/>
                <a:gd name="connsiteX2" fmla="*/ 317 w 24023"/>
                <a:gd name="connsiteY2" fmla="*/ 15907 h 25855"/>
                <a:gd name="connsiteX3" fmla="*/ 522 w 24023"/>
                <a:gd name="connsiteY3" fmla="*/ 17878 h 25855"/>
                <a:gd name="connsiteX4" fmla="*/ 15718 w 24023"/>
                <a:gd name="connsiteY4" fmla="*/ 25677 h 25855"/>
                <a:gd name="connsiteX5" fmla="*/ 17443 w 24023"/>
                <a:gd name="connsiteY5" fmla="*/ 24815 h 25855"/>
                <a:gd name="connsiteX6" fmla="*/ 23727 w 24023"/>
                <a:gd name="connsiteY6" fmla="*/ 1828 h 25855"/>
                <a:gd name="connsiteX7" fmla="*/ 23932 w 24023"/>
                <a:gd name="connsiteY7" fmla="*/ 1828 h 25855"/>
                <a:gd name="connsiteX8" fmla="*/ 21961 w 24023"/>
                <a:gd name="connsiteY8" fmla="*/ 104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3" h="25855">
                  <a:moveTo>
                    <a:pt x="22002" y="104"/>
                  </a:moveTo>
                  <a:cubicBezTo>
                    <a:pt x="14609" y="3552"/>
                    <a:pt x="7915" y="8108"/>
                    <a:pt x="2042" y="14183"/>
                  </a:cubicBezTo>
                  <a:cubicBezTo>
                    <a:pt x="1385" y="14635"/>
                    <a:pt x="974" y="15251"/>
                    <a:pt x="317" y="15907"/>
                  </a:cubicBezTo>
                  <a:cubicBezTo>
                    <a:pt x="-135" y="16359"/>
                    <a:pt x="-135" y="17426"/>
                    <a:pt x="522" y="17878"/>
                  </a:cubicBezTo>
                  <a:cubicBezTo>
                    <a:pt x="5286" y="20915"/>
                    <a:pt x="10502" y="23502"/>
                    <a:pt x="15718" y="25677"/>
                  </a:cubicBezTo>
                  <a:cubicBezTo>
                    <a:pt x="16580" y="26129"/>
                    <a:pt x="17443" y="25677"/>
                    <a:pt x="17443" y="24815"/>
                  </a:cubicBezTo>
                  <a:cubicBezTo>
                    <a:pt x="19168" y="16359"/>
                    <a:pt x="21140" y="8765"/>
                    <a:pt x="23727" y="1828"/>
                  </a:cubicBezTo>
                  <a:lnTo>
                    <a:pt x="23932" y="1828"/>
                  </a:lnTo>
                  <a:cubicBezTo>
                    <a:pt x="24384" y="760"/>
                    <a:pt x="23070" y="-348"/>
                    <a:pt x="21961" y="10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24DFB07-5CD4-6B4A-8104-D11CB32B9A88}"/>
                </a:ext>
              </a:extLst>
            </p:cNvPr>
            <p:cNvSpPr/>
            <p:nvPr/>
          </p:nvSpPr>
          <p:spPr>
            <a:xfrm>
              <a:off x="5338827" y="1670270"/>
              <a:ext cx="33636" cy="34054"/>
            </a:xfrm>
            <a:custGeom>
              <a:avLst/>
              <a:gdLst>
                <a:gd name="connsiteX0" fmla="*/ 32774 w 33636"/>
                <a:gd name="connsiteY0" fmla="*/ 10410 h 34054"/>
                <a:gd name="connsiteX1" fmla="*/ 29283 w 33636"/>
                <a:gd name="connsiteY1" fmla="*/ 8891 h 34054"/>
                <a:gd name="connsiteX2" fmla="*/ 13019 w 33636"/>
                <a:gd name="connsiteY2" fmla="*/ 230 h 34054"/>
                <a:gd name="connsiteX3" fmla="*/ 11048 w 33636"/>
                <a:gd name="connsiteY3" fmla="*/ 682 h 34054"/>
                <a:gd name="connsiteX4" fmla="*/ 0 w 33636"/>
                <a:gd name="connsiteY4" fmla="*/ 32536 h 34054"/>
                <a:gd name="connsiteX5" fmla="*/ 1314 w 33636"/>
                <a:gd name="connsiteY5" fmla="*/ 34055 h 34054"/>
                <a:gd name="connsiteX6" fmla="*/ 32117 w 33636"/>
                <a:gd name="connsiteY6" fmla="*/ 34055 h 34054"/>
                <a:gd name="connsiteX7" fmla="*/ 33636 w 33636"/>
                <a:gd name="connsiteY7" fmla="*/ 11724 h 34054"/>
                <a:gd name="connsiteX8" fmla="*/ 32774 w 33636"/>
                <a:gd name="connsiteY8" fmla="*/ 10410 h 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6" h="34054">
                  <a:moveTo>
                    <a:pt x="32774" y="10410"/>
                  </a:moveTo>
                  <a:cubicBezTo>
                    <a:pt x="31706" y="9753"/>
                    <a:pt x="30392" y="9343"/>
                    <a:pt x="29283" y="8891"/>
                  </a:cubicBezTo>
                  <a:cubicBezTo>
                    <a:pt x="23410" y="6511"/>
                    <a:pt x="17989" y="3473"/>
                    <a:pt x="13019" y="230"/>
                  </a:cubicBezTo>
                  <a:cubicBezTo>
                    <a:pt x="12362" y="-222"/>
                    <a:pt x="11499" y="25"/>
                    <a:pt x="11048" y="682"/>
                  </a:cubicBezTo>
                  <a:cubicBezTo>
                    <a:pt x="4764" y="10205"/>
                    <a:pt x="1068" y="21042"/>
                    <a:pt x="0" y="32536"/>
                  </a:cubicBezTo>
                  <a:cubicBezTo>
                    <a:pt x="0" y="33398"/>
                    <a:pt x="657" y="34055"/>
                    <a:pt x="1314" y="34055"/>
                  </a:cubicBezTo>
                  <a:lnTo>
                    <a:pt x="32117" y="34055"/>
                  </a:lnTo>
                  <a:cubicBezTo>
                    <a:pt x="32322" y="26460"/>
                    <a:pt x="32774" y="18866"/>
                    <a:pt x="33636" y="11724"/>
                  </a:cubicBezTo>
                  <a:cubicBezTo>
                    <a:pt x="33636" y="11067"/>
                    <a:pt x="33431" y="10656"/>
                    <a:pt x="32774" y="1041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3A97BE7-35FC-704B-9413-76661C02E264}"/>
                </a:ext>
              </a:extLst>
            </p:cNvPr>
            <p:cNvSpPr/>
            <p:nvPr/>
          </p:nvSpPr>
          <p:spPr>
            <a:xfrm>
              <a:off x="5356746" y="1745471"/>
              <a:ext cx="24050" cy="25744"/>
            </a:xfrm>
            <a:custGeom>
              <a:avLst/>
              <a:gdLst>
                <a:gd name="connsiteX0" fmla="*/ 23727 w 24050"/>
                <a:gd name="connsiteY0" fmla="*/ 23916 h 25744"/>
                <a:gd name="connsiteX1" fmla="*/ 17443 w 24050"/>
                <a:gd name="connsiteY1" fmla="*/ 1134 h 25744"/>
                <a:gd name="connsiteX2" fmla="*/ 15718 w 24050"/>
                <a:gd name="connsiteY2" fmla="*/ 67 h 25744"/>
                <a:gd name="connsiteX3" fmla="*/ 522 w 24050"/>
                <a:gd name="connsiteY3" fmla="*/ 7866 h 25744"/>
                <a:gd name="connsiteX4" fmla="*/ 317 w 24050"/>
                <a:gd name="connsiteY4" fmla="*/ 10042 h 25744"/>
                <a:gd name="connsiteX5" fmla="*/ 2042 w 24050"/>
                <a:gd name="connsiteY5" fmla="*/ 11766 h 25744"/>
                <a:gd name="connsiteX6" fmla="*/ 22002 w 24050"/>
                <a:gd name="connsiteY6" fmla="*/ 25640 h 25744"/>
                <a:gd name="connsiteX7" fmla="*/ 23973 w 24050"/>
                <a:gd name="connsiteY7" fmla="*/ 23916 h 25744"/>
                <a:gd name="connsiteX8" fmla="*/ 23768 w 24050"/>
                <a:gd name="connsiteY8" fmla="*/ 23916 h 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50" h="25744">
                  <a:moveTo>
                    <a:pt x="23727" y="23916"/>
                  </a:moveTo>
                  <a:cubicBezTo>
                    <a:pt x="21140" y="17184"/>
                    <a:pt x="19168" y="9385"/>
                    <a:pt x="17443" y="1134"/>
                  </a:cubicBezTo>
                  <a:cubicBezTo>
                    <a:pt x="17443" y="272"/>
                    <a:pt x="16580" y="-179"/>
                    <a:pt x="15718" y="67"/>
                  </a:cubicBezTo>
                  <a:cubicBezTo>
                    <a:pt x="10502" y="2242"/>
                    <a:pt x="5286" y="4829"/>
                    <a:pt x="522" y="7866"/>
                  </a:cubicBezTo>
                  <a:cubicBezTo>
                    <a:pt x="-135" y="8318"/>
                    <a:pt x="-135" y="9385"/>
                    <a:pt x="317" y="10042"/>
                  </a:cubicBezTo>
                  <a:cubicBezTo>
                    <a:pt x="974" y="10699"/>
                    <a:pt x="1385" y="11109"/>
                    <a:pt x="2042" y="11766"/>
                  </a:cubicBezTo>
                  <a:cubicBezTo>
                    <a:pt x="7915" y="17636"/>
                    <a:pt x="14609" y="22398"/>
                    <a:pt x="22002" y="25640"/>
                  </a:cubicBezTo>
                  <a:cubicBezTo>
                    <a:pt x="23070" y="26092"/>
                    <a:pt x="24384" y="24984"/>
                    <a:pt x="23973" y="23916"/>
                  </a:cubicBezTo>
                  <a:lnTo>
                    <a:pt x="23768" y="2391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23" name="Forma libre 22">
            <a:extLst>
              <a:ext uri="{FF2B5EF4-FFF2-40B4-BE49-F238E27FC236}">
                <a16:creationId xmlns:a16="http://schemas.microsoft.com/office/drawing/2014/main" id="{61AC61F4-6D9D-E84E-9257-69EC63C67423}"/>
              </a:ext>
            </a:extLst>
          </p:cNvPr>
          <p:cNvSpPr/>
          <p:nvPr/>
        </p:nvSpPr>
        <p:spPr>
          <a:xfrm>
            <a:off x="5287407" y="1238456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5A0B0597-81CF-504C-8DD2-90CBC2E57DDC}"/>
              </a:ext>
            </a:extLst>
          </p:cNvPr>
          <p:cNvSpPr/>
          <p:nvPr/>
        </p:nvSpPr>
        <p:spPr>
          <a:xfrm>
            <a:off x="5348150" y="1287510"/>
            <a:ext cx="118406" cy="141702"/>
          </a:xfrm>
          <a:custGeom>
            <a:avLst/>
            <a:gdLst>
              <a:gd name="connsiteX0" fmla="*/ 59224 w 118406"/>
              <a:gd name="connsiteY0" fmla="*/ 0 h 141702"/>
              <a:gd name="connsiteX1" fmla="*/ 0 w 118406"/>
              <a:gd name="connsiteY1" fmla="*/ 58947 h 141702"/>
              <a:gd name="connsiteX2" fmla="*/ 17578 w 118406"/>
              <a:gd name="connsiteY2" fmla="*/ 100981 h 141702"/>
              <a:gd name="connsiteX3" fmla="*/ 57211 w 118406"/>
              <a:gd name="connsiteY3" fmla="*/ 141045 h 141702"/>
              <a:gd name="connsiteX4" fmla="*/ 59224 w 118406"/>
              <a:gd name="connsiteY4" fmla="*/ 141702 h 141702"/>
              <a:gd name="connsiteX5" fmla="*/ 61442 w 118406"/>
              <a:gd name="connsiteY5" fmla="*/ 141045 h 141702"/>
              <a:gd name="connsiteX6" fmla="*/ 100828 w 118406"/>
              <a:gd name="connsiteY6" fmla="*/ 100981 h 141702"/>
              <a:gd name="connsiteX7" fmla="*/ 118406 w 118406"/>
              <a:gd name="connsiteY7" fmla="*/ 58947 h 141702"/>
              <a:gd name="connsiteX8" fmla="*/ 59183 w 118406"/>
              <a:gd name="connsiteY8" fmla="*/ 0 h 141702"/>
              <a:gd name="connsiteX9" fmla="*/ 59224 w 118406"/>
              <a:gd name="connsiteY9" fmla="*/ 82755 h 141702"/>
              <a:gd name="connsiteX10" fmla="*/ 35608 w 118406"/>
              <a:gd name="connsiteY10" fmla="*/ 58947 h 141702"/>
              <a:gd name="connsiteX11" fmla="*/ 59224 w 118406"/>
              <a:gd name="connsiteY11" fmla="*/ 35343 h 141702"/>
              <a:gd name="connsiteX12" fmla="*/ 82839 w 118406"/>
              <a:gd name="connsiteY12" fmla="*/ 58947 h 141702"/>
              <a:gd name="connsiteX13" fmla="*/ 59224 w 118406"/>
              <a:gd name="connsiteY13" fmla="*/ 82755 h 1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06" h="141702">
                <a:moveTo>
                  <a:pt x="59224" y="0"/>
                </a:moveTo>
                <a:cubicBezTo>
                  <a:pt x="26737" y="0"/>
                  <a:pt x="0" y="26477"/>
                  <a:pt x="0" y="58947"/>
                </a:cubicBezTo>
                <a:cubicBezTo>
                  <a:pt x="0" y="74956"/>
                  <a:pt x="6243" y="89857"/>
                  <a:pt x="17578" y="100981"/>
                </a:cubicBezTo>
                <a:lnTo>
                  <a:pt x="57211" y="141045"/>
                </a:lnTo>
                <a:cubicBezTo>
                  <a:pt x="57663" y="141497"/>
                  <a:pt x="58566" y="141702"/>
                  <a:pt x="59224" y="141702"/>
                </a:cubicBezTo>
                <a:cubicBezTo>
                  <a:pt x="60127" y="141702"/>
                  <a:pt x="60784" y="141497"/>
                  <a:pt x="61442" y="141045"/>
                </a:cubicBezTo>
                <a:lnTo>
                  <a:pt x="100828" y="100981"/>
                </a:lnTo>
                <a:cubicBezTo>
                  <a:pt x="112164" y="89857"/>
                  <a:pt x="118406" y="74956"/>
                  <a:pt x="118406" y="58947"/>
                </a:cubicBezTo>
                <a:cubicBezTo>
                  <a:pt x="118406" y="26477"/>
                  <a:pt x="91916" y="0"/>
                  <a:pt x="59183" y="0"/>
                </a:cubicBezTo>
                <a:close/>
                <a:moveTo>
                  <a:pt x="59224" y="82755"/>
                </a:moveTo>
                <a:cubicBezTo>
                  <a:pt x="46081" y="82755"/>
                  <a:pt x="35608" y="72083"/>
                  <a:pt x="35608" y="58947"/>
                </a:cubicBezTo>
                <a:cubicBezTo>
                  <a:pt x="35608" y="45811"/>
                  <a:pt x="46081" y="35343"/>
                  <a:pt x="59224" y="35343"/>
                </a:cubicBezTo>
                <a:cubicBezTo>
                  <a:pt x="72367" y="35343"/>
                  <a:pt x="82839" y="46016"/>
                  <a:pt x="82839" y="58947"/>
                </a:cubicBezTo>
                <a:cubicBezTo>
                  <a:pt x="82839" y="71877"/>
                  <a:pt x="72367" y="82755"/>
                  <a:pt x="59224" y="827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A28BA92-5BCA-0849-91DA-87A8BF6C4CF5}"/>
              </a:ext>
            </a:extLst>
          </p:cNvPr>
          <p:cNvSpPr/>
          <p:nvPr/>
        </p:nvSpPr>
        <p:spPr>
          <a:xfrm>
            <a:off x="5287407" y="537909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729FE76A-7723-9D4F-9B60-B3D4C0693EB0}"/>
              </a:ext>
            </a:extLst>
          </p:cNvPr>
          <p:cNvSpPr/>
          <p:nvPr/>
        </p:nvSpPr>
        <p:spPr>
          <a:xfrm>
            <a:off x="5338806" y="596107"/>
            <a:ext cx="130142" cy="130329"/>
          </a:xfrm>
          <a:custGeom>
            <a:avLst/>
            <a:gdLst>
              <a:gd name="connsiteX0" fmla="*/ 40311 w 130142"/>
              <a:gd name="connsiteY0" fmla="*/ 56042 h 130329"/>
              <a:gd name="connsiteX1" fmla="*/ 74112 w 130142"/>
              <a:gd name="connsiteY1" fmla="*/ 89826 h 130329"/>
              <a:gd name="connsiteX2" fmla="*/ 88405 w 130142"/>
              <a:gd name="connsiteY2" fmla="*/ 82027 h 130329"/>
              <a:gd name="connsiteX3" fmla="*/ 88405 w 130142"/>
              <a:gd name="connsiteY3" fmla="*/ 82027 h 130329"/>
              <a:gd name="connsiteX4" fmla="*/ 108529 w 130142"/>
              <a:gd name="connsiteY4" fmla="*/ 77470 h 130329"/>
              <a:gd name="connsiteX5" fmla="*/ 126724 w 130142"/>
              <a:gd name="connsiteY5" fmla="*/ 95655 h 130329"/>
              <a:gd name="connsiteX6" fmla="*/ 126724 w 130142"/>
              <a:gd name="connsiteY6" fmla="*/ 113183 h 130329"/>
              <a:gd name="connsiteX7" fmla="*/ 114361 w 130142"/>
              <a:gd name="connsiteY7" fmla="*/ 125539 h 130329"/>
              <a:gd name="connsiteX8" fmla="*/ 36369 w 130142"/>
              <a:gd name="connsiteY8" fmla="*/ 93726 h 130329"/>
              <a:gd name="connsiteX9" fmla="*/ 4539 w 130142"/>
              <a:gd name="connsiteY9" fmla="*/ 15773 h 130329"/>
              <a:gd name="connsiteX10" fmla="*/ 16901 w 130142"/>
              <a:gd name="connsiteY10" fmla="*/ 3417 h 130329"/>
              <a:gd name="connsiteX11" fmla="*/ 34439 w 130142"/>
              <a:gd name="connsiteY11" fmla="*/ 3417 h 130329"/>
              <a:gd name="connsiteX12" fmla="*/ 52632 w 130142"/>
              <a:gd name="connsiteY12" fmla="*/ 21602 h 130329"/>
              <a:gd name="connsiteX13" fmla="*/ 48074 w 130142"/>
              <a:gd name="connsiteY13" fmla="*/ 41716 h 130329"/>
              <a:gd name="connsiteX14" fmla="*/ 48074 w 130142"/>
              <a:gd name="connsiteY14" fmla="*/ 41716 h 130329"/>
              <a:gd name="connsiteX15" fmla="*/ 40270 w 130142"/>
              <a:gd name="connsiteY15" fmla="*/ 56001 h 1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2" h="130329">
                <a:moveTo>
                  <a:pt x="40311" y="56042"/>
                </a:moveTo>
                <a:cubicBezTo>
                  <a:pt x="43556" y="69671"/>
                  <a:pt x="61093" y="86583"/>
                  <a:pt x="74112" y="89826"/>
                </a:cubicBezTo>
                <a:cubicBezTo>
                  <a:pt x="79944" y="91140"/>
                  <a:pt x="86474" y="87897"/>
                  <a:pt x="88405" y="82027"/>
                </a:cubicBezTo>
                <a:lnTo>
                  <a:pt x="88405" y="82027"/>
                </a:lnTo>
                <a:cubicBezTo>
                  <a:pt x="90992" y="73571"/>
                  <a:pt x="102040" y="70984"/>
                  <a:pt x="108529" y="77470"/>
                </a:cubicBezTo>
                <a:lnTo>
                  <a:pt x="126724" y="95655"/>
                </a:lnTo>
                <a:cubicBezTo>
                  <a:pt x="131282" y="100212"/>
                  <a:pt x="131282" y="108011"/>
                  <a:pt x="126724" y="113183"/>
                </a:cubicBezTo>
                <a:lnTo>
                  <a:pt x="114361" y="125539"/>
                </a:lnTo>
                <a:cubicBezTo>
                  <a:pt x="101383" y="138511"/>
                  <a:pt x="66925" y="124225"/>
                  <a:pt x="36369" y="93726"/>
                </a:cubicBezTo>
                <a:cubicBezTo>
                  <a:pt x="5812" y="63185"/>
                  <a:pt x="-7823" y="28786"/>
                  <a:pt x="4539" y="15773"/>
                </a:cubicBezTo>
                <a:lnTo>
                  <a:pt x="16901" y="3417"/>
                </a:lnTo>
                <a:cubicBezTo>
                  <a:pt x="21460" y="-1139"/>
                  <a:pt x="29264" y="-1139"/>
                  <a:pt x="34439" y="3417"/>
                </a:cubicBezTo>
                <a:lnTo>
                  <a:pt x="52632" y="21602"/>
                </a:lnTo>
                <a:cubicBezTo>
                  <a:pt x="59122" y="28088"/>
                  <a:pt x="56534" y="39130"/>
                  <a:pt x="48074" y="41716"/>
                </a:cubicBezTo>
                <a:lnTo>
                  <a:pt x="48074" y="41716"/>
                </a:lnTo>
                <a:cubicBezTo>
                  <a:pt x="42242" y="43646"/>
                  <a:pt x="38340" y="50172"/>
                  <a:pt x="40270" y="56001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27" name="Gráfico 3">
            <a:extLst>
              <a:ext uri="{FF2B5EF4-FFF2-40B4-BE49-F238E27FC236}">
                <a16:creationId xmlns:a16="http://schemas.microsoft.com/office/drawing/2014/main" id="{13170FFC-0B9F-8945-8A5D-DD25B4D32EC1}"/>
              </a:ext>
            </a:extLst>
          </p:cNvPr>
          <p:cNvGrpSpPr/>
          <p:nvPr/>
        </p:nvGrpSpPr>
        <p:grpSpPr>
          <a:xfrm>
            <a:off x="5346005" y="963262"/>
            <a:ext cx="122594" cy="96301"/>
            <a:chOff x="5346005" y="963262"/>
            <a:chExt cx="122594" cy="96301"/>
          </a:xfrm>
          <a:solidFill>
            <a:srgbClr val="FFFFFF"/>
          </a:solidFill>
        </p:grpSpPr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62A945A4-D6DC-AC4D-A99B-6F167CC6029D}"/>
                </a:ext>
              </a:extLst>
            </p:cNvPr>
            <p:cNvSpPr/>
            <p:nvPr/>
          </p:nvSpPr>
          <p:spPr>
            <a:xfrm>
              <a:off x="5346005" y="963262"/>
              <a:ext cx="122594" cy="61242"/>
            </a:xfrm>
            <a:custGeom>
              <a:avLst/>
              <a:gdLst>
                <a:gd name="connsiteX0" fmla="*/ 61164 w 122594"/>
                <a:gd name="connsiteY0" fmla="*/ 0 h 61242"/>
                <a:gd name="connsiteX1" fmla="*/ 110818 w 122594"/>
                <a:gd name="connsiteY1" fmla="*/ 0 h 61242"/>
                <a:gd name="connsiteX2" fmla="*/ 118867 w 122594"/>
                <a:gd name="connsiteY2" fmla="*/ 2791 h 61242"/>
                <a:gd name="connsiteX3" fmla="*/ 122564 w 122594"/>
                <a:gd name="connsiteY3" fmla="*/ 11904 h 61242"/>
                <a:gd name="connsiteX4" fmla="*/ 116978 w 122594"/>
                <a:gd name="connsiteY4" fmla="*/ 24178 h 61242"/>
                <a:gd name="connsiteX5" fmla="*/ 106095 w 122594"/>
                <a:gd name="connsiteY5" fmla="*/ 33004 h 61242"/>
                <a:gd name="connsiteX6" fmla="*/ 72704 w 122594"/>
                <a:gd name="connsiteY6" fmla="*/ 56237 h 61242"/>
                <a:gd name="connsiteX7" fmla="*/ 63956 w 122594"/>
                <a:gd name="connsiteY7" fmla="*/ 60835 h 61242"/>
                <a:gd name="connsiteX8" fmla="*/ 57385 w 122594"/>
                <a:gd name="connsiteY8" fmla="*/ 60425 h 61242"/>
                <a:gd name="connsiteX9" fmla="*/ 49212 w 122594"/>
                <a:gd name="connsiteY9" fmla="*/ 55745 h 61242"/>
                <a:gd name="connsiteX10" fmla="*/ 11797 w 122594"/>
                <a:gd name="connsiteY10" fmla="*/ 29679 h 61242"/>
                <a:gd name="connsiteX11" fmla="*/ 1159 w 122594"/>
                <a:gd name="connsiteY11" fmla="*/ 17364 h 61242"/>
                <a:gd name="connsiteX12" fmla="*/ 3295 w 122594"/>
                <a:gd name="connsiteY12" fmla="*/ 2997 h 61242"/>
                <a:gd name="connsiteX13" fmla="*/ 11633 w 122594"/>
                <a:gd name="connsiteY13" fmla="*/ 0 h 61242"/>
                <a:gd name="connsiteX14" fmla="*/ 61164 w 122594"/>
                <a:gd name="connsiteY14" fmla="*/ 0 h 6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594" h="61242">
                  <a:moveTo>
                    <a:pt x="61164" y="0"/>
                  </a:moveTo>
                  <a:cubicBezTo>
                    <a:pt x="77715" y="0"/>
                    <a:pt x="94266" y="0"/>
                    <a:pt x="110818" y="0"/>
                  </a:cubicBezTo>
                  <a:cubicBezTo>
                    <a:pt x="113816" y="0"/>
                    <a:pt x="116568" y="739"/>
                    <a:pt x="118867" y="2791"/>
                  </a:cubicBezTo>
                  <a:cubicBezTo>
                    <a:pt x="121578" y="5254"/>
                    <a:pt x="122810" y="8292"/>
                    <a:pt x="122564" y="11904"/>
                  </a:cubicBezTo>
                  <a:cubicBezTo>
                    <a:pt x="122235" y="16707"/>
                    <a:pt x="120017" y="20607"/>
                    <a:pt x="116978" y="24178"/>
                  </a:cubicBezTo>
                  <a:cubicBezTo>
                    <a:pt x="113898" y="27790"/>
                    <a:pt x="109914" y="30335"/>
                    <a:pt x="106095" y="33004"/>
                  </a:cubicBezTo>
                  <a:cubicBezTo>
                    <a:pt x="94965" y="40762"/>
                    <a:pt x="83875" y="48520"/>
                    <a:pt x="72704" y="56237"/>
                  </a:cubicBezTo>
                  <a:cubicBezTo>
                    <a:pt x="69993" y="58126"/>
                    <a:pt x="67242" y="59973"/>
                    <a:pt x="63956" y="60835"/>
                  </a:cubicBezTo>
                  <a:cubicBezTo>
                    <a:pt x="61697" y="61451"/>
                    <a:pt x="59439" y="61410"/>
                    <a:pt x="57385" y="60425"/>
                  </a:cubicBezTo>
                  <a:cubicBezTo>
                    <a:pt x="54592" y="59029"/>
                    <a:pt x="51800" y="57551"/>
                    <a:pt x="49212" y="55745"/>
                  </a:cubicBezTo>
                  <a:cubicBezTo>
                    <a:pt x="36685" y="47125"/>
                    <a:pt x="24241" y="38381"/>
                    <a:pt x="11797" y="29679"/>
                  </a:cubicBezTo>
                  <a:cubicBezTo>
                    <a:pt x="7238" y="26477"/>
                    <a:pt x="3542" y="22454"/>
                    <a:pt x="1159" y="17364"/>
                  </a:cubicBezTo>
                  <a:cubicBezTo>
                    <a:pt x="-1017" y="12807"/>
                    <a:pt x="-31" y="6609"/>
                    <a:pt x="3295" y="2997"/>
                  </a:cubicBezTo>
                  <a:cubicBezTo>
                    <a:pt x="5554" y="534"/>
                    <a:pt x="8470" y="0"/>
                    <a:pt x="11633" y="0"/>
                  </a:cubicBezTo>
                  <a:cubicBezTo>
                    <a:pt x="28143" y="0"/>
                    <a:pt x="44653" y="0"/>
                    <a:pt x="61164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915B6563-00C4-C64B-A598-70CC8619C163}"/>
                </a:ext>
              </a:extLst>
            </p:cNvPr>
            <p:cNvSpPr/>
            <p:nvPr/>
          </p:nvSpPr>
          <p:spPr>
            <a:xfrm>
              <a:off x="5349875" y="1022250"/>
              <a:ext cx="114832" cy="37313"/>
            </a:xfrm>
            <a:custGeom>
              <a:avLst/>
              <a:gdLst>
                <a:gd name="connsiteX0" fmla="*/ 0 w 114832"/>
                <a:gd name="connsiteY0" fmla="*/ 34687 h 37313"/>
                <a:gd name="connsiteX1" fmla="*/ 34705 w 114832"/>
                <a:gd name="connsiteY1" fmla="*/ 0 h 37313"/>
                <a:gd name="connsiteX2" fmla="*/ 41522 w 114832"/>
                <a:gd name="connsiteY2" fmla="*/ 4844 h 37313"/>
                <a:gd name="connsiteX3" fmla="*/ 51666 w 114832"/>
                <a:gd name="connsiteY3" fmla="*/ 10057 h 37313"/>
                <a:gd name="connsiteX4" fmla="*/ 65548 w 114832"/>
                <a:gd name="connsiteY4" fmla="*/ 9195 h 37313"/>
                <a:gd name="connsiteX5" fmla="*/ 78650 w 114832"/>
                <a:gd name="connsiteY5" fmla="*/ 1067 h 37313"/>
                <a:gd name="connsiteX6" fmla="*/ 80128 w 114832"/>
                <a:gd name="connsiteY6" fmla="*/ 0 h 37313"/>
                <a:gd name="connsiteX7" fmla="*/ 114833 w 114832"/>
                <a:gd name="connsiteY7" fmla="*/ 34687 h 37313"/>
                <a:gd name="connsiteX8" fmla="*/ 109329 w 114832"/>
                <a:gd name="connsiteY8" fmla="*/ 37191 h 37313"/>
                <a:gd name="connsiteX9" fmla="*/ 107030 w 114832"/>
                <a:gd name="connsiteY9" fmla="*/ 37314 h 37313"/>
                <a:gd name="connsiteX10" fmla="*/ 7927 w 114832"/>
                <a:gd name="connsiteY10" fmla="*/ 37314 h 37313"/>
                <a:gd name="connsiteX11" fmla="*/ 82 w 114832"/>
                <a:gd name="connsiteY11" fmla="*/ 34646 h 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32" h="37313">
                  <a:moveTo>
                    <a:pt x="0" y="34687"/>
                  </a:moveTo>
                  <a:cubicBezTo>
                    <a:pt x="11582" y="23111"/>
                    <a:pt x="23123" y="11576"/>
                    <a:pt x="34705" y="0"/>
                  </a:cubicBezTo>
                  <a:cubicBezTo>
                    <a:pt x="36922" y="1601"/>
                    <a:pt x="39264" y="3161"/>
                    <a:pt x="41522" y="4844"/>
                  </a:cubicBezTo>
                  <a:cubicBezTo>
                    <a:pt x="44644" y="7102"/>
                    <a:pt x="48053" y="8826"/>
                    <a:pt x="51666" y="10057"/>
                  </a:cubicBezTo>
                  <a:cubicBezTo>
                    <a:pt x="56390" y="11699"/>
                    <a:pt x="60989" y="11083"/>
                    <a:pt x="65548" y="9195"/>
                  </a:cubicBezTo>
                  <a:cubicBezTo>
                    <a:pt x="70354" y="7184"/>
                    <a:pt x="74420" y="4023"/>
                    <a:pt x="78650" y="1067"/>
                  </a:cubicBezTo>
                  <a:cubicBezTo>
                    <a:pt x="79184" y="698"/>
                    <a:pt x="79677" y="328"/>
                    <a:pt x="80128" y="0"/>
                  </a:cubicBezTo>
                  <a:cubicBezTo>
                    <a:pt x="91710" y="11576"/>
                    <a:pt x="103251" y="23111"/>
                    <a:pt x="114833" y="34687"/>
                  </a:cubicBezTo>
                  <a:cubicBezTo>
                    <a:pt x="113354" y="36082"/>
                    <a:pt x="111465" y="36903"/>
                    <a:pt x="109329" y="37191"/>
                  </a:cubicBezTo>
                  <a:cubicBezTo>
                    <a:pt x="108549" y="37273"/>
                    <a:pt x="107810" y="37314"/>
                    <a:pt x="107030" y="37314"/>
                  </a:cubicBezTo>
                  <a:cubicBezTo>
                    <a:pt x="74009" y="37314"/>
                    <a:pt x="40947" y="37314"/>
                    <a:pt x="7927" y="37314"/>
                  </a:cubicBezTo>
                  <a:cubicBezTo>
                    <a:pt x="4969" y="37314"/>
                    <a:pt x="2300" y="36698"/>
                    <a:pt x="82" y="3464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EF88E172-A6E5-0443-84FE-5A9B2DCCB396}"/>
                </a:ext>
              </a:extLst>
            </p:cNvPr>
            <p:cNvSpPr/>
            <p:nvPr/>
          </p:nvSpPr>
          <p:spPr>
            <a:xfrm>
              <a:off x="5346015" y="994623"/>
              <a:ext cx="30391" cy="52214"/>
            </a:xfrm>
            <a:custGeom>
              <a:avLst/>
              <a:gdLst>
                <a:gd name="connsiteX0" fmla="*/ 0 w 30391"/>
                <a:gd name="connsiteY0" fmla="*/ 0 h 52214"/>
                <a:gd name="connsiteX1" fmla="*/ 24847 w 30391"/>
                <a:gd name="connsiteY1" fmla="*/ 18021 h 52214"/>
                <a:gd name="connsiteX2" fmla="*/ 30392 w 30391"/>
                <a:gd name="connsiteY2" fmla="*/ 21838 h 52214"/>
                <a:gd name="connsiteX3" fmla="*/ 0 w 30391"/>
                <a:gd name="connsiteY3" fmla="*/ 52215 h 52214"/>
                <a:gd name="connsiteX4" fmla="*/ 0 w 30391"/>
                <a:gd name="connsiteY4" fmla="*/ 0 h 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1" h="52214">
                  <a:moveTo>
                    <a:pt x="0" y="0"/>
                  </a:moveTo>
                  <a:cubicBezTo>
                    <a:pt x="7598" y="7019"/>
                    <a:pt x="16592" y="11986"/>
                    <a:pt x="24847" y="18021"/>
                  </a:cubicBezTo>
                  <a:cubicBezTo>
                    <a:pt x="26696" y="19375"/>
                    <a:pt x="28585" y="20607"/>
                    <a:pt x="30392" y="21838"/>
                  </a:cubicBezTo>
                  <a:cubicBezTo>
                    <a:pt x="20247" y="31977"/>
                    <a:pt x="10103" y="42117"/>
                    <a:pt x="0" y="522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B270C228-7496-2544-85C4-9AFA4047C954}"/>
                </a:ext>
              </a:extLst>
            </p:cNvPr>
            <p:cNvSpPr/>
            <p:nvPr/>
          </p:nvSpPr>
          <p:spPr>
            <a:xfrm>
              <a:off x="5438218" y="994541"/>
              <a:ext cx="30309" cy="52173"/>
            </a:xfrm>
            <a:custGeom>
              <a:avLst/>
              <a:gdLst>
                <a:gd name="connsiteX0" fmla="*/ 0 w 30309"/>
                <a:gd name="connsiteY0" fmla="*/ 21879 h 52173"/>
                <a:gd name="connsiteX1" fmla="*/ 14580 w 30309"/>
                <a:gd name="connsiteY1" fmla="*/ 11863 h 52173"/>
                <a:gd name="connsiteX2" fmla="*/ 26696 w 30309"/>
                <a:gd name="connsiteY2" fmla="*/ 3284 h 52173"/>
                <a:gd name="connsiteX3" fmla="*/ 30310 w 30309"/>
                <a:gd name="connsiteY3" fmla="*/ 0 h 52173"/>
                <a:gd name="connsiteX4" fmla="*/ 30310 w 30309"/>
                <a:gd name="connsiteY4" fmla="*/ 52174 h 52173"/>
                <a:gd name="connsiteX5" fmla="*/ 0 w 30309"/>
                <a:gd name="connsiteY5" fmla="*/ 21879 h 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09" h="52173">
                  <a:moveTo>
                    <a:pt x="0" y="21879"/>
                  </a:moveTo>
                  <a:cubicBezTo>
                    <a:pt x="4805" y="18595"/>
                    <a:pt x="9693" y="15270"/>
                    <a:pt x="14580" y="11863"/>
                  </a:cubicBezTo>
                  <a:cubicBezTo>
                    <a:pt x="18646" y="9031"/>
                    <a:pt x="22712" y="6198"/>
                    <a:pt x="26696" y="3284"/>
                  </a:cubicBezTo>
                  <a:cubicBezTo>
                    <a:pt x="27969" y="2340"/>
                    <a:pt x="29078" y="1149"/>
                    <a:pt x="30310" y="0"/>
                  </a:cubicBezTo>
                  <a:lnTo>
                    <a:pt x="30310" y="52174"/>
                  </a:lnTo>
                  <a:cubicBezTo>
                    <a:pt x="20289" y="42117"/>
                    <a:pt x="10144" y="32018"/>
                    <a:pt x="0" y="2187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6C17D03-62FE-904E-85A1-DBCFE31C046C}"/>
              </a:ext>
            </a:extLst>
          </p:cNvPr>
          <p:cNvSpPr/>
          <p:nvPr/>
        </p:nvSpPr>
        <p:spPr>
          <a:xfrm>
            <a:off x="5613834" y="531515"/>
            <a:ext cx="1491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72CE"/>
                </a:solidFill>
                <a:latin typeface="Trebuchet MS" panose="020B0603020202020204" pitchFamily="34" charset="0"/>
              </a:rPr>
              <a:t>+57 </a:t>
            </a:r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319 4962727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A76FBE4-663B-6C4A-B48B-FC3E4231B84A}"/>
              </a:ext>
            </a:extLst>
          </p:cNvPr>
          <p:cNvSpPr/>
          <p:nvPr/>
        </p:nvSpPr>
        <p:spPr>
          <a:xfrm>
            <a:off x="5613833" y="883207"/>
            <a:ext cx="17099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dvalle@argos.com.co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328EAA2-5D30-E842-990C-DF9A8A136074}"/>
              </a:ext>
            </a:extLst>
          </p:cNvPr>
          <p:cNvSpPr/>
          <p:nvPr/>
        </p:nvSpPr>
        <p:spPr>
          <a:xfrm>
            <a:off x="5613833" y="1241292"/>
            <a:ext cx="1597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Medellín, Colombia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A3360CA-75AE-C545-8F1A-4D141EA533DB}"/>
              </a:ext>
            </a:extLst>
          </p:cNvPr>
          <p:cNvSpPr/>
          <p:nvPr/>
        </p:nvSpPr>
        <p:spPr>
          <a:xfrm>
            <a:off x="5613833" y="1567409"/>
            <a:ext cx="1169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argos.co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13F060CD-3B90-1441-BDE8-BFAF8119F46F}"/>
              </a:ext>
            </a:extLst>
          </p:cNvPr>
          <p:cNvSpPr/>
          <p:nvPr/>
        </p:nvSpPr>
        <p:spPr>
          <a:xfrm>
            <a:off x="0" y="0"/>
            <a:ext cx="2286861" cy="2671014"/>
          </a:xfrm>
          <a:custGeom>
            <a:avLst/>
            <a:gdLst>
              <a:gd name="connsiteX0" fmla="*/ 354235 w 2286861"/>
              <a:gd name="connsiteY0" fmla="*/ 2301282 h 2671014"/>
              <a:gd name="connsiteX1" fmla="*/ 354235 w 2286861"/>
              <a:gd name="connsiteY1" fmla="*/ 354053 h 2671014"/>
              <a:gd name="connsiteX2" fmla="*/ 2281715 w 2286861"/>
              <a:gd name="connsiteY2" fmla="*/ 354053 h 2671014"/>
              <a:gd name="connsiteX3" fmla="*/ 2281715 w 2286861"/>
              <a:gd name="connsiteY3" fmla="*/ 0 h 2671014"/>
              <a:gd name="connsiteX4" fmla="*/ 0 w 2286861"/>
              <a:gd name="connsiteY4" fmla="*/ 0 h 2671014"/>
              <a:gd name="connsiteX5" fmla="*/ 0 w 2286861"/>
              <a:gd name="connsiteY5" fmla="*/ 226844 h 2671014"/>
              <a:gd name="connsiteX6" fmla="*/ 0 w 2286861"/>
              <a:gd name="connsiteY6" fmla="*/ 354053 h 2671014"/>
              <a:gd name="connsiteX7" fmla="*/ 0 w 2286861"/>
              <a:gd name="connsiteY7" fmla="*/ 2301282 h 2671014"/>
              <a:gd name="connsiteX8" fmla="*/ 0 w 2286861"/>
              <a:gd name="connsiteY8" fmla="*/ 2411000 h 2671014"/>
              <a:gd name="connsiteX9" fmla="*/ 0 w 2286861"/>
              <a:gd name="connsiteY9" fmla="*/ 2671014 h 2671014"/>
              <a:gd name="connsiteX10" fmla="*/ 2286862 w 2286861"/>
              <a:gd name="connsiteY10" fmla="*/ 2671014 h 2671014"/>
              <a:gd name="connsiteX11" fmla="*/ 2286862 w 2286861"/>
              <a:gd name="connsiteY11" fmla="*/ 2301282 h 2671014"/>
              <a:gd name="connsiteX12" fmla="*/ 354235 w 2286861"/>
              <a:gd name="connsiteY12" fmla="*/ 2301282 h 2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861" h="2671014">
                <a:moveTo>
                  <a:pt x="354235" y="2301282"/>
                </a:moveTo>
                <a:lnTo>
                  <a:pt x="354235" y="354053"/>
                </a:lnTo>
                <a:lnTo>
                  <a:pt x="2281715" y="354053"/>
                </a:lnTo>
                <a:lnTo>
                  <a:pt x="2281715" y="0"/>
                </a:lnTo>
                <a:lnTo>
                  <a:pt x="0" y="0"/>
                </a:lnTo>
                <a:lnTo>
                  <a:pt x="0" y="226844"/>
                </a:lnTo>
                <a:lnTo>
                  <a:pt x="0" y="354053"/>
                </a:lnTo>
                <a:lnTo>
                  <a:pt x="0" y="2301282"/>
                </a:lnTo>
                <a:lnTo>
                  <a:pt x="0" y="2411000"/>
                </a:lnTo>
                <a:lnTo>
                  <a:pt x="0" y="2671014"/>
                </a:lnTo>
                <a:lnTo>
                  <a:pt x="2286862" y="2671014"/>
                </a:lnTo>
                <a:lnTo>
                  <a:pt x="2286862" y="2301282"/>
                </a:lnTo>
                <a:lnTo>
                  <a:pt x="354235" y="2301282"/>
                </a:lnTo>
                <a:close/>
              </a:path>
            </a:pathLst>
          </a:custGeom>
          <a:solidFill>
            <a:srgbClr val="00C38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E0E14A8F-898F-C24B-B496-00111B6F0484}"/>
              </a:ext>
            </a:extLst>
          </p:cNvPr>
          <p:cNvSpPr/>
          <p:nvPr/>
        </p:nvSpPr>
        <p:spPr>
          <a:xfrm>
            <a:off x="2288632" y="2302516"/>
            <a:ext cx="5611353" cy="368539"/>
          </a:xfrm>
          <a:custGeom>
            <a:avLst/>
            <a:gdLst>
              <a:gd name="connsiteX0" fmla="*/ 0 w 5611353"/>
              <a:gd name="connsiteY0" fmla="*/ 0 h 368539"/>
              <a:gd name="connsiteX1" fmla="*/ 5611353 w 5611353"/>
              <a:gd name="connsiteY1" fmla="*/ 0 h 368539"/>
              <a:gd name="connsiteX2" fmla="*/ 5611353 w 5611353"/>
              <a:gd name="connsiteY2" fmla="*/ 368539 h 368539"/>
              <a:gd name="connsiteX3" fmla="*/ 0 w 5611353"/>
              <a:gd name="connsiteY3" fmla="*/ 368539 h 3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353" h="368539">
                <a:moveTo>
                  <a:pt x="0" y="0"/>
                </a:moveTo>
                <a:lnTo>
                  <a:pt x="5611353" y="0"/>
                </a:lnTo>
                <a:lnTo>
                  <a:pt x="5611353" y="368539"/>
                </a:lnTo>
                <a:lnTo>
                  <a:pt x="0" y="368539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42" name="Gráfico 2">
            <a:extLst>
              <a:ext uri="{FF2B5EF4-FFF2-40B4-BE49-F238E27FC236}">
                <a16:creationId xmlns:a16="http://schemas.microsoft.com/office/drawing/2014/main" id="{39905633-B176-B24B-A7C3-4FDDC16DA51E}"/>
              </a:ext>
            </a:extLst>
          </p:cNvPr>
          <p:cNvGrpSpPr/>
          <p:nvPr/>
        </p:nvGrpSpPr>
        <p:grpSpPr>
          <a:xfrm>
            <a:off x="6884220" y="2342971"/>
            <a:ext cx="577408" cy="256639"/>
            <a:chOff x="6884220" y="2342971"/>
            <a:chExt cx="577408" cy="256639"/>
          </a:xfrm>
          <a:solidFill>
            <a:srgbClr val="001D4C"/>
          </a:solidFill>
        </p:grpSpPr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5B03CEE8-747F-4645-8ED4-18720486E80C}"/>
                </a:ext>
              </a:extLst>
            </p:cNvPr>
            <p:cNvSpPr/>
            <p:nvPr/>
          </p:nvSpPr>
          <p:spPr>
            <a:xfrm>
              <a:off x="7176156" y="2480880"/>
              <a:ext cx="59169" cy="70045"/>
            </a:xfrm>
            <a:custGeom>
              <a:avLst/>
              <a:gdLst>
                <a:gd name="connsiteX0" fmla="*/ 53610 w 59169"/>
                <a:gd name="connsiteY0" fmla="*/ 65148 h 70045"/>
                <a:gd name="connsiteX1" fmla="*/ 29029 w 59169"/>
                <a:gd name="connsiteY1" fmla="*/ 38191 h 70045"/>
                <a:gd name="connsiteX2" fmla="*/ 47846 w 59169"/>
                <a:gd name="connsiteY2" fmla="*/ 18890 h 70045"/>
                <a:gd name="connsiteX3" fmla="*/ 31911 w 59169"/>
                <a:gd name="connsiteY3" fmla="*/ 1276 h 70045"/>
                <a:gd name="connsiteX4" fmla="*/ 13670 w 59169"/>
                <a:gd name="connsiteY4" fmla="*/ 0 h 70045"/>
                <a:gd name="connsiteX5" fmla="*/ 0 w 59169"/>
                <a:gd name="connsiteY5" fmla="*/ 0 h 70045"/>
                <a:gd name="connsiteX6" fmla="*/ 0 w 59169"/>
                <a:gd name="connsiteY6" fmla="*/ 70045 h 70045"/>
                <a:gd name="connsiteX7" fmla="*/ 13546 w 59169"/>
                <a:gd name="connsiteY7" fmla="*/ 70045 h 70045"/>
                <a:gd name="connsiteX8" fmla="*/ 13546 w 59169"/>
                <a:gd name="connsiteY8" fmla="*/ 39549 h 70045"/>
                <a:gd name="connsiteX9" fmla="*/ 32899 w 59169"/>
                <a:gd name="connsiteY9" fmla="*/ 62678 h 70045"/>
                <a:gd name="connsiteX10" fmla="*/ 39940 w 59169"/>
                <a:gd name="connsiteY10" fmla="*/ 68358 h 70045"/>
                <a:gd name="connsiteX11" fmla="*/ 50440 w 59169"/>
                <a:gd name="connsiteY11" fmla="*/ 70045 h 70045"/>
                <a:gd name="connsiteX12" fmla="*/ 59170 w 59169"/>
                <a:gd name="connsiteY12" fmla="*/ 70045 h 70045"/>
                <a:gd name="connsiteX13" fmla="*/ 53610 w 59169"/>
                <a:gd name="connsiteY13" fmla="*/ 65148 h 70045"/>
                <a:gd name="connsiteX14" fmla="*/ 15317 w 59169"/>
                <a:gd name="connsiteY14" fmla="*/ 33747 h 70045"/>
                <a:gd name="connsiteX15" fmla="*/ 13546 w 59169"/>
                <a:gd name="connsiteY15" fmla="*/ 33664 h 70045"/>
                <a:gd name="connsiteX16" fmla="*/ 13546 w 59169"/>
                <a:gd name="connsiteY16" fmla="*/ 7943 h 70045"/>
                <a:gd name="connsiteX17" fmla="*/ 15935 w 59169"/>
                <a:gd name="connsiteY17" fmla="*/ 7902 h 70045"/>
                <a:gd name="connsiteX18" fmla="*/ 33229 w 59169"/>
                <a:gd name="connsiteY18" fmla="*/ 20083 h 70045"/>
                <a:gd name="connsiteX19" fmla="*/ 15317 w 59169"/>
                <a:gd name="connsiteY19" fmla="*/ 33706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169" h="70045">
                  <a:moveTo>
                    <a:pt x="53610" y="65148"/>
                  </a:moveTo>
                  <a:cubicBezTo>
                    <a:pt x="51058" y="62596"/>
                    <a:pt x="34134" y="44611"/>
                    <a:pt x="29029" y="38191"/>
                  </a:cubicBezTo>
                  <a:cubicBezTo>
                    <a:pt x="40434" y="36298"/>
                    <a:pt x="47846" y="28067"/>
                    <a:pt x="47846" y="18890"/>
                  </a:cubicBezTo>
                  <a:cubicBezTo>
                    <a:pt x="47846" y="10412"/>
                    <a:pt x="41381" y="3416"/>
                    <a:pt x="31911" y="1276"/>
                  </a:cubicBezTo>
                  <a:cubicBezTo>
                    <a:pt x="27752" y="288"/>
                    <a:pt x="22976" y="0"/>
                    <a:pt x="13670" y="0"/>
                  </a:cubicBezTo>
                  <a:lnTo>
                    <a:pt x="0" y="0"/>
                  </a:lnTo>
                  <a:lnTo>
                    <a:pt x="0" y="70045"/>
                  </a:lnTo>
                  <a:lnTo>
                    <a:pt x="13546" y="70045"/>
                  </a:lnTo>
                  <a:lnTo>
                    <a:pt x="13546" y="39549"/>
                  </a:lnTo>
                  <a:cubicBezTo>
                    <a:pt x="13546" y="39549"/>
                    <a:pt x="31211" y="60785"/>
                    <a:pt x="32899" y="62678"/>
                  </a:cubicBezTo>
                  <a:cubicBezTo>
                    <a:pt x="35246" y="65271"/>
                    <a:pt x="37634" y="67123"/>
                    <a:pt x="39940" y="68358"/>
                  </a:cubicBezTo>
                  <a:cubicBezTo>
                    <a:pt x="42493" y="69716"/>
                    <a:pt x="44387" y="70045"/>
                    <a:pt x="50440" y="70045"/>
                  </a:cubicBezTo>
                  <a:lnTo>
                    <a:pt x="59170" y="70045"/>
                  </a:lnTo>
                  <a:cubicBezTo>
                    <a:pt x="56905" y="68234"/>
                    <a:pt x="55628" y="67205"/>
                    <a:pt x="53610" y="65148"/>
                  </a:cubicBezTo>
                  <a:moveTo>
                    <a:pt x="15317" y="33747"/>
                  </a:moveTo>
                  <a:cubicBezTo>
                    <a:pt x="14946" y="33747"/>
                    <a:pt x="14082" y="33747"/>
                    <a:pt x="13546" y="33664"/>
                  </a:cubicBezTo>
                  <a:lnTo>
                    <a:pt x="13546" y="7943"/>
                  </a:lnTo>
                  <a:cubicBezTo>
                    <a:pt x="14041" y="7943"/>
                    <a:pt x="15235" y="7902"/>
                    <a:pt x="15935" y="7902"/>
                  </a:cubicBezTo>
                  <a:cubicBezTo>
                    <a:pt x="27464" y="7902"/>
                    <a:pt x="33229" y="12017"/>
                    <a:pt x="33229" y="20083"/>
                  </a:cubicBezTo>
                  <a:cubicBezTo>
                    <a:pt x="33229" y="27738"/>
                    <a:pt x="26229" y="33706"/>
                    <a:pt x="15317" y="33706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0944DFD-8C8E-2147-A407-956861C599B5}"/>
                </a:ext>
              </a:extLst>
            </p:cNvPr>
            <p:cNvSpPr/>
            <p:nvPr/>
          </p:nvSpPr>
          <p:spPr>
            <a:xfrm>
              <a:off x="7242819" y="2479028"/>
              <a:ext cx="63245" cy="73790"/>
            </a:xfrm>
            <a:custGeom>
              <a:avLst/>
              <a:gdLst>
                <a:gd name="connsiteX0" fmla="*/ 63205 w 63245"/>
                <a:gd name="connsiteY0" fmla="*/ 68811 h 73790"/>
                <a:gd name="connsiteX1" fmla="*/ 63205 w 63245"/>
                <a:gd name="connsiteY1" fmla="*/ 35887 h 73790"/>
                <a:gd name="connsiteX2" fmla="*/ 49864 w 63245"/>
                <a:gd name="connsiteY2" fmla="*/ 35887 h 73790"/>
                <a:gd name="connsiteX3" fmla="*/ 49864 w 63245"/>
                <a:gd name="connsiteY3" fmla="*/ 62308 h 73790"/>
                <a:gd name="connsiteX4" fmla="*/ 39776 w 63245"/>
                <a:gd name="connsiteY4" fmla="*/ 64201 h 73790"/>
                <a:gd name="connsiteX5" fmla="*/ 15070 w 63245"/>
                <a:gd name="connsiteY5" fmla="*/ 37327 h 73790"/>
                <a:gd name="connsiteX6" fmla="*/ 41011 w 63245"/>
                <a:gd name="connsiteY6" fmla="*/ 9754 h 73790"/>
                <a:gd name="connsiteX7" fmla="*/ 59211 w 63245"/>
                <a:gd name="connsiteY7" fmla="*/ 15351 h 73790"/>
                <a:gd name="connsiteX8" fmla="*/ 59211 w 63245"/>
                <a:gd name="connsiteY8" fmla="*/ 2263 h 73790"/>
                <a:gd name="connsiteX9" fmla="*/ 41917 w 63245"/>
                <a:gd name="connsiteY9" fmla="*/ 0 h 73790"/>
                <a:gd name="connsiteX10" fmla="*/ 0 w 63245"/>
                <a:gd name="connsiteY10" fmla="*/ 37945 h 73790"/>
                <a:gd name="connsiteX11" fmla="*/ 39282 w 63245"/>
                <a:gd name="connsiteY11" fmla="*/ 73790 h 73790"/>
                <a:gd name="connsiteX12" fmla="*/ 63246 w 63245"/>
                <a:gd name="connsiteY12" fmla="*/ 68811 h 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45" h="73790">
                  <a:moveTo>
                    <a:pt x="63205" y="68811"/>
                  </a:moveTo>
                  <a:lnTo>
                    <a:pt x="63205" y="35887"/>
                  </a:lnTo>
                  <a:lnTo>
                    <a:pt x="49864" y="35887"/>
                  </a:lnTo>
                  <a:lnTo>
                    <a:pt x="49864" y="62308"/>
                  </a:lnTo>
                  <a:cubicBezTo>
                    <a:pt x="46982" y="63584"/>
                    <a:pt x="43770" y="64201"/>
                    <a:pt x="39776" y="64201"/>
                  </a:cubicBezTo>
                  <a:cubicBezTo>
                    <a:pt x="24788" y="64201"/>
                    <a:pt x="15070" y="53460"/>
                    <a:pt x="15070" y="37327"/>
                  </a:cubicBezTo>
                  <a:cubicBezTo>
                    <a:pt x="15070" y="21195"/>
                    <a:pt x="25364" y="9754"/>
                    <a:pt x="41011" y="9754"/>
                  </a:cubicBezTo>
                  <a:cubicBezTo>
                    <a:pt x="47270" y="9754"/>
                    <a:pt x="53652" y="11647"/>
                    <a:pt x="59211" y="15351"/>
                  </a:cubicBezTo>
                  <a:lnTo>
                    <a:pt x="59211" y="2263"/>
                  </a:lnTo>
                  <a:cubicBezTo>
                    <a:pt x="53034" y="617"/>
                    <a:pt x="47476" y="0"/>
                    <a:pt x="41917" y="0"/>
                  </a:cubicBezTo>
                  <a:cubicBezTo>
                    <a:pt x="17335" y="0"/>
                    <a:pt x="0" y="15803"/>
                    <a:pt x="0" y="37945"/>
                  </a:cubicBezTo>
                  <a:cubicBezTo>
                    <a:pt x="0" y="60086"/>
                    <a:pt x="15935" y="73790"/>
                    <a:pt x="39282" y="73790"/>
                  </a:cubicBezTo>
                  <a:cubicBezTo>
                    <a:pt x="47311" y="73790"/>
                    <a:pt x="56123" y="71979"/>
                    <a:pt x="63246" y="68811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FFA1484-1B42-F841-B92E-966BACAFB2D9}"/>
                </a:ext>
              </a:extLst>
            </p:cNvPr>
            <p:cNvSpPr/>
            <p:nvPr/>
          </p:nvSpPr>
          <p:spPr>
            <a:xfrm>
              <a:off x="7414028" y="2478904"/>
              <a:ext cx="47601" cy="73913"/>
            </a:xfrm>
            <a:custGeom>
              <a:avLst/>
              <a:gdLst>
                <a:gd name="connsiteX0" fmla="*/ 20012 w 47601"/>
                <a:gd name="connsiteY0" fmla="*/ 73913 h 73913"/>
                <a:gd name="connsiteX1" fmla="*/ 47600 w 47601"/>
                <a:gd name="connsiteY1" fmla="*/ 51855 h 73913"/>
                <a:gd name="connsiteX2" fmla="*/ 27877 w 47601"/>
                <a:gd name="connsiteY2" fmla="*/ 29672 h 73913"/>
                <a:gd name="connsiteX3" fmla="*/ 13671 w 47601"/>
                <a:gd name="connsiteY3" fmla="*/ 17902 h 73913"/>
                <a:gd name="connsiteX4" fmla="*/ 24747 w 47601"/>
                <a:gd name="connsiteY4" fmla="*/ 9383 h 73913"/>
                <a:gd name="connsiteX5" fmla="*/ 42782 w 47601"/>
                <a:gd name="connsiteY5" fmla="*/ 15433 h 73913"/>
                <a:gd name="connsiteX6" fmla="*/ 42782 w 47601"/>
                <a:gd name="connsiteY6" fmla="*/ 3128 h 73913"/>
                <a:gd name="connsiteX7" fmla="*/ 25159 w 47601"/>
                <a:gd name="connsiteY7" fmla="*/ 0 h 73913"/>
                <a:gd name="connsiteX8" fmla="*/ 0 w 47601"/>
                <a:gd name="connsiteY8" fmla="*/ 19713 h 73913"/>
                <a:gd name="connsiteX9" fmla="*/ 5971 w 47601"/>
                <a:gd name="connsiteY9" fmla="*/ 33088 h 73913"/>
                <a:gd name="connsiteX10" fmla="*/ 19395 w 47601"/>
                <a:gd name="connsiteY10" fmla="*/ 40578 h 73913"/>
                <a:gd name="connsiteX11" fmla="*/ 34259 w 47601"/>
                <a:gd name="connsiteY11" fmla="*/ 53707 h 73913"/>
                <a:gd name="connsiteX12" fmla="*/ 21247 w 47601"/>
                <a:gd name="connsiteY12" fmla="*/ 64283 h 73913"/>
                <a:gd name="connsiteX13" fmla="*/ 907 w 47601"/>
                <a:gd name="connsiteY13" fmla="*/ 58439 h 73913"/>
                <a:gd name="connsiteX14" fmla="*/ 907 w 47601"/>
                <a:gd name="connsiteY14" fmla="*/ 71239 h 73913"/>
                <a:gd name="connsiteX15" fmla="*/ 20012 w 47601"/>
                <a:gd name="connsiteY15" fmla="*/ 73913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01" h="73913">
                  <a:moveTo>
                    <a:pt x="20012" y="73913"/>
                  </a:moveTo>
                  <a:cubicBezTo>
                    <a:pt x="37182" y="73913"/>
                    <a:pt x="47724" y="65724"/>
                    <a:pt x="47600" y="51855"/>
                  </a:cubicBezTo>
                  <a:cubicBezTo>
                    <a:pt x="47435" y="40990"/>
                    <a:pt x="41670" y="35681"/>
                    <a:pt x="27877" y="29672"/>
                  </a:cubicBezTo>
                  <a:cubicBezTo>
                    <a:pt x="18777" y="25680"/>
                    <a:pt x="13712" y="23870"/>
                    <a:pt x="13671" y="17902"/>
                  </a:cubicBezTo>
                  <a:cubicBezTo>
                    <a:pt x="13547" y="12799"/>
                    <a:pt x="18036" y="9383"/>
                    <a:pt x="24747" y="9383"/>
                  </a:cubicBezTo>
                  <a:cubicBezTo>
                    <a:pt x="30882" y="9383"/>
                    <a:pt x="37512" y="11194"/>
                    <a:pt x="42782" y="15433"/>
                  </a:cubicBezTo>
                  <a:lnTo>
                    <a:pt x="42782" y="3128"/>
                  </a:lnTo>
                  <a:cubicBezTo>
                    <a:pt x="37265" y="1111"/>
                    <a:pt x="30882" y="0"/>
                    <a:pt x="25159" y="0"/>
                  </a:cubicBezTo>
                  <a:cubicBezTo>
                    <a:pt x="9965" y="0"/>
                    <a:pt x="-81" y="7613"/>
                    <a:pt x="0" y="19713"/>
                  </a:cubicBezTo>
                  <a:cubicBezTo>
                    <a:pt x="42" y="25187"/>
                    <a:pt x="1977" y="29425"/>
                    <a:pt x="5971" y="33088"/>
                  </a:cubicBezTo>
                  <a:cubicBezTo>
                    <a:pt x="8648" y="35516"/>
                    <a:pt x="11777" y="37286"/>
                    <a:pt x="19395" y="40578"/>
                  </a:cubicBezTo>
                  <a:cubicBezTo>
                    <a:pt x="30018" y="45188"/>
                    <a:pt x="34218" y="47945"/>
                    <a:pt x="34259" y="53707"/>
                  </a:cubicBezTo>
                  <a:cubicBezTo>
                    <a:pt x="34341" y="60044"/>
                    <a:pt x="28782" y="64283"/>
                    <a:pt x="21247" y="64283"/>
                  </a:cubicBezTo>
                  <a:cubicBezTo>
                    <a:pt x="15153" y="64283"/>
                    <a:pt x="7906" y="62102"/>
                    <a:pt x="907" y="58439"/>
                  </a:cubicBezTo>
                  <a:lnTo>
                    <a:pt x="907" y="71239"/>
                  </a:lnTo>
                  <a:cubicBezTo>
                    <a:pt x="7206" y="73008"/>
                    <a:pt x="13754" y="73913"/>
                    <a:pt x="20012" y="73913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D87AB99C-F280-234D-B69F-6991A1276E25}"/>
                </a:ext>
              </a:extLst>
            </p:cNvPr>
            <p:cNvSpPr/>
            <p:nvPr/>
          </p:nvSpPr>
          <p:spPr>
            <a:xfrm>
              <a:off x="7323771" y="2478451"/>
              <a:ext cx="74816" cy="74613"/>
            </a:xfrm>
            <a:custGeom>
              <a:avLst/>
              <a:gdLst>
                <a:gd name="connsiteX0" fmla="*/ 38005 w 74816"/>
                <a:gd name="connsiteY0" fmla="*/ 0 h 74613"/>
                <a:gd name="connsiteX1" fmla="*/ 0 w 74816"/>
                <a:gd name="connsiteY1" fmla="*/ 36669 h 74613"/>
                <a:gd name="connsiteX2" fmla="*/ 37552 w 74816"/>
                <a:gd name="connsiteY2" fmla="*/ 74613 h 74613"/>
                <a:gd name="connsiteX3" fmla="*/ 74816 w 74816"/>
                <a:gd name="connsiteY3" fmla="*/ 37657 h 74613"/>
                <a:gd name="connsiteX4" fmla="*/ 38046 w 74816"/>
                <a:gd name="connsiteY4" fmla="*/ 0 h 74613"/>
                <a:gd name="connsiteX5" fmla="*/ 37799 w 74816"/>
                <a:gd name="connsiteY5" fmla="*/ 64448 h 74613"/>
                <a:gd name="connsiteX6" fmla="*/ 15194 w 74816"/>
                <a:gd name="connsiteY6" fmla="*/ 35928 h 74613"/>
                <a:gd name="connsiteX7" fmla="*/ 37511 w 74816"/>
                <a:gd name="connsiteY7" fmla="*/ 9795 h 74613"/>
                <a:gd name="connsiteX8" fmla="*/ 59375 w 74816"/>
                <a:gd name="connsiteY8" fmla="*/ 38274 h 74613"/>
                <a:gd name="connsiteX9" fmla="*/ 37758 w 74816"/>
                <a:gd name="connsiteY9" fmla="*/ 64448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6" h="74613">
                  <a:moveTo>
                    <a:pt x="38005" y="0"/>
                  </a:moveTo>
                  <a:cubicBezTo>
                    <a:pt x="15646" y="0"/>
                    <a:pt x="0" y="15063"/>
                    <a:pt x="0" y="36669"/>
                  </a:cubicBezTo>
                  <a:cubicBezTo>
                    <a:pt x="0" y="58275"/>
                    <a:pt x="15605" y="74613"/>
                    <a:pt x="37552" y="74613"/>
                  </a:cubicBezTo>
                  <a:cubicBezTo>
                    <a:pt x="59499" y="74613"/>
                    <a:pt x="74816" y="59180"/>
                    <a:pt x="74816" y="37657"/>
                  </a:cubicBezTo>
                  <a:cubicBezTo>
                    <a:pt x="74816" y="16133"/>
                    <a:pt x="59622" y="0"/>
                    <a:pt x="38046" y="0"/>
                  </a:cubicBezTo>
                  <a:moveTo>
                    <a:pt x="37799" y="64448"/>
                  </a:moveTo>
                  <a:cubicBezTo>
                    <a:pt x="24623" y="64448"/>
                    <a:pt x="15194" y="52472"/>
                    <a:pt x="15194" y="35928"/>
                  </a:cubicBezTo>
                  <a:cubicBezTo>
                    <a:pt x="15194" y="20701"/>
                    <a:pt x="24541" y="9795"/>
                    <a:pt x="37511" y="9795"/>
                  </a:cubicBezTo>
                  <a:cubicBezTo>
                    <a:pt x="50482" y="9795"/>
                    <a:pt x="59375" y="21771"/>
                    <a:pt x="59375" y="38274"/>
                  </a:cubicBezTo>
                  <a:cubicBezTo>
                    <a:pt x="59375" y="53131"/>
                    <a:pt x="50152" y="64448"/>
                    <a:pt x="37758" y="64448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9E7A6774-A44C-5D4F-BB19-8BEA7533DC19}"/>
                </a:ext>
              </a:extLst>
            </p:cNvPr>
            <p:cNvSpPr/>
            <p:nvPr/>
          </p:nvSpPr>
          <p:spPr>
            <a:xfrm>
              <a:off x="7091581" y="2478616"/>
              <a:ext cx="69587" cy="72308"/>
            </a:xfrm>
            <a:custGeom>
              <a:avLst/>
              <a:gdLst>
                <a:gd name="connsiteX0" fmla="*/ 54682 w 69587"/>
                <a:gd name="connsiteY0" fmla="*/ 72309 h 72308"/>
                <a:gd name="connsiteX1" fmla="*/ 69587 w 69587"/>
                <a:gd name="connsiteY1" fmla="*/ 72309 h 72308"/>
                <a:gd name="connsiteX2" fmla="*/ 35164 w 69587"/>
                <a:gd name="connsiteY2" fmla="*/ 0 h 72308"/>
                <a:gd name="connsiteX3" fmla="*/ 34464 w 69587"/>
                <a:gd name="connsiteY3" fmla="*/ 0 h 72308"/>
                <a:gd name="connsiteX4" fmla="*/ 0 w 69587"/>
                <a:gd name="connsiteY4" fmla="*/ 72309 h 72308"/>
                <a:gd name="connsiteX5" fmla="*/ 13258 w 69587"/>
                <a:gd name="connsiteY5" fmla="*/ 72309 h 72308"/>
                <a:gd name="connsiteX6" fmla="*/ 20629 w 69587"/>
                <a:gd name="connsiteY6" fmla="*/ 55600 h 72308"/>
                <a:gd name="connsiteX7" fmla="*/ 47352 w 69587"/>
                <a:gd name="connsiteY7" fmla="*/ 55600 h 72308"/>
                <a:gd name="connsiteX8" fmla="*/ 54763 w 69587"/>
                <a:gd name="connsiteY8" fmla="*/ 72309 h 72308"/>
                <a:gd name="connsiteX9" fmla="*/ 24335 w 69587"/>
                <a:gd name="connsiteY9" fmla="*/ 47081 h 72308"/>
                <a:gd name="connsiteX10" fmla="*/ 33888 w 69587"/>
                <a:gd name="connsiteY10" fmla="*/ 25228 h 72308"/>
                <a:gd name="connsiteX11" fmla="*/ 43523 w 69587"/>
                <a:gd name="connsiteY11" fmla="*/ 47081 h 72308"/>
                <a:gd name="connsiteX12" fmla="*/ 24335 w 69587"/>
                <a:gd name="connsiteY12" fmla="*/ 47081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7" h="72308">
                  <a:moveTo>
                    <a:pt x="54682" y="72309"/>
                  </a:moveTo>
                  <a:lnTo>
                    <a:pt x="69587" y="72309"/>
                  </a:lnTo>
                  <a:lnTo>
                    <a:pt x="35164" y="0"/>
                  </a:lnTo>
                  <a:lnTo>
                    <a:pt x="34464" y="0"/>
                  </a:lnTo>
                  <a:lnTo>
                    <a:pt x="0" y="72309"/>
                  </a:lnTo>
                  <a:lnTo>
                    <a:pt x="13258" y="72309"/>
                  </a:lnTo>
                  <a:lnTo>
                    <a:pt x="20629" y="55600"/>
                  </a:lnTo>
                  <a:lnTo>
                    <a:pt x="47352" y="55600"/>
                  </a:lnTo>
                  <a:lnTo>
                    <a:pt x="54763" y="72309"/>
                  </a:lnTo>
                  <a:close/>
                  <a:moveTo>
                    <a:pt x="24335" y="47081"/>
                  </a:moveTo>
                  <a:lnTo>
                    <a:pt x="33888" y="25228"/>
                  </a:lnTo>
                  <a:lnTo>
                    <a:pt x="43523" y="47081"/>
                  </a:lnTo>
                  <a:lnTo>
                    <a:pt x="24335" y="47081"/>
                  </a:lnTo>
                  <a:close/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6D40DB4E-4C24-F741-A538-21A1AC815EAF}"/>
                </a:ext>
              </a:extLst>
            </p:cNvPr>
            <p:cNvSpPr/>
            <p:nvPr/>
          </p:nvSpPr>
          <p:spPr>
            <a:xfrm>
              <a:off x="6884220" y="2342971"/>
              <a:ext cx="155685" cy="256639"/>
            </a:xfrm>
            <a:custGeom>
              <a:avLst/>
              <a:gdLst>
                <a:gd name="connsiteX0" fmla="*/ 0 w 155685"/>
                <a:gd name="connsiteY0" fmla="*/ 177911 h 256639"/>
                <a:gd name="connsiteX1" fmla="*/ 39199 w 155685"/>
                <a:gd name="connsiteY1" fmla="*/ 246310 h 256639"/>
                <a:gd name="connsiteX2" fmla="*/ 61969 w 155685"/>
                <a:gd name="connsiteY2" fmla="*/ 100705 h 256639"/>
                <a:gd name="connsiteX3" fmla="*/ 0 w 155685"/>
                <a:gd name="connsiteY3" fmla="*/ 177911 h 256639"/>
                <a:gd name="connsiteX4" fmla="*/ 93716 w 155685"/>
                <a:gd name="connsiteY4" fmla="*/ 100705 h 256639"/>
                <a:gd name="connsiteX5" fmla="*/ 77904 w 155685"/>
                <a:gd name="connsiteY5" fmla="*/ 0 h 256639"/>
                <a:gd name="connsiteX6" fmla="*/ 77781 w 155685"/>
                <a:gd name="connsiteY6" fmla="*/ 0 h 256639"/>
                <a:gd name="connsiteX7" fmla="*/ 77781 w 155685"/>
                <a:gd name="connsiteY7" fmla="*/ 256640 h 256639"/>
                <a:gd name="connsiteX8" fmla="*/ 155685 w 155685"/>
                <a:gd name="connsiteY8" fmla="*/ 177870 h 256639"/>
                <a:gd name="connsiteX9" fmla="*/ 93675 w 155685"/>
                <a:gd name="connsiteY9" fmla="*/ 100664 h 25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685" h="256639">
                  <a:moveTo>
                    <a:pt x="0" y="177911"/>
                  </a:moveTo>
                  <a:cubicBezTo>
                    <a:pt x="0" y="207172"/>
                    <a:pt x="15811" y="232729"/>
                    <a:pt x="39199" y="246310"/>
                  </a:cubicBezTo>
                  <a:lnTo>
                    <a:pt x="61969" y="100705"/>
                  </a:lnTo>
                  <a:cubicBezTo>
                    <a:pt x="26558" y="108154"/>
                    <a:pt x="0" y="139884"/>
                    <a:pt x="0" y="177911"/>
                  </a:cubicBezTo>
                  <a:moveTo>
                    <a:pt x="93716" y="100705"/>
                  </a:moveTo>
                  <a:lnTo>
                    <a:pt x="77904" y="0"/>
                  </a:lnTo>
                  <a:lnTo>
                    <a:pt x="77781" y="0"/>
                  </a:lnTo>
                  <a:lnTo>
                    <a:pt x="77781" y="256640"/>
                  </a:lnTo>
                  <a:cubicBezTo>
                    <a:pt x="124309" y="256640"/>
                    <a:pt x="155685" y="217214"/>
                    <a:pt x="155685" y="177870"/>
                  </a:cubicBezTo>
                  <a:cubicBezTo>
                    <a:pt x="155685" y="138526"/>
                    <a:pt x="129045" y="108113"/>
                    <a:pt x="93675" y="100664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49" name="Forma libre 48">
            <a:extLst>
              <a:ext uri="{FF2B5EF4-FFF2-40B4-BE49-F238E27FC236}">
                <a16:creationId xmlns:a16="http://schemas.microsoft.com/office/drawing/2014/main" id="{E54C7F6B-985C-C54D-A54C-99BE0E7F853E}"/>
              </a:ext>
            </a:extLst>
          </p:cNvPr>
          <p:cNvSpPr/>
          <p:nvPr/>
        </p:nvSpPr>
        <p:spPr>
          <a:xfrm>
            <a:off x="2613271" y="1242234"/>
            <a:ext cx="181367" cy="4104"/>
          </a:xfrm>
          <a:custGeom>
            <a:avLst/>
            <a:gdLst>
              <a:gd name="connsiteX0" fmla="*/ 0 w 181367"/>
              <a:gd name="connsiteY0" fmla="*/ 0 h 4104"/>
              <a:gd name="connsiteX1" fmla="*/ 181367 w 181367"/>
              <a:gd name="connsiteY1" fmla="*/ 0 h 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67" h="4104">
                <a:moveTo>
                  <a:pt x="0" y="0"/>
                </a:moveTo>
                <a:lnTo>
                  <a:pt x="181367" y="0"/>
                </a:lnTo>
              </a:path>
            </a:pathLst>
          </a:custGeom>
          <a:ln w="28575" cap="rnd">
            <a:solidFill>
              <a:srgbClr val="C4D600"/>
            </a:solidFill>
            <a:prstDash val="solid"/>
            <a:round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1D94649-05C6-5D4F-9866-E7107C3E02C8}"/>
              </a:ext>
            </a:extLst>
          </p:cNvPr>
          <p:cNvSpPr/>
          <p:nvPr/>
        </p:nvSpPr>
        <p:spPr>
          <a:xfrm>
            <a:off x="2516006" y="1178790"/>
            <a:ext cx="17237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071D49"/>
                </a:solidFill>
                <a:latin typeface="Trebuchet MS" panose="020B0603020202020204" pitchFamily="34" charset="0"/>
              </a:rPr>
              <a:t>Daniela Valle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6F4E74A2-FA28-864E-B922-12CCC20A5A84}"/>
              </a:ext>
            </a:extLst>
          </p:cNvPr>
          <p:cNvSpPr/>
          <p:nvPr/>
        </p:nvSpPr>
        <p:spPr>
          <a:xfrm>
            <a:off x="2513898" y="1511707"/>
            <a:ext cx="2459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071D49"/>
                </a:solidFill>
                <a:latin typeface="Trebuchet MS" panose="020B0603020202020204" pitchFamily="34" charset="0"/>
              </a:rPr>
              <a:t>Comunicaciones Regional Caribe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9F9D46D2-1E6F-AF9C-4CD5-C52B0977B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973" y="586205"/>
            <a:ext cx="2702339" cy="44858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F008A9C-DFF3-BDDD-AE5C-6E67460EDA37}"/>
              </a:ext>
            </a:extLst>
          </p:cNvPr>
          <p:cNvSpPr/>
          <p:nvPr/>
        </p:nvSpPr>
        <p:spPr>
          <a:xfrm>
            <a:off x="343531" y="353635"/>
            <a:ext cx="1935132" cy="1948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79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5011</TotalTime>
  <Words>47</Words>
  <Application>Microsoft Office PowerPoint</Application>
  <PresentationFormat>Personalizado</PresentationFormat>
  <Paragraphs>15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Trebuchet MS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Abad</dc:creator>
  <cp:lastModifiedBy>Isabela Ospina Arboleda</cp:lastModifiedBy>
  <cp:revision>30</cp:revision>
  <dcterms:created xsi:type="dcterms:W3CDTF">2024-05-10T16:49:04Z</dcterms:created>
  <dcterms:modified xsi:type="dcterms:W3CDTF">2024-10-07T20:23:46Z</dcterms:modified>
</cp:coreProperties>
</file>