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3"/>
    <p:restoredTop sz="94674"/>
  </p:normalViewPr>
  <p:slideViewPr>
    <p:cSldViewPr>
      <p:cViewPr varScale="1">
        <p:scale>
          <a:sx n="42" d="100"/>
          <a:sy n="42" d="100"/>
        </p:scale>
        <p:origin x="348" y="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14998"/>
                </a:solidFill>
                <a:latin typeface="Trade Gothic LT Std Cn"/>
                <a:cs typeface="Trade Gothic LT Std 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03775" y="1513985"/>
            <a:ext cx="842009" cy="826769"/>
          </a:xfrm>
          <a:prstGeom prst="rect">
            <a:avLst/>
          </a:prstGeom>
        </p:spPr>
        <p:txBody>
          <a:bodyPr lIns="0" tIns="0" rIns="0" bIns="0"/>
          <a:lstStyle>
            <a:lvl1pPr>
              <a:defRPr sz="2900" b="1" i="0">
                <a:solidFill>
                  <a:srgbClr val="014998"/>
                </a:solidFill>
                <a:latin typeface="Trade Gothic LT Std Cn"/>
                <a:cs typeface="Trade Gothic LT Std 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03775" y="1513985"/>
            <a:ext cx="842009" cy="826769"/>
          </a:xfrm>
          <a:prstGeom prst="rect">
            <a:avLst/>
          </a:prstGeom>
        </p:spPr>
        <p:txBody>
          <a:bodyPr lIns="0" tIns="0" rIns="0" bIns="0"/>
          <a:lstStyle>
            <a:lvl1pPr>
              <a:defRPr sz="2900" b="1" i="0">
                <a:solidFill>
                  <a:srgbClr val="014998"/>
                </a:solidFill>
                <a:latin typeface="Trade Gothic LT Std Cn"/>
                <a:cs typeface="Trade Gothic LT Std 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emf"/><Relationship Id="rId4" Type="http://schemas.openxmlformats.org/officeDocument/2006/relationships/image" Target="../media/image13.png"/><Relationship Id="rId9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6C5E02-B7AA-F34A-8DB6-4D938E55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21" y="-7848"/>
            <a:ext cx="20104100" cy="1130855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64318FD-D613-95D7-C3CA-EC794B2ECC7C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4794250" y="4970780"/>
            <a:ext cx="1209418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CO" sz="8800" b="0" spc="-90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lang="es-CO" sz="8800" b="0" spc="-9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s-CO" sz="8800" b="0" spc="-35" dirty="0">
                <a:solidFill>
                  <a:srgbClr val="FFFFFF"/>
                </a:solidFill>
                <a:latin typeface="Arial Black"/>
                <a:cs typeface="Arial Black"/>
              </a:rPr>
              <a:t>IPSUM</a:t>
            </a:r>
            <a:endParaRPr sz="88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3250" y="6338570"/>
            <a:ext cx="12094189" cy="20774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094"/>
              </a:lnSpc>
            </a:pPr>
            <a:r>
              <a:rPr lang="es-CO" sz="15000" spc="-235" dirty="0">
                <a:solidFill>
                  <a:srgbClr val="002983"/>
                </a:solidFill>
                <a:latin typeface="Arial Black"/>
                <a:cs typeface="Arial Black"/>
              </a:rPr>
              <a:t>C</a:t>
            </a:r>
            <a:r>
              <a:rPr lang="es-CO" sz="15000" spc="-440" dirty="0">
                <a:solidFill>
                  <a:srgbClr val="002983"/>
                </a:solidFill>
                <a:latin typeface="Arial Black"/>
                <a:cs typeface="Arial Black"/>
              </a:rPr>
              <a:t>ONS</a:t>
            </a:r>
            <a:r>
              <a:rPr lang="es-CO" sz="15000" spc="-580" dirty="0">
                <a:solidFill>
                  <a:srgbClr val="002983"/>
                </a:solidFill>
                <a:latin typeface="Arial Black"/>
                <a:cs typeface="Arial Black"/>
              </a:rPr>
              <a:t>E</a:t>
            </a:r>
            <a:r>
              <a:rPr lang="es-CO" sz="15000" spc="165" dirty="0">
                <a:solidFill>
                  <a:srgbClr val="002983"/>
                </a:solidFill>
                <a:latin typeface="Arial Black"/>
                <a:cs typeface="Arial Black"/>
              </a:rPr>
              <a:t>C</a:t>
            </a:r>
            <a:endParaRPr lang="es-CO" sz="15000" dirty="0">
              <a:latin typeface="Arial Black"/>
              <a:cs typeface="Arial Black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D414426-99A5-CA47-AF67-9BFE78F7E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5A399A-4058-644D-BC38-3A853728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4394EA0-86E9-6B4A-B13B-B597795E6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64318FD-D613-95D7-C3CA-EC794B2ECC7C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" name="object 2"/>
          <p:cNvGrpSpPr/>
          <p:nvPr/>
        </p:nvGrpSpPr>
        <p:grpSpPr>
          <a:xfrm>
            <a:off x="8561608" y="3769517"/>
            <a:ext cx="10401300" cy="7539355"/>
            <a:chOff x="8561608" y="3769517"/>
            <a:chExt cx="10401300" cy="7539355"/>
          </a:xfrm>
        </p:grpSpPr>
        <p:pic>
          <p:nvPicPr>
            <p:cNvPr id="3" name="object 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1608" y="3809758"/>
              <a:ext cx="8740113" cy="74987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36344" y="3769517"/>
              <a:ext cx="6826428" cy="752035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1749855" y="2952963"/>
            <a:ext cx="863663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800" b="0" spc="-90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8800" b="0" spc="-9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800" b="0" spc="-35" dirty="0">
                <a:solidFill>
                  <a:srgbClr val="FFFFFF"/>
                </a:solidFill>
                <a:latin typeface="Arial Black"/>
                <a:cs typeface="Arial Black"/>
              </a:rPr>
              <a:t>IPSUM</a:t>
            </a:r>
            <a:endParaRPr sz="88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7861" y="4373189"/>
            <a:ext cx="8717280" cy="262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35"/>
              </a:lnSpc>
              <a:spcBef>
                <a:spcPts val="100"/>
              </a:spcBef>
            </a:pPr>
            <a:r>
              <a:rPr sz="5200" dirty="0">
                <a:solidFill>
                  <a:srgbClr val="FFFFFF"/>
                </a:solidFill>
                <a:latin typeface="Arial Black"/>
                <a:cs typeface="Arial Black"/>
              </a:rPr>
              <a:t>DOLOR</a:t>
            </a:r>
            <a:r>
              <a:rPr sz="5200" spc="-5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200" spc="70" dirty="0">
                <a:solidFill>
                  <a:srgbClr val="FFFFFF"/>
                </a:solidFill>
                <a:latin typeface="Arial Black"/>
                <a:cs typeface="Arial Black"/>
              </a:rPr>
              <a:t>SIT</a:t>
            </a:r>
            <a:endParaRPr sz="5200" dirty="0">
              <a:latin typeface="Arial Black"/>
              <a:cs typeface="Arial Black"/>
            </a:endParaRPr>
          </a:p>
          <a:p>
            <a:pPr marL="12700">
              <a:lnSpc>
                <a:spcPts val="16094"/>
              </a:lnSpc>
            </a:pPr>
            <a:r>
              <a:rPr sz="15000" spc="-235" dirty="0">
                <a:solidFill>
                  <a:srgbClr val="002983"/>
                </a:solidFill>
                <a:latin typeface="Arial Black"/>
                <a:cs typeface="Arial Black"/>
              </a:rPr>
              <a:t>C</a:t>
            </a:r>
            <a:r>
              <a:rPr sz="15000" spc="-440" dirty="0">
                <a:solidFill>
                  <a:srgbClr val="002983"/>
                </a:solidFill>
                <a:latin typeface="Arial Black"/>
                <a:cs typeface="Arial Black"/>
              </a:rPr>
              <a:t>ONS</a:t>
            </a:r>
            <a:r>
              <a:rPr sz="15000" spc="-580" dirty="0">
                <a:solidFill>
                  <a:srgbClr val="002983"/>
                </a:solidFill>
                <a:latin typeface="Arial Black"/>
                <a:cs typeface="Arial Black"/>
              </a:rPr>
              <a:t>E</a:t>
            </a:r>
            <a:r>
              <a:rPr sz="15000" spc="165" dirty="0">
                <a:solidFill>
                  <a:srgbClr val="002983"/>
                </a:solidFill>
                <a:latin typeface="Arial Black"/>
                <a:cs typeface="Arial Black"/>
              </a:rPr>
              <a:t>C</a:t>
            </a:r>
            <a:endParaRPr sz="150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3346" y="7046905"/>
            <a:ext cx="3780154" cy="963930"/>
          </a:xfrm>
          <a:prstGeom prst="rect">
            <a:avLst/>
          </a:prstGeom>
          <a:solidFill>
            <a:srgbClr val="BED700"/>
          </a:solidFill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390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Lorem</a:t>
            </a:r>
            <a:r>
              <a:rPr sz="3900" b="0" spc="-1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390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ipsum</a:t>
            </a:r>
            <a:endParaRPr sz="3900">
              <a:latin typeface="Trade Gothic LT Std Light"/>
              <a:cs typeface="Trade Gothic LT Std Ligh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D414426-99A5-CA47-AF67-9BFE78F7E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5A399A-4058-644D-BC38-3A853728F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2BCE5E0-28B2-8E40-A789-9E580E80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301" y="1743402"/>
            <a:ext cx="9053322" cy="95651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29342" y="4715090"/>
            <a:ext cx="5322776" cy="1510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750" b="1" spc="-645" dirty="0">
                <a:solidFill>
                  <a:srgbClr val="002983"/>
                </a:solidFill>
                <a:latin typeface="Trade Gothic LT Std Cn"/>
                <a:cs typeface="Trade Gothic LT Std Cn"/>
              </a:rPr>
              <a:t>IPSUM</a:t>
            </a:r>
            <a:endParaRPr sz="9750" dirty="0">
              <a:latin typeface="Trade Gothic LT Std Cn"/>
              <a:cs typeface="Trade Gothic LT Std C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9293" y="5493223"/>
            <a:ext cx="7185336" cy="2416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650" b="1" spc="-95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DOLOR</a:t>
            </a:r>
            <a:endParaRPr sz="15650" dirty="0">
              <a:latin typeface="Trade Gothic LT Std Cn"/>
              <a:cs typeface="Trade Gothic LT Std C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6134" y="7357912"/>
            <a:ext cx="3660775" cy="1058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7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SIT</a:t>
            </a:r>
            <a:r>
              <a:rPr sz="67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6750" b="0" spc="-2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AMET</a:t>
            </a:r>
            <a:endParaRPr sz="6750">
              <a:latin typeface="Trade Gothic LT Std Light"/>
              <a:cs typeface="Trade Gothic LT Std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3130" y="2329771"/>
            <a:ext cx="2272665" cy="2272665"/>
          </a:xfrm>
          <a:custGeom>
            <a:avLst/>
            <a:gdLst/>
            <a:ahLst/>
            <a:cxnLst/>
            <a:rect l="l" t="t" r="r" b="b"/>
            <a:pathLst>
              <a:path w="2272665" h="2272665">
                <a:moveTo>
                  <a:pt x="1136091" y="0"/>
                </a:moveTo>
                <a:lnTo>
                  <a:pt x="1088066" y="996"/>
                </a:lnTo>
                <a:lnTo>
                  <a:pt x="1040550" y="3960"/>
                </a:lnTo>
                <a:lnTo>
                  <a:pt x="993581" y="8851"/>
                </a:lnTo>
                <a:lnTo>
                  <a:pt x="947200" y="15631"/>
                </a:lnTo>
                <a:lnTo>
                  <a:pt x="901444" y="24259"/>
                </a:lnTo>
                <a:lnTo>
                  <a:pt x="856355" y="34697"/>
                </a:lnTo>
                <a:lnTo>
                  <a:pt x="811971" y="46904"/>
                </a:lnTo>
                <a:lnTo>
                  <a:pt x="768331" y="60842"/>
                </a:lnTo>
                <a:lnTo>
                  <a:pt x="725476" y="76471"/>
                </a:lnTo>
                <a:lnTo>
                  <a:pt x="683444" y="93752"/>
                </a:lnTo>
                <a:lnTo>
                  <a:pt x="642275" y="112645"/>
                </a:lnTo>
                <a:lnTo>
                  <a:pt x="602008" y="133110"/>
                </a:lnTo>
                <a:lnTo>
                  <a:pt x="562683" y="155109"/>
                </a:lnTo>
                <a:lnTo>
                  <a:pt x="524340" y="178602"/>
                </a:lnTo>
                <a:lnTo>
                  <a:pt x="487017" y="203549"/>
                </a:lnTo>
                <a:lnTo>
                  <a:pt x="450754" y="229911"/>
                </a:lnTo>
                <a:lnTo>
                  <a:pt x="415591" y="257649"/>
                </a:lnTo>
                <a:lnTo>
                  <a:pt x="381567" y="286723"/>
                </a:lnTo>
                <a:lnTo>
                  <a:pt x="348721" y="317093"/>
                </a:lnTo>
                <a:lnTo>
                  <a:pt x="317093" y="348721"/>
                </a:lnTo>
                <a:lnTo>
                  <a:pt x="286723" y="381567"/>
                </a:lnTo>
                <a:lnTo>
                  <a:pt x="257649" y="415591"/>
                </a:lnTo>
                <a:lnTo>
                  <a:pt x="229911" y="450754"/>
                </a:lnTo>
                <a:lnTo>
                  <a:pt x="203549" y="487017"/>
                </a:lnTo>
                <a:lnTo>
                  <a:pt x="178602" y="524340"/>
                </a:lnTo>
                <a:lnTo>
                  <a:pt x="155109" y="562683"/>
                </a:lnTo>
                <a:lnTo>
                  <a:pt x="133110" y="602008"/>
                </a:lnTo>
                <a:lnTo>
                  <a:pt x="112645" y="642275"/>
                </a:lnTo>
                <a:lnTo>
                  <a:pt x="93752" y="683444"/>
                </a:lnTo>
                <a:lnTo>
                  <a:pt x="76471" y="725476"/>
                </a:lnTo>
                <a:lnTo>
                  <a:pt x="60842" y="768331"/>
                </a:lnTo>
                <a:lnTo>
                  <a:pt x="46904" y="811971"/>
                </a:lnTo>
                <a:lnTo>
                  <a:pt x="34697" y="856355"/>
                </a:lnTo>
                <a:lnTo>
                  <a:pt x="24259" y="901444"/>
                </a:lnTo>
                <a:lnTo>
                  <a:pt x="15631" y="947200"/>
                </a:lnTo>
                <a:lnTo>
                  <a:pt x="8851" y="993581"/>
                </a:lnTo>
                <a:lnTo>
                  <a:pt x="3960" y="1040550"/>
                </a:lnTo>
                <a:lnTo>
                  <a:pt x="996" y="1088066"/>
                </a:lnTo>
                <a:lnTo>
                  <a:pt x="0" y="1136091"/>
                </a:lnTo>
                <a:lnTo>
                  <a:pt x="996" y="1184115"/>
                </a:lnTo>
                <a:lnTo>
                  <a:pt x="3960" y="1231631"/>
                </a:lnTo>
                <a:lnTo>
                  <a:pt x="8851" y="1278600"/>
                </a:lnTo>
                <a:lnTo>
                  <a:pt x="15631" y="1324981"/>
                </a:lnTo>
                <a:lnTo>
                  <a:pt x="24259" y="1370737"/>
                </a:lnTo>
                <a:lnTo>
                  <a:pt x="34697" y="1415826"/>
                </a:lnTo>
                <a:lnTo>
                  <a:pt x="46904" y="1460210"/>
                </a:lnTo>
                <a:lnTo>
                  <a:pt x="60842" y="1503850"/>
                </a:lnTo>
                <a:lnTo>
                  <a:pt x="76471" y="1546706"/>
                </a:lnTo>
                <a:lnTo>
                  <a:pt x="93752" y="1588738"/>
                </a:lnTo>
                <a:lnTo>
                  <a:pt x="112645" y="1629907"/>
                </a:lnTo>
                <a:lnTo>
                  <a:pt x="133110" y="1670173"/>
                </a:lnTo>
                <a:lnTo>
                  <a:pt x="155109" y="1709498"/>
                </a:lnTo>
                <a:lnTo>
                  <a:pt x="178602" y="1747841"/>
                </a:lnTo>
                <a:lnTo>
                  <a:pt x="203549" y="1785164"/>
                </a:lnTo>
                <a:lnTo>
                  <a:pt x="229911" y="1821427"/>
                </a:lnTo>
                <a:lnTo>
                  <a:pt x="257649" y="1856590"/>
                </a:lnTo>
                <a:lnTo>
                  <a:pt x="286723" y="1890614"/>
                </a:lnTo>
                <a:lnTo>
                  <a:pt x="317093" y="1923460"/>
                </a:lnTo>
                <a:lnTo>
                  <a:pt x="348721" y="1955088"/>
                </a:lnTo>
                <a:lnTo>
                  <a:pt x="381567" y="1985459"/>
                </a:lnTo>
                <a:lnTo>
                  <a:pt x="415591" y="2014532"/>
                </a:lnTo>
                <a:lnTo>
                  <a:pt x="450754" y="2042270"/>
                </a:lnTo>
                <a:lnTo>
                  <a:pt x="487017" y="2068632"/>
                </a:lnTo>
                <a:lnTo>
                  <a:pt x="524340" y="2093579"/>
                </a:lnTo>
                <a:lnTo>
                  <a:pt x="562683" y="2117072"/>
                </a:lnTo>
                <a:lnTo>
                  <a:pt x="602008" y="2139071"/>
                </a:lnTo>
                <a:lnTo>
                  <a:pt x="642275" y="2159536"/>
                </a:lnTo>
                <a:lnTo>
                  <a:pt x="683444" y="2178429"/>
                </a:lnTo>
                <a:lnTo>
                  <a:pt x="725476" y="2195710"/>
                </a:lnTo>
                <a:lnTo>
                  <a:pt x="768331" y="2211339"/>
                </a:lnTo>
                <a:lnTo>
                  <a:pt x="811971" y="2225277"/>
                </a:lnTo>
                <a:lnTo>
                  <a:pt x="856355" y="2237484"/>
                </a:lnTo>
                <a:lnTo>
                  <a:pt x="901444" y="2247922"/>
                </a:lnTo>
                <a:lnTo>
                  <a:pt x="947200" y="2256550"/>
                </a:lnTo>
                <a:lnTo>
                  <a:pt x="993581" y="2263330"/>
                </a:lnTo>
                <a:lnTo>
                  <a:pt x="1040550" y="2268221"/>
                </a:lnTo>
                <a:lnTo>
                  <a:pt x="1088066" y="2271185"/>
                </a:lnTo>
                <a:lnTo>
                  <a:pt x="1136091" y="2272182"/>
                </a:lnTo>
                <a:lnTo>
                  <a:pt x="1184115" y="2271185"/>
                </a:lnTo>
                <a:lnTo>
                  <a:pt x="1231631" y="2268221"/>
                </a:lnTo>
                <a:lnTo>
                  <a:pt x="1278600" y="2263330"/>
                </a:lnTo>
                <a:lnTo>
                  <a:pt x="1324981" y="2256550"/>
                </a:lnTo>
                <a:lnTo>
                  <a:pt x="1370737" y="2247922"/>
                </a:lnTo>
                <a:lnTo>
                  <a:pt x="1415826" y="2237484"/>
                </a:lnTo>
                <a:lnTo>
                  <a:pt x="1460210" y="2225277"/>
                </a:lnTo>
                <a:lnTo>
                  <a:pt x="1503850" y="2211339"/>
                </a:lnTo>
                <a:lnTo>
                  <a:pt x="1546706" y="2195710"/>
                </a:lnTo>
                <a:lnTo>
                  <a:pt x="1588738" y="2178429"/>
                </a:lnTo>
                <a:lnTo>
                  <a:pt x="1629907" y="2159536"/>
                </a:lnTo>
                <a:lnTo>
                  <a:pt x="1670173" y="2139071"/>
                </a:lnTo>
                <a:lnTo>
                  <a:pt x="1709498" y="2117072"/>
                </a:lnTo>
                <a:lnTo>
                  <a:pt x="1747841" y="2093579"/>
                </a:lnTo>
                <a:lnTo>
                  <a:pt x="1785164" y="2068632"/>
                </a:lnTo>
                <a:lnTo>
                  <a:pt x="1821427" y="2042270"/>
                </a:lnTo>
                <a:lnTo>
                  <a:pt x="1856590" y="2014532"/>
                </a:lnTo>
                <a:lnTo>
                  <a:pt x="1890614" y="1985459"/>
                </a:lnTo>
                <a:lnTo>
                  <a:pt x="1923460" y="1955088"/>
                </a:lnTo>
                <a:lnTo>
                  <a:pt x="1955088" y="1923460"/>
                </a:lnTo>
                <a:lnTo>
                  <a:pt x="1985459" y="1890614"/>
                </a:lnTo>
                <a:lnTo>
                  <a:pt x="2014532" y="1856590"/>
                </a:lnTo>
                <a:lnTo>
                  <a:pt x="2042270" y="1821427"/>
                </a:lnTo>
                <a:lnTo>
                  <a:pt x="2068632" y="1785164"/>
                </a:lnTo>
                <a:lnTo>
                  <a:pt x="2093579" y="1747841"/>
                </a:lnTo>
                <a:lnTo>
                  <a:pt x="2117072" y="1709498"/>
                </a:lnTo>
                <a:lnTo>
                  <a:pt x="2139071" y="1670173"/>
                </a:lnTo>
                <a:lnTo>
                  <a:pt x="2159536" y="1629907"/>
                </a:lnTo>
                <a:lnTo>
                  <a:pt x="2178429" y="1588738"/>
                </a:lnTo>
                <a:lnTo>
                  <a:pt x="2195710" y="1546706"/>
                </a:lnTo>
                <a:lnTo>
                  <a:pt x="2211339" y="1503850"/>
                </a:lnTo>
                <a:lnTo>
                  <a:pt x="2225277" y="1460210"/>
                </a:lnTo>
                <a:lnTo>
                  <a:pt x="2237484" y="1415826"/>
                </a:lnTo>
                <a:lnTo>
                  <a:pt x="2247922" y="1370737"/>
                </a:lnTo>
                <a:lnTo>
                  <a:pt x="2256550" y="1324981"/>
                </a:lnTo>
                <a:lnTo>
                  <a:pt x="2263330" y="1278600"/>
                </a:lnTo>
                <a:lnTo>
                  <a:pt x="2268221" y="1231631"/>
                </a:lnTo>
                <a:lnTo>
                  <a:pt x="2271185" y="1184115"/>
                </a:lnTo>
                <a:lnTo>
                  <a:pt x="2272182" y="1136091"/>
                </a:lnTo>
                <a:lnTo>
                  <a:pt x="2271185" y="1088066"/>
                </a:lnTo>
                <a:lnTo>
                  <a:pt x="2268221" y="1040550"/>
                </a:lnTo>
                <a:lnTo>
                  <a:pt x="2263330" y="993581"/>
                </a:lnTo>
                <a:lnTo>
                  <a:pt x="2256550" y="947200"/>
                </a:lnTo>
                <a:lnTo>
                  <a:pt x="2247922" y="901444"/>
                </a:lnTo>
                <a:lnTo>
                  <a:pt x="2237484" y="856355"/>
                </a:lnTo>
                <a:lnTo>
                  <a:pt x="2225277" y="811971"/>
                </a:lnTo>
                <a:lnTo>
                  <a:pt x="2211339" y="768331"/>
                </a:lnTo>
                <a:lnTo>
                  <a:pt x="2195710" y="725476"/>
                </a:lnTo>
                <a:lnTo>
                  <a:pt x="2178429" y="683444"/>
                </a:lnTo>
                <a:lnTo>
                  <a:pt x="2159536" y="642275"/>
                </a:lnTo>
                <a:lnTo>
                  <a:pt x="2139071" y="602008"/>
                </a:lnTo>
                <a:lnTo>
                  <a:pt x="2117072" y="562683"/>
                </a:lnTo>
                <a:lnTo>
                  <a:pt x="2093579" y="524340"/>
                </a:lnTo>
                <a:lnTo>
                  <a:pt x="2068632" y="487017"/>
                </a:lnTo>
                <a:lnTo>
                  <a:pt x="2042270" y="450754"/>
                </a:lnTo>
                <a:lnTo>
                  <a:pt x="2014532" y="415591"/>
                </a:lnTo>
                <a:lnTo>
                  <a:pt x="1985459" y="381567"/>
                </a:lnTo>
                <a:lnTo>
                  <a:pt x="1955088" y="348721"/>
                </a:lnTo>
                <a:lnTo>
                  <a:pt x="1923460" y="317093"/>
                </a:lnTo>
                <a:lnTo>
                  <a:pt x="1890614" y="286723"/>
                </a:lnTo>
                <a:lnTo>
                  <a:pt x="1856590" y="257649"/>
                </a:lnTo>
                <a:lnTo>
                  <a:pt x="1821427" y="229911"/>
                </a:lnTo>
                <a:lnTo>
                  <a:pt x="1785164" y="203549"/>
                </a:lnTo>
                <a:lnTo>
                  <a:pt x="1747841" y="178602"/>
                </a:lnTo>
                <a:lnTo>
                  <a:pt x="1709498" y="155109"/>
                </a:lnTo>
                <a:lnTo>
                  <a:pt x="1670173" y="133110"/>
                </a:lnTo>
                <a:lnTo>
                  <a:pt x="1629907" y="112645"/>
                </a:lnTo>
                <a:lnTo>
                  <a:pt x="1588738" y="93752"/>
                </a:lnTo>
                <a:lnTo>
                  <a:pt x="1546706" y="76471"/>
                </a:lnTo>
                <a:lnTo>
                  <a:pt x="1503850" y="60842"/>
                </a:lnTo>
                <a:lnTo>
                  <a:pt x="1460210" y="46904"/>
                </a:lnTo>
                <a:lnTo>
                  <a:pt x="1415826" y="34697"/>
                </a:lnTo>
                <a:lnTo>
                  <a:pt x="1370737" y="24259"/>
                </a:lnTo>
                <a:lnTo>
                  <a:pt x="1324981" y="15631"/>
                </a:lnTo>
                <a:lnTo>
                  <a:pt x="1278600" y="8851"/>
                </a:lnTo>
                <a:lnTo>
                  <a:pt x="1231631" y="3960"/>
                </a:lnTo>
                <a:lnTo>
                  <a:pt x="1184115" y="996"/>
                </a:lnTo>
                <a:lnTo>
                  <a:pt x="1136091" y="0"/>
                </a:lnTo>
                <a:close/>
              </a:path>
            </a:pathLst>
          </a:custGeom>
          <a:solidFill>
            <a:srgbClr val="BED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3457335" y="3201299"/>
            <a:ext cx="8613775" cy="2032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2044064" algn="l"/>
              </a:tabLst>
            </a:pPr>
            <a:r>
              <a:rPr sz="13150" b="0" spc="-4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endParaRPr sz="13150" dirty="0">
              <a:latin typeface="Arial Black"/>
              <a:cs typeface="Arial Black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CD6EB514-651C-004E-B6D2-EE6635F8BCF2}"/>
              </a:ext>
            </a:extLst>
          </p:cNvPr>
          <p:cNvSpPr txBox="1">
            <a:spLocks/>
          </p:cNvSpPr>
          <p:nvPr/>
        </p:nvSpPr>
        <p:spPr>
          <a:xfrm>
            <a:off x="1184670" y="2983921"/>
            <a:ext cx="2760472" cy="216148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38100">
              <a:spcBef>
                <a:spcPts val="114"/>
              </a:spcBef>
              <a:tabLst>
                <a:tab pos="2044064" algn="l"/>
              </a:tabLst>
            </a:pPr>
            <a:r>
              <a:rPr lang="es-CO" sz="13950" spc="-37" baseline="47491" dirty="0">
                <a:solidFill>
                  <a:srgbClr val="002C83"/>
                </a:solidFill>
                <a:latin typeface="Integral CF Medium"/>
                <a:cs typeface="Integral CF Medium"/>
              </a:rPr>
              <a:t>01</a:t>
            </a:r>
            <a:endParaRPr lang="es-CO" sz="13150" dirty="0">
              <a:latin typeface="Arial Black"/>
              <a:cs typeface="Arial Black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22D0F0-3741-A67F-BD60-2693882F3FCA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B9B481F-9126-30E3-0374-E0D2F4EBF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331" y="1545221"/>
            <a:ext cx="8491458" cy="97633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DC067A9-552E-3745-A972-10D5B660E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0C9E5D6-4911-7447-819A-20F02045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107205" y="2028377"/>
            <a:ext cx="5801845" cy="1137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300" spc="-390" dirty="0">
                <a:solidFill>
                  <a:srgbClr val="FFFFFF"/>
                </a:solidFill>
              </a:rPr>
              <a:t>LOREM</a:t>
            </a:r>
            <a:r>
              <a:rPr sz="7300" spc="-869" dirty="0">
                <a:solidFill>
                  <a:srgbClr val="FFFFFF"/>
                </a:solidFill>
              </a:rPr>
              <a:t> </a:t>
            </a:r>
            <a:r>
              <a:rPr sz="7300" spc="-484" dirty="0">
                <a:solidFill>
                  <a:srgbClr val="FFFFFF"/>
                </a:solidFill>
              </a:rPr>
              <a:t>IPSUM</a:t>
            </a:r>
            <a:endParaRPr sz="7300" dirty="0"/>
          </a:p>
        </p:txBody>
      </p:sp>
      <p:sp>
        <p:nvSpPr>
          <p:cNvPr id="3" name="object 3"/>
          <p:cNvSpPr txBox="1"/>
          <p:nvPr/>
        </p:nvSpPr>
        <p:spPr>
          <a:xfrm>
            <a:off x="3107205" y="2656264"/>
            <a:ext cx="6944845" cy="181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750" b="1" spc="-76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DOLO</a:t>
            </a:r>
            <a:r>
              <a:rPr sz="11750" b="1" spc="-5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R</a:t>
            </a:r>
            <a:r>
              <a:rPr sz="11750" b="1" spc="-141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 </a:t>
            </a:r>
            <a:r>
              <a:rPr sz="11750" b="1" spc="-73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SIT</a:t>
            </a:r>
            <a:endParaRPr sz="11750" dirty="0">
              <a:latin typeface="Trade Gothic LT Std Cn"/>
              <a:cs typeface="Trade Gothic LT Std C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47707" y="6640242"/>
            <a:ext cx="1078865" cy="1078865"/>
          </a:xfrm>
          <a:custGeom>
            <a:avLst/>
            <a:gdLst/>
            <a:ahLst/>
            <a:cxnLst/>
            <a:rect l="l" t="t" r="r" b="b"/>
            <a:pathLst>
              <a:path w="1078864" h="1078865">
                <a:moveTo>
                  <a:pt x="539250" y="0"/>
                </a:moveTo>
                <a:lnTo>
                  <a:pt x="490168" y="2203"/>
                </a:lnTo>
                <a:lnTo>
                  <a:pt x="442321" y="8688"/>
                </a:lnTo>
                <a:lnTo>
                  <a:pt x="395898" y="19263"/>
                </a:lnTo>
                <a:lnTo>
                  <a:pt x="351091" y="33737"/>
                </a:lnTo>
                <a:lnTo>
                  <a:pt x="308089" y="51921"/>
                </a:lnTo>
                <a:lnTo>
                  <a:pt x="267083" y="73625"/>
                </a:lnTo>
                <a:lnTo>
                  <a:pt x="228264" y="98657"/>
                </a:lnTo>
                <a:lnTo>
                  <a:pt x="191821" y="126827"/>
                </a:lnTo>
                <a:lnTo>
                  <a:pt x="157945" y="157945"/>
                </a:lnTo>
                <a:lnTo>
                  <a:pt x="126827" y="191821"/>
                </a:lnTo>
                <a:lnTo>
                  <a:pt x="98657" y="228264"/>
                </a:lnTo>
                <a:lnTo>
                  <a:pt x="73625" y="267083"/>
                </a:lnTo>
                <a:lnTo>
                  <a:pt x="51921" y="308089"/>
                </a:lnTo>
                <a:lnTo>
                  <a:pt x="33737" y="351091"/>
                </a:lnTo>
                <a:lnTo>
                  <a:pt x="19263" y="395898"/>
                </a:lnTo>
                <a:lnTo>
                  <a:pt x="8688" y="442321"/>
                </a:lnTo>
                <a:lnTo>
                  <a:pt x="2203" y="490168"/>
                </a:lnTo>
                <a:lnTo>
                  <a:pt x="0" y="539250"/>
                </a:lnTo>
                <a:lnTo>
                  <a:pt x="2203" y="588332"/>
                </a:lnTo>
                <a:lnTo>
                  <a:pt x="8688" y="636179"/>
                </a:lnTo>
                <a:lnTo>
                  <a:pt x="19263" y="682602"/>
                </a:lnTo>
                <a:lnTo>
                  <a:pt x="33737" y="727409"/>
                </a:lnTo>
                <a:lnTo>
                  <a:pt x="51921" y="770411"/>
                </a:lnTo>
                <a:lnTo>
                  <a:pt x="73625" y="811417"/>
                </a:lnTo>
                <a:lnTo>
                  <a:pt x="98657" y="850237"/>
                </a:lnTo>
                <a:lnTo>
                  <a:pt x="126827" y="886680"/>
                </a:lnTo>
                <a:lnTo>
                  <a:pt x="157945" y="920555"/>
                </a:lnTo>
                <a:lnTo>
                  <a:pt x="191821" y="951673"/>
                </a:lnTo>
                <a:lnTo>
                  <a:pt x="228264" y="979844"/>
                </a:lnTo>
                <a:lnTo>
                  <a:pt x="267083" y="1004876"/>
                </a:lnTo>
                <a:lnTo>
                  <a:pt x="308089" y="1026579"/>
                </a:lnTo>
                <a:lnTo>
                  <a:pt x="351091" y="1044763"/>
                </a:lnTo>
                <a:lnTo>
                  <a:pt x="395898" y="1059238"/>
                </a:lnTo>
                <a:lnTo>
                  <a:pt x="442321" y="1069812"/>
                </a:lnTo>
                <a:lnTo>
                  <a:pt x="490168" y="1076297"/>
                </a:lnTo>
                <a:lnTo>
                  <a:pt x="539250" y="1078501"/>
                </a:lnTo>
                <a:lnTo>
                  <a:pt x="588332" y="1076297"/>
                </a:lnTo>
                <a:lnTo>
                  <a:pt x="636179" y="1069812"/>
                </a:lnTo>
                <a:lnTo>
                  <a:pt x="682602" y="1059238"/>
                </a:lnTo>
                <a:lnTo>
                  <a:pt x="727409" y="1044763"/>
                </a:lnTo>
                <a:lnTo>
                  <a:pt x="770411" y="1026579"/>
                </a:lnTo>
                <a:lnTo>
                  <a:pt x="811417" y="1004876"/>
                </a:lnTo>
                <a:lnTo>
                  <a:pt x="850237" y="979844"/>
                </a:lnTo>
                <a:lnTo>
                  <a:pt x="886680" y="951673"/>
                </a:lnTo>
                <a:lnTo>
                  <a:pt x="920555" y="920555"/>
                </a:lnTo>
                <a:lnTo>
                  <a:pt x="951673" y="886680"/>
                </a:lnTo>
                <a:lnTo>
                  <a:pt x="979844" y="850237"/>
                </a:lnTo>
                <a:lnTo>
                  <a:pt x="1004876" y="811417"/>
                </a:lnTo>
                <a:lnTo>
                  <a:pt x="1026579" y="770411"/>
                </a:lnTo>
                <a:lnTo>
                  <a:pt x="1044763" y="727409"/>
                </a:lnTo>
                <a:lnTo>
                  <a:pt x="1059238" y="682602"/>
                </a:lnTo>
                <a:lnTo>
                  <a:pt x="1069812" y="636179"/>
                </a:lnTo>
                <a:lnTo>
                  <a:pt x="1076297" y="588332"/>
                </a:lnTo>
                <a:lnTo>
                  <a:pt x="1078501" y="539250"/>
                </a:lnTo>
                <a:lnTo>
                  <a:pt x="1076297" y="490168"/>
                </a:lnTo>
                <a:lnTo>
                  <a:pt x="1069812" y="442321"/>
                </a:lnTo>
                <a:lnTo>
                  <a:pt x="1059238" y="395898"/>
                </a:lnTo>
                <a:lnTo>
                  <a:pt x="1044763" y="351091"/>
                </a:lnTo>
                <a:lnTo>
                  <a:pt x="1026579" y="308089"/>
                </a:lnTo>
                <a:lnTo>
                  <a:pt x="1004876" y="267083"/>
                </a:lnTo>
                <a:lnTo>
                  <a:pt x="979844" y="228264"/>
                </a:lnTo>
                <a:lnTo>
                  <a:pt x="951673" y="191821"/>
                </a:lnTo>
                <a:lnTo>
                  <a:pt x="920555" y="157945"/>
                </a:lnTo>
                <a:lnTo>
                  <a:pt x="886680" y="126827"/>
                </a:lnTo>
                <a:lnTo>
                  <a:pt x="850237" y="98657"/>
                </a:lnTo>
                <a:lnTo>
                  <a:pt x="811417" y="73625"/>
                </a:lnTo>
                <a:lnTo>
                  <a:pt x="770411" y="51921"/>
                </a:lnTo>
                <a:lnTo>
                  <a:pt x="727409" y="33737"/>
                </a:lnTo>
                <a:lnTo>
                  <a:pt x="682602" y="19263"/>
                </a:lnTo>
                <a:lnTo>
                  <a:pt x="636179" y="8688"/>
                </a:lnTo>
                <a:lnTo>
                  <a:pt x="588332" y="2203"/>
                </a:lnTo>
                <a:lnTo>
                  <a:pt x="539250" y="0"/>
                </a:lnTo>
                <a:close/>
              </a:path>
            </a:pathLst>
          </a:custGeom>
          <a:solidFill>
            <a:srgbClr val="BED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7707" y="8137578"/>
            <a:ext cx="1078865" cy="1078865"/>
          </a:xfrm>
          <a:custGeom>
            <a:avLst/>
            <a:gdLst/>
            <a:ahLst/>
            <a:cxnLst/>
            <a:rect l="l" t="t" r="r" b="b"/>
            <a:pathLst>
              <a:path w="1078864" h="1078865">
                <a:moveTo>
                  <a:pt x="539250" y="0"/>
                </a:moveTo>
                <a:lnTo>
                  <a:pt x="490168" y="2203"/>
                </a:lnTo>
                <a:lnTo>
                  <a:pt x="442321" y="8688"/>
                </a:lnTo>
                <a:lnTo>
                  <a:pt x="395898" y="19263"/>
                </a:lnTo>
                <a:lnTo>
                  <a:pt x="351091" y="33737"/>
                </a:lnTo>
                <a:lnTo>
                  <a:pt x="308089" y="51921"/>
                </a:lnTo>
                <a:lnTo>
                  <a:pt x="267083" y="73625"/>
                </a:lnTo>
                <a:lnTo>
                  <a:pt x="228264" y="98657"/>
                </a:lnTo>
                <a:lnTo>
                  <a:pt x="191821" y="126827"/>
                </a:lnTo>
                <a:lnTo>
                  <a:pt x="157945" y="157945"/>
                </a:lnTo>
                <a:lnTo>
                  <a:pt x="126827" y="191821"/>
                </a:lnTo>
                <a:lnTo>
                  <a:pt x="98657" y="228264"/>
                </a:lnTo>
                <a:lnTo>
                  <a:pt x="73625" y="267083"/>
                </a:lnTo>
                <a:lnTo>
                  <a:pt x="51921" y="308089"/>
                </a:lnTo>
                <a:lnTo>
                  <a:pt x="33737" y="351091"/>
                </a:lnTo>
                <a:lnTo>
                  <a:pt x="19263" y="395898"/>
                </a:lnTo>
                <a:lnTo>
                  <a:pt x="8688" y="442321"/>
                </a:lnTo>
                <a:lnTo>
                  <a:pt x="2203" y="490168"/>
                </a:lnTo>
                <a:lnTo>
                  <a:pt x="0" y="539250"/>
                </a:lnTo>
                <a:lnTo>
                  <a:pt x="2203" y="588332"/>
                </a:lnTo>
                <a:lnTo>
                  <a:pt x="8688" y="636179"/>
                </a:lnTo>
                <a:lnTo>
                  <a:pt x="19263" y="682602"/>
                </a:lnTo>
                <a:lnTo>
                  <a:pt x="33737" y="727409"/>
                </a:lnTo>
                <a:lnTo>
                  <a:pt x="51921" y="770411"/>
                </a:lnTo>
                <a:lnTo>
                  <a:pt x="73625" y="811417"/>
                </a:lnTo>
                <a:lnTo>
                  <a:pt x="98657" y="850237"/>
                </a:lnTo>
                <a:lnTo>
                  <a:pt x="126827" y="886680"/>
                </a:lnTo>
                <a:lnTo>
                  <a:pt x="157945" y="920555"/>
                </a:lnTo>
                <a:lnTo>
                  <a:pt x="191821" y="951673"/>
                </a:lnTo>
                <a:lnTo>
                  <a:pt x="228264" y="979844"/>
                </a:lnTo>
                <a:lnTo>
                  <a:pt x="267083" y="1004876"/>
                </a:lnTo>
                <a:lnTo>
                  <a:pt x="308089" y="1026579"/>
                </a:lnTo>
                <a:lnTo>
                  <a:pt x="351091" y="1044763"/>
                </a:lnTo>
                <a:lnTo>
                  <a:pt x="395898" y="1059238"/>
                </a:lnTo>
                <a:lnTo>
                  <a:pt x="442321" y="1069812"/>
                </a:lnTo>
                <a:lnTo>
                  <a:pt x="490168" y="1076297"/>
                </a:lnTo>
                <a:lnTo>
                  <a:pt x="539250" y="1078501"/>
                </a:lnTo>
                <a:lnTo>
                  <a:pt x="588332" y="1076297"/>
                </a:lnTo>
                <a:lnTo>
                  <a:pt x="636179" y="1069812"/>
                </a:lnTo>
                <a:lnTo>
                  <a:pt x="682602" y="1059238"/>
                </a:lnTo>
                <a:lnTo>
                  <a:pt x="727409" y="1044763"/>
                </a:lnTo>
                <a:lnTo>
                  <a:pt x="770411" y="1026579"/>
                </a:lnTo>
                <a:lnTo>
                  <a:pt x="811417" y="1004876"/>
                </a:lnTo>
                <a:lnTo>
                  <a:pt x="850237" y="979844"/>
                </a:lnTo>
                <a:lnTo>
                  <a:pt x="886680" y="951673"/>
                </a:lnTo>
                <a:lnTo>
                  <a:pt x="920555" y="920555"/>
                </a:lnTo>
                <a:lnTo>
                  <a:pt x="951673" y="886680"/>
                </a:lnTo>
                <a:lnTo>
                  <a:pt x="979844" y="850237"/>
                </a:lnTo>
                <a:lnTo>
                  <a:pt x="1004876" y="811417"/>
                </a:lnTo>
                <a:lnTo>
                  <a:pt x="1026579" y="770411"/>
                </a:lnTo>
                <a:lnTo>
                  <a:pt x="1044763" y="727409"/>
                </a:lnTo>
                <a:lnTo>
                  <a:pt x="1059238" y="682602"/>
                </a:lnTo>
                <a:lnTo>
                  <a:pt x="1069812" y="636179"/>
                </a:lnTo>
                <a:lnTo>
                  <a:pt x="1076297" y="588332"/>
                </a:lnTo>
                <a:lnTo>
                  <a:pt x="1078501" y="539250"/>
                </a:lnTo>
                <a:lnTo>
                  <a:pt x="1076297" y="490168"/>
                </a:lnTo>
                <a:lnTo>
                  <a:pt x="1069812" y="442321"/>
                </a:lnTo>
                <a:lnTo>
                  <a:pt x="1059238" y="395898"/>
                </a:lnTo>
                <a:lnTo>
                  <a:pt x="1044763" y="351091"/>
                </a:lnTo>
                <a:lnTo>
                  <a:pt x="1026579" y="308089"/>
                </a:lnTo>
                <a:lnTo>
                  <a:pt x="1004876" y="267083"/>
                </a:lnTo>
                <a:lnTo>
                  <a:pt x="979844" y="228264"/>
                </a:lnTo>
                <a:lnTo>
                  <a:pt x="951673" y="191821"/>
                </a:lnTo>
                <a:lnTo>
                  <a:pt x="920555" y="157945"/>
                </a:lnTo>
                <a:lnTo>
                  <a:pt x="886680" y="126827"/>
                </a:lnTo>
                <a:lnTo>
                  <a:pt x="850237" y="98657"/>
                </a:lnTo>
                <a:lnTo>
                  <a:pt x="811417" y="73625"/>
                </a:lnTo>
                <a:lnTo>
                  <a:pt x="770411" y="51921"/>
                </a:lnTo>
                <a:lnTo>
                  <a:pt x="727409" y="33737"/>
                </a:lnTo>
                <a:lnTo>
                  <a:pt x="682602" y="19263"/>
                </a:lnTo>
                <a:lnTo>
                  <a:pt x="636179" y="8688"/>
                </a:lnTo>
                <a:lnTo>
                  <a:pt x="588332" y="2203"/>
                </a:lnTo>
                <a:lnTo>
                  <a:pt x="539250" y="0"/>
                </a:lnTo>
                <a:close/>
              </a:path>
            </a:pathLst>
          </a:custGeom>
          <a:solidFill>
            <a:srgbClr val="BED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44138" y="6877099"/>
            <a:ext cx="287020" cy="553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b="0" spc="-50" dirty="0">
                <a:solidFill>
                  <a:srgbClr val="002C83"/>
                </a:solidFill>
                <a:latin typeface="Integral CF Medium"/>
                <a:cs typeface="Integral CF Medium"/>
              </a:rPr>
              <a:t>1</a:t>
            </a:r>
            <a:endParaRPr sz="3450">
              <a:latin typeface="Integral CF Medium"/>
              <a:cs typeface="Integral CF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4138" y="8384714"/>
            <a:ext cx="311785" cy="553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b="0" spc="-50" dirty="0">
                <a:solidFill>
                  <a:srgbClr val="002C83"/>
                </a:solidFill>
                <a:latin typeface="Integral CF Medium"/>
                <a:cs typeface="Integral CF Medium"/>
              </a:rPr>
              <a:t>2</a:t>
            </a:r>
            <a:endParaRPr sz="3450">
              <a:latin typeface="Integral CF Medium"/>
              <a:cs typeface="Integral CF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8565" y="4350405"/>
            <a:ext cx="876871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Lorem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ipsum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dolor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sit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amet,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consectetuer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adipiscing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elit,</a:t>
            </a:r>
            <a:r>
              <a:rPr sz="2450" b="1" spc="7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spc="-2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sed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diam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nonummy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nibh</a:t>
            </a:r>
            <a:r>
              <a:rPr sz="2450" b="1" spc="7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euismod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tincidunt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ut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laoreet</a:t>
            </a:r>
            <a:r>
              <a:rPr sz="2450" b="1" spc="7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dolore</a:t>
            </a:r>
            <a:r>
              <a:rPr sz="2450" b="1" spc="7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spc="-1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magna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aliquam</a:t>
            </a:r>
            <a:r>
              <a:rPr sz="2450" b="1" spc="2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erat</a:t>
            </a:r>
            <a:r>
              <a:rPr sz="2450" b="1" spc="3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volutpat.</a:t>
            </a:r>
            <a:r>
              <a:rPr sz="2450" b="1" spc="-4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Ut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wisi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enim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ad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minim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2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quis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nostrud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exerci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tation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suscipit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lobortis</a:t>
            </a:r>
            <a:r>
              <a:rPr sz="2450" b="0" spc="2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nisl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ut</a:t>
            </a:r>
            <a:r>
              <a:rPr sz="2450" b="0" spc="2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aliquip</a:t>
            </a:r>
            <a:r>
              <a:rPr sz="2450" b="0" spc="6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</a:t>
            </a:r>
            <a:r>
              <a:rPr sz="2450" b="0" spc="3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ea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commodo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consequat.</a:t>
            </a:r>
            <a:endParaRPr sz="2450">
              <a:latin typeface="Trade Gothic LT Std Light"/>
              <a:cs typeface="Trade Gothic LT Std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7865" y="6538925"/>
            <a:ext cx="7827009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Ut</a:t>
            </a:r>
            <a:r>
              <a:rPr sz="2450" b="1" spc="3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wisi</a:t>
            </a:r>
            <a:r>
              <a:rPr sz="2450" b="1" spc="4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enim</a:t>
            </a:r>
            <a:r>
              <a:rPr sz="2450" b="1" spc="4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ad</a:t>
            </a:r>
            <a:r>
              <a:rPr sz="2450" b="1" spc="4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minim</a:t>
            </a:r>
            <a:r>
              <a:rPr sz="2450" b="1" spc="4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veniam,</a:t>
            </a:r>
            <a:r>
              <a:rPr sz="2450" b="1" spc="-3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quis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nostrud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exerci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tation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suscipit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lobortis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nisl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ut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aliquip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ea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commodo consequat.</a:t>
            </a:r>
            <a:endParaRPr sz="2450">
              <a:latin typeface="Trade Gothic LT Std Light"/>
              <a:cs typeface="Trade Gothic LT Std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77865" y="7983907"/>
            <a:ext cx="7827009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Ut</a:t>
            </a:r>
            <a:r>
              <a:rPr sz="2450" b="1" spc="3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wisi</a:t>
            </a:r>
            <a:r>
              <a:rPr sz="2450" b="1" spc="4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enim</a:t>
            </a:r>
            <a:r>
              <a:rPr sz="2450" b="1" spc="4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ad</a:t>
            </a:r>
            <a:r>
              <a:rPr sz="2450" b="1" spc="4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minim</a:t>
            </a:r>
            <a:r>
              <a:rPr sz="2450" b="1" spc="45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1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veniam,</a:t>
            </a:r>
            <a:r>
              <a:rPr sz="2450" b="1" spc="-30" dirty="0">
                <a:solidFill>
                  <a:srgbClr val="002983"/>
                </a:solidFill>
                <a:latin typeface="Trade Gothic LT Std Bold"/>
                <a:cs typeface="Trade Gothic LT Std Bold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quis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nostrud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exerci</a:t>
            </a:r>
            <a:r>
              <a:rPr sz="2450" b="0" spc="4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tation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suscipit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lobortis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nisl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ut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aliquip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ex</a:t>
            </a:r>
            <a:r>
              <a:rPr sz="2450" b="0" spc="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ea</a:t>
            </a:r>
            <a:r>
              <a:rPr sz="2450" b="0" spc="5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 </a:t>
            </a:r>
            <a:r>
              <a:rPr sz="2450" b="0" spc="-10" dirty="0">
                <a:solidFill>
                  <a:srgbClr val="002983"/>
                </a:solidFill>
                <a:latin typeface="Trade Gothic LT Std Light"/>
                <a:cs typeface="Trade Gothic LT Std Light"/>
              </a:rPr>
              <a:t>commodo consequat.</a:t>
            </a:r>
            <a:endParaRPr sz="2450">
              <a:latin typeface="Trade Gothic LT Std Light"/>
              <a:cs typeface="Trade Gothic LT Std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282348" y="2978967"/>
            <a:ext cx="6482080" cy="6482080"/>
            <a:chOff x="12282348" y="2978967"/>
            <a:chExt cx="6482080" cy="6482080"/>
          </a:xfrm>
        </p:grpSpPr>
        <p:sp>
          <p:nvSpPr>
            <p:cNvPr id="12" name="object 12"/>
            <p:cNvSpPr/>
            <p:nvPr/>
          </p:nvSpPr>
          <p:spPr>
            <a:xfrm>
              <a:off x="12282348" y="2978967"/>
              <a:ext cx="6482080" cy="6482080"/>
            </a:xfrm>
            <a:custGeom>
              <a:avLst/>
              <a:gdLst/>
              <a:ahLst/>
              <a:cxnLst/>
              <a:rect l="l" t="t" r="r" b="b"/>
              <a:pathLst>
                <a:path w="6482080" h="6482080">
                  <a:moveTo>
                    <a:pt x="3240739" y="0"/>
                  </a:moveTo>
                  <a:lnTo>
                    <a:pt x="3192448" y="352"/>
                  </a:lnTo>
                  <a:lnTo>
                    <a:pt x="3144328" y="1406"/>
                  </a:lnTo>
                  <a:lnTo>
                    <a:pt x="3096383" y="3157"/>
                  </a:lnTo>
                  <a:lnTo>
                    <a:pt x="3048617" y="5600"/>
                  </a:lnTo>
                  <a:lnTo>
                    <a:pt x="3001036" y="8730"/>
                  </a:lnTo>
                  <a:lnTo>
                    <a:pt x="2953644" y="12542"/>
                  </a:lnTo>
                  <a:lnTo>
                    <a:pt x="2906446" y="17031"/>
                  </a:lnTo>
                  <a:lnTo>
                    <a:pt x="2859448" y="22193"/>
                  </a:lnTo>
                  <a:lnTo>
                    <a:pt x="2812654" y="28022"/>
                  </a:lnTo>
                  <a:lnTo>
                    <a:pt x="2766068" y="34514"/>
                  </a:lnTo>
                  <a:lnTo>
                    <a:pt x="2719697" y="41664"/>
                  </a:lnTo>
                  <a:lnTo>
                    <a:pt x="2673544" y="49467"/>
                  </a:lnTo>
                  <a:lnTo>
                    <a:pt x="2627615" y="57917"/>
                  </a:lnTo>
                  <a:lnTo>
                    <a:pt x="2581914" y="67011"/>
                  </a:lnTo>
                  <a:lnTo>
                    <a:pt x="2536447" y="76743"/>
                  </a:lnTo>
                  <a:lnTo>
                    <a:pt x="2491217" y="87109"/>
                  </a:lnTo>
                  <a:lnTo>
                    <a:pt x="2446231" y="98103"/>
                  </a:lnTo>
                  <a:lnTo>
                    <a:pt x="2401493" y="109720"/>
                  </a:lnTo>
                  <a:lnTo>
                    <a:pt x="2357008" y="121956"/>
                  </a:lnTo>
                  <a:lnTo>
                    <a:pt x="2312780" y="134807"/>
                  </a:lnTo>
                  <a:lnTo>
                    <a:pt x="2268815" y="148266"/>
                  </a:lnTo>
                  <a:lnTo>
                    <a:pt x="2225118" y="162329"/>
                  </a:lnTo>
                  <a:lnTo>
                    <a:pt x="2181693" y="176991"/>
                  </a:lnTo>
                  <a:lnTo>
                    <a:pt x="2138545" y="192248"/>
                  </a:lnTo>
                  <a:lnTo>
                    <a:pt x="2095679" y="208095"/>
                  </a:lnTo>
                  <a:lnTo>
                    <a:pt x="2053100" y="224525"/>
                  </a:lnTo>
                  <a:lnTo>
                    <a:pt x="2010813" y="241536"/>
                  </a:lnTo>
                  <a:lnTo>
                    <a:pt x="1968823" y="259122"/>
                  </a:lnTo>
                  <a:lnTo>
                    <a:pt x="1927135" y="277277"/>
                  </a:lnTo>
                  <a:lnTo>
                    <a:pt x="1885753" y="295997"/>
                  </a:lnTo>
                  <a:lnTo>
                    <a:pt x="1844682" y="315278"/>
                  </a:lnTo>
                  <a:lnTo>
                    <a:pt x="1803928" y="335114"/>
                  </a:lnTo>
                  <a:lnTo>
                    <a:pt x="1763495" y="355501"/>
                  </a:lnTo>
                  <a:lnTo>
                    <a:pt x="1723388" y="376433"/>
                  </a:lnTo>
                  <a:lnTo>
                    <a:pt x="1683612" y="397905"/>
                  </a:lnTo>
                  <a:lnTo>
                    <a:pt x="1644171" y="419914"/>
                  </a:lnTo>
                  <a:lnTo>
                    <a:pt x="1605071" y="442453"/>
                  </a:lnTo>
                  <a:lnTo>
                    <a:pt x="1566317" y="465519"/>
                  </a:lnTo>
                  <a:lnTo>
                    <a:pt x="1527913" y="489106"/>
                  </a:lnTo>
                  <a:lnTo>
                    <a:pt x="1489865" y="513209"/>
                  </a:lnTo>
                  <a:lnTo>
                    <a:pt x="1452177" y="537823"/>
                  </a:lnTo>
                  <a:lnTo>
                    <a:pt x="1414853" y="562944"/>
                  </a:lnTo>
                  <a:lnTo>
                    <a:pt x="1377900" y="588566"/>
                  </a:lnTo>
                  <a:lnTo>
                    <a:pt x="1341322" y="614686"/>
                  </a:lnTo>
                  <a:lnTo>
                    <a:pt x="1305123" y="641297"/>
                  </a:lnTo>
                  <a:lnTo>
                    <a:pt x="1269309" y="668395"/>
                  </a:lnTo>
                  <a:lnTo>
                    <a:pt x="1233884" y="695976"/>
                  </a:lnTo>
                  <a:lnTo>
                    <a:pt x="1198853" y="724033"/>
                  </a:lnTo>
                  <a:lnTo>
                    <a:pt x="1164222" y="752564"/>
                  </a:lnTo>
                  <a:lnTo>
                    <a:pt x="1129995" y="781561"/>
                  </a:lnTo>
                  <a:lnTo>
                    <a:pt x="1096177" y="811021"/>
                  </a:lnTo>
                  <a:lnTo>
                    <a:pt x="1062772" y="840939"/>
                  </a:lnTo>
                  <a:lnTo>
                    <a:pt x="1029787" y="871310"/>
                  </a:lnTo>
                  <a:lnTo>
                    <a:pt x="997225" y="902129"/>
                  </a:lnTo>
                  <a:lnTo>
                    <a:pt x="965091" y="933391"/>
                  </a:lnTo>
                  <a:lnTo>
                    <a:pt x="933391" y="965091"/>
                  </a:lnTo>
                  <a:lnTo>
                    <a:pt x="902129" y="997225"/>
                  </a:lnTo>
                  <a:lnTo>
                    <a:pt x="871310" y="1029787"/>
                  </a:lnTo>
                  <a:lnTo>
                    <a:pt x="840939" y="1062772"/>
                  </a:lnTo>
                  <a:lnTo>
                    <a:pt x="811021" y="1096177"/>
                  </a:lnTo>
                  <a:lnTo>
                    <a:pt x="781561" y="1129995"/>
                  </a:lnTo>
                  <a:lnTo>
                    <a:pt x="752564" y="1164222"/>
                  </a:lnTo>
                  <a:lnTo>
                    <a:pt x="724033" y="1198853"/>
                  </a:lnTo>
                  <a:lnTo>
                    <a:pt x="695976" y="1233884"/>
                  </a:lnTo>
                  <a:lnTo>
                    <a:pt x="668395" y="1269309"/>
                  </a:lnTo>
                  <a:lnTo>
                    <a:pt x="641297" y="1305123"/>
                  </a:lnTo>
                  <a:lnTo>
                    <a:pt x="614686" y="1341322"/>
                  </a:lnTo>
                  <a:lnTo>
                    <a:pt x="588566" y="1377900"/>
                  </a:lnTo>
                  <a:lnTo>
                    <a:pt x="562944" y="1414853"/>
                  </a:lnTo>
                  <a:lnTo>
                    <a:pt x="537823" y="1452177"/>
                  </a:lnTo>
                  <a:lnTo>
                    <a:pt x="513209" y="1489865"/>
                  </a:lnTo>
                  <a:lnTo>
                    <a:pt x="489106" y="1527913"/>
                  </a:lnTo>
                  <a:lnTo>
                    <a:pt x="465519" y="1566317"/>
                  </a:lnTo>
                  <a:lnTo>
                    <a:pt x="442453" y="1605071"/>
                  </a:lnTo>
                  <a:lnTo>
                    <a:pt x="419914" y="1644171"/>
                  </a:lnTo>
                  <a:lnTo>
                    <a:pt x="397905" y="1683612"/>
                  </a:lnTo>
                  <a:lnTo>
                    <a:pt x="376433" y="1723388"/>
                  </a:lnTo>
                  <a:lnTo>
                    <a:pt x="355501" y="1763495"/>
                  </a:lnTo>
                  <a:lnTo>
                    <a:pt x="335114" y="1803928"/>
                  </a:lnTo>
                  <a:lnTo>
                    <a:pt x="315278" y="1844682"/>
                  </a:lnTo>
                  <a:lnTo>
                    <a:pt x="295997" y="1885753"/>
                  </a:lnTo>
                  <a:lnTo>
                    <a:pt x="277277" y="1927135"/>
                  </a:lnTo>
                  <a:lnTo>
                    <a:pt x="259122" y="1968823"/>
                  </a:lnTo>
                  <a:lnTo>
                    <a:pt x="241536" y="2010813"/>
                  </a:lnTo>
                  <a:lnTo>
                    <a:pt x="224525" y="2053100"/>
                  </a:lnTo>
                  <a:lnTo>
                    <a:pt x="208095" y="2095679"/>
                  </a:lnTo>
                  <a:lnTo>
                    <a:pt x="192248" y="2138545"/>
                  </a:lnTo>
                  <a:lnTo>
                    <a:pt x="176991" y="2181693"/>
                  </a:lnTo>
                  <a:lnTo>
                    <a:pt x="162329" y="2225118"/>
                  </a:lnTo>
                  <a:lnTo>
                    <a:pt x="148266" y="2268815"/>
                  </a:lnTo>
                  <a:lnTo>
                    <a:pt x="134807" y="2312780"/>
                  </a:lnTo>
                  <a:lnTo>
                    <a:pt x="121956" y="2357008"/>
                  </a:lnTo>
                  <a:lnTo>
                    <a:pt x="109720" y="2401493"/>
                  </a:lnTo>
                  <a:lnTo>
                    <a:pt x="98103" y="2446231"/>
                  </a:lnTo>
                  <a:lnTo>
                    <a:pt x="87109" y="2491217"/>
                  </a:lnTo>
                  <a:lnTo>
                    <a:pt x="76743" y="2536447"/>
                  </a:lnTo>
                  <a:lnTo>
                    <a:pt x="67011" y="2581914"/>
                  </a:lnTo>
                  <a:lnTo>
                    <a:pt x="57917" y="2627615"/>
                  </a:lnTo>
                  <a:lnTo>
                    <a:pt x="49467" y="2673544"/>
                  </a:lnTo>
                  <a:lnTo>
                    <a:pt x="41664" y="2719697"/>
                  </a:lnTo>
                  <a:lnTo>
                    <a:pt x="34514" y="2766068"/>
                  </a:lnTo>
                  <a:lnTo>
                    <a:pt x="28022" y="2812654"/>
                  </a:lnTo>
                  <a:lnTo>
                    <a:pt x="22193" y="2859448"/>
                  </a:lnTo>
                  <a:lnTo>
                    <a:pt x="17031" y="2906446"/>
                  </a:lnTo>
                  <a:lnTo>
                    <a:pt x="12542" y="2953644"/>
                  </a:lnTo>
                  <a:lnTo>
                    <a:pt x="8730" y="3001036"/>
                  </a:lnTo>
                  <a:lnTo>
                    <a:pt x="5600" y="3048617"/>
                  </a:lnTo>
                  <a:lnTo>
                    <a:pt x="3157" y="3096383"/>
                  </a:lnTo>
                  <a:lnTo>
                    <a:pt x="1406" y="3144328"/>
                  </a:lnTo>
                  <a:lnTo>
                    <a:pt x="352" y="3192448"/>
                  </a:lnTo>
                  <a:lnTo>
                    <a:pt x="0" y="3240739"/>
                  </a:lnTo>
                  <a:lnTo>
                    <a:pt x="352" y="3289029"/>
                  </a:lnTo>
                  <a:lnTo>
                    <a:pt x="1406" y="3337149"/>
                  </a:lnTo>
                  <a:lnTo>
                    <a:pt x="3157" y="3385094"/>
                  </a:lnTo>
                  <a:lnTo>
                    <a:pt x="5600" y="3432860"/>
                  </a:lnTo>
                  <a:lnTo>
                    <a:pt x="8730" y="3480441"/>
                  </a:lnTo>
                  <a:lnTo>
                    <a:pt x="12542" y="3527833"/>
                  </a:lnTo>
                  <a:lnTo>
                    <a:pt x="17031" y="3575031"/>
                  </a:lnTo>
                  <a:lnTo>
                    <a:pt x="22193" y="3622029"/>
                  </a:lnTo>
                  <a:lnTo>
                    <a:pt x="28022" y="3668823"/>
                  </a:lnTo>
                  <a:lnTo>
                    <a:pt x="34514" y="3715409"/>
                  </a:lnTo>
                  <a:lnTo>
                    <a:pt x="41664" y="3761780"/>
                  </a:lnTo>
                  <a:lnTo>
                    <a:pt x="49467" y="3807933"/>
                  </a:lnTo>
                  <a:lnTo>
                    <a:pt x="57917" y="3853862"/>
                  </a:lnTo>
                  <a:lnTo>
                    <a:pt x="67011" y="3899563"/>
                  </a:lnTo>
                  <a:lnTo>
                    <a:pt x="76743" y="3945030"/>
                  </a:lnTo>
                  <a:lnTo>
                    <a:pt x="87109" y="3990260"/>
                  </a:lnTo>
                  <a:lnTo>
                    <a:pt x="98103" y="4035246"/>
                  </a:lnTo>
                  <a:lnTo>
                    <a:pt x="109720" y="4079984"/>
                  </a:lnTo>
                  <a:lnTo>
                    <a:pt x="121956" y="4124469"/>
                  </a:lnTo>
                  <a:lnTo>
                    <a:pt x="134807" y="4168697"/>
                  </a:lnTo>
                  <a:lnTo>
                    <a:pt x="148266" y="4212662"/>
                  </a:lnTo>
                  <a:lnTo>
                    <a:pt x="162329" y="4256359"/>
                  </a:lnTo>
                  <a:lnTo>
                    <a:pt x="176991" y="4299784"/>
                  </a:lnTo>
                  <a:lnTo>
                    <a:pt x="192248" y="4342932"/>
                  </a:lnTo>
                  <a:lnTo>
                    <a:pt x="208095" y="4385798"/>
                  </a:lnTo>
                  <a:lnTo>
                    <a:pt x="224525" y="4428377"/>
                  </a:lnTo>
                  <a:lnTo>
                    <a:pt x="241536" y="4470664"/>
                  </a:lnTo>
                  <a:lnTo>
                    <a:pt x="259122" y="4512654"/>
                  </a:lnTo>
                  <a:lnTo>
                    <a:pt x="277277" y="4554342"/>
                  </a:lnTo>
                  <a:lnTo>
                    <a:pt x="295997" y="4595724"/>
                  </a:lnTo>
                  <a:lnTo>
                    <a:pt x="315278" y="4636795"/>
                  </a:lnTo>
                  <a:lnTo>
                    <a:pt x="335114" y="4677549"/>
                  </a:lnTo>
                  <a:lnTo>
                    <a:pt x="355501" y="4717982"/>
                  </a:lnTo>
                  <a:lnTo>
                    <a:pt x="376433" y="4758089"/>
                  </a:lnTo>
                  <a:lnTo>
                    <a:pt x="397905" y="4797865"/>
                  </a:lnTo>
                  <a:lnTo>
                    <a:pt x="419914" y="4837306"/>
                  </a:lnTo>
                  <a:lnTo>
                    <a:pt x="442453" y="4876406"/>
                  </a:lnTo>
                  <a:lnTo>
                    <a:pt x="465519" y="4915160"/>
                  </a:lnTo>
                  <a:lnTo>
                    <a:pt x="489106" y="4953564"/>
                  </a:lnTo>
                  <a:lnTo>
                    <a:pt x="513209" y="4991612"/>
                  </a:lnTo>
                  <a:lnTo>
                    <a:pt x="537823" y="5029300"/>
                  </a:lnTo>
                  <a:lnTo>
                    <a:pt x="562944" y="5066624"/>
                  </a:lnTo>
                  <a:lnTo>
                    <a:pt x="588566" y="5103577"/>
                  </a:lnTo>
                  <a:lnTo>
                    <a:pt x="614686" y="5140155"/>
                  </a:lnTo>
                  <a:lnTo>
                    <a:pt x="641297" y="5176354"/>
                  </a:lnTo>
                  <a:lnTo>
                    <a:pt x="668395" y="5212169"/>
                  </a:lnTo>
                  <a:lnTo>
                    <a:pt x="695976" y="5247593"/>
                  </a:lnTo>
                  <a:lnTo>
                    <a:pt x="724033" y="5282624"/>
                  </a:lnTo>
                  <a:lnTo>
                    <a:pt x="752564" y="5317255"/>
                  </a:lnTo>
                  <a:lnTo>
                    <a:pt x="781561" y="5351482"/>
                  </a:lnTo>
                  <a:lnTo>
                    <a:pt x="811021" y="5385300"/>
                  </a:lnTo>
                  <a:lnTo>
                    <a:pt x="840939" y="5418705"/>
                  </a:lnTo>
                  <a:lnTo>
                    <a:pt x="871310" y="5451690"/>
                  </a:lnTo>
                  <a:lnTo>
                    <a:pt x="902129" y="5484252"/>
                  </a:lnTo>
                  <a:lnTo>
                    <a:pt x="933391" y="5516386"/>
                  </a:lnTo>
                  <a:lnTo>
                    <a:pt x="965091" y="5548086"/>
                  </a:lnTo>
                  <a:lnTo>
                    <a:pt x="997225" y="5579348"/>
                  </a:lnTo>
                  <a:lnTo>
                    <a:pt x="1029787" y="5610167"/>
                  </a:lnTo>
                  <a:lnTo>
                    <a:pt x="1062772" y="5640538"/>
                  </a:lnTo>
                  <a:lnTo>
                    <a:pt x="1096177" y="5670456"/>
                  </a:lnTo>
                  <a:lnTo>
                    <a:pt x="1129995" y="5699916"/>
                  </a:lnTo>
                  <a:lnTo>
                    <a:pt x="1164222" y="5728914"/>
                  </a:lnTo>
                  <a:lnTo>
                    <a:pt x="1198853" y="5757444"/>
                  </a:lnTo>
                  <a:lnTo>
                    <a:pt x="1233884" y="5785501"/>
                  </a:lnTo>
                  <a:lnTo>
                    <a:pt x="1269309" y="5813082"/>
                  </a:lnTo>
                  <a:lnTo>
                    <a:pt x="1305123" y="5840180"/>
                  </a:lnTo>
                  <a:lnTo>
                    <a:pt x="1341322" y="5866791"/>
                  </a:lnTo>
                  <a:lnTo>
                    <a:pt x="1377900" y="5892911"/>
                  </a:lnTo>
                  <a:lnTo>
                    <a:pt x="1414853" y="5918533"/>
                  </a:lnTo>
                  <a:lnTo>
                    <a:pt x="1452177" y="5943654"/>
                  </a:lnTo>
                  <a:lnTo>
                    <a:pt x="1489865" y="5968269"/>
                  </a:lnTo>
                  <a:lnTo>
                    <a:pt x="1527913" y="5992372"/>
                  </a:lnTo>
                  <a:lnTo>
                    <a:pt x="1566317" y="6015958"/>
                  </a:lnTo>
                  <a:lnTo>
                    <a:pt x="1605071" y="6039024"/>
                  </a:lnTo>
                  <a:lnTo>
                    <a:pt x="1644171" y="6061563"/>
                  </a:lnTo>
                  <a:lnTo>
                    <a:pt x="1683612" y="6083572"/>
                  </a:lnTo>
                  <a:lnTo>
                    <a:pt x="1723388" y="6105044"/>
                  </a:lnTo>
                  <a:lnTo>
                    <a:pt x="1763495" y="6125976"/>
                  </a:lnTo>
                  <a:lnTo>
                    <a:pt x="1803928" y="6146363"/>
                  </a:lnTo>
                  <a:lnTo>
                    <a:pt x="1844682" y="6166199"/>
                  </a:lnTo>
                  <a:lnTo>
                    <a:pt x="1885753" y="6185480"/>
                  </a:lnTo>
                  <a:lnTo>
                    <a:pt x="1927135" y="6204200"/>
                  </a:lnTo>
                  <a:lnTo>
                    <a:pt x="1968823" y="6222355"/>
                  </a:lnTo>
                  <a:lnTo>
                    <a:pt x="2010813" y="6239941"/>
                  </a:lnTo>
                  <a:lnTo>
                    <a:pt x="2053100" y="6256952"/>
                  </a:lnTo>
                  <a:lnTo>
                    <a:pt x="2095679" y="6273382"/>
                  </a:lnTo>
                  <a:lnTo>
                    <a:pt x="2138545" y="6289229"/>
                  </a:lnTo>
                  <a:lnTo>
                    <a:pt x="2181693" y="6304486"/>
                  </a:lnTo>
                  <a:lnTo>
                    <a:pt x="2225118" y="6319148"/>
                  </a:lnTo>
                  <a:lnTo>
                    <a:pt x="2268815" y="6333211"/>
                  </a:lnTo>
                  <a:lnTo>
                    <a:pt x="2312780" y="6346671"/>
                  </a:lnTo>
                  <a:lnTo>
                    <a:pt x="2357008" y="6359521"/>
                  </a:lnTo>
                  <a:lnTo>
                    <a:pt x="2401493" y="6371757"/>
                  </a:lnTo>
                  <a:lnTo>
                    <a:pt x="2446231" y="6383374"/>
                  </a:lnTo>
                  <a:lnTo>
                    <a:pt x="2491217" y="6394368"/>
                  </a:lnTo>
                  <a:lnTo>
                    <a:pt x="2536447" y="6404734"/>
                  </a:lnTo>
                  <a:lnTo>
                    <a:pt x="2581914" y="6414466"/>
                  </a:lnTo>
                  <a:lnTo>
                    <a:pt x="2627615" y="6423560"/>
                  </a:lnTo>
                  <a:lnTo>
                    <a:pt x="2673544" y="6432010"/>
                  </a:lnTo>
                  <a:lnTo>
                    <a:pt x="2719697" y="6439813"/>
                  </a:lnTo>
                  <a:lnTo>
                    <a:pt x="2766068" y="6446963"/>
                  </a:lnTo>
                  <a:lnTo>
                    <a:pt x="2812654" y="6453455"/>
                  </a:lnTo>
                  <a:lnTo>
                    <a:pt x="2859448" y="6459284"/>
                  </a:lnTo>
                  <a:lnTo>
                    <a:pt x="2906446" y="6464446"/>
                  </a:lnTo>
                  <a:lnTo>
                    <a:pt x="2953644" y="6468935"/>
                  </a:lnTo>
                  <a:lnTo>
                    <a:pt x="3001036" y="6472747"/>
                  </a:lnTo>
                  <a:lnTo>
                    <a:pt x="3048617" y="6475877"/>
                  </a:lnTo>
                  <a:lnTo>
                    <a:pt x="3096383" y="6478320"/>
                  </a:lnTo>
                  <a:lnTo>
                    <a:pt x="3144328" y="6480071"/>
                  </a:lnTo>
                  <a:lnTo>
                    <a:pt x="3192448" y="6481125"/>
                  </a:lnTo>
                  <a:lnTo>
                    <a:pt x="3240739" y="6481478"/>
                  </a:lnTo>
                  <a:lnTo>
                    <a:pt x="3289029" y="6481125"/>
                  </a:lnTo>
                  <a:lnTo>
                    <a:pt x="3337149" y="6480071"/>
                  </a:lnTo>
                  <a:lnTo>
                    <a:pt x="3385094" y="6478320"/>
                  </a:lnTo>
                  <a:lnTo>
                    <a:pt x="3432860" y="6475877"/>
                  </a:lnTo>
                  <a:lnTo>
                    <a:pt x="3480441" y="6472747"/>
                  </a:lnTo>
                  <a:lnTo>
                    <a:pt x="3527833" y="6468935"/>
                  </a:lnTo>
                  <a:lnTo>
                    <a:pt x="3575031" y="6464446"/>
                  </a:lnTo>
                  <a:lnTo>
                    <a:pt x="3622029" y="6459284"/>
                  </a:lnTo>
                  <a:lnTo>
                    <a:pt x="3668823" y="6453455"/>
                  </a:lnTo>
                  <a:lnTo>
                    <a:pt x="3715409" y="6446963"/>
                  </a:lnTo>
                  <a:lnTo>
                    <a:pt x="3761780" y="6439813"/>
                  </a:lnTo>
                  <a:lnTo>
                    <a:pt x="3807933" y="6432010"/>
                  </a:lnTo>
                  <a:lnTo>
                    <a:pt x="3853862" y="6423560"/>
                  </a:lnTo>
                  <a:lnTo>
                    <a:pt x="3899563" y="6414466"/>
                  </a:lnTo>
                  <a:lnTo>
                    <a:pt x="3945030" y="6404734"/>
                  </a:lnTo>
                  <a:lnTo>
                    <a:pt x="3990260" y="6394368"/>
                  </a:lnTo>
                  <a:lnTo>
                    <a:pt x="4035246" y="6383374"/>
                  </a:lnTo>
                  <a:lnTo>
                    <a:pt x="4079984" y="6371757"/>
                  </a:lnTo>
                  <a:lnTo>
                    <a:pt x="4124469" y="6359521"/>
                  </a:lnTo>
                  <a:lnTo>
                    <a:pt x="4168697" y="6346671"/>
                  </a:lnTo>
                  <a:lnTo>
                    <a:pt x="4212662" y="6333211"/>
                  </a:lnTo>
                  <a:lnTo>
                    <a:pt x="4256359" y="6319148"/>
                  </a:lnTo>
                  <a:lnTo>
                    <a:pt x="4299784" y="6304486"/>
                  </a:lnTo>
                  <a:lnTo>
                    <a:pt x="4342932" y="6289229"/>
                  </a:lnTo>
                  <a:lnTo>
                    <a:pt x="4385798" y="6273382"/>
                  </a:lnTo>
                  <a:lnTo>
                    <a:pt x="4428377" y="6256952"/>
                  </a:lnTo>
                  <a:lnTo>
                    <a:pt x="4470664" y="6239941"/>
                  </a:lnTo>
                  <a:lnTo>
                    <a:pt x="4512654" y="6222355"/>
                  </a:lnTo>
                  <a:lnTo>
                    <a:pt x="4554342" y="6204200"/>
                  </a:lnTo>
                  <a:lnTo>
                    <a:pt x="4595724" y="6185480"/>
                  </a:lnTo>
                  <a:lnTo>
                    <a:pt x="4636795" y="6166199"/>
                  </a:lnTo>
                  <a:lnTo>
                    <a:pt x="4677549" y="6146363"/>
                  </a:lnTo>
                  <a:lnTo>
                    <a:pt x="4717982" y="6125976"/>
                  </a:lnTo>
                  <a:lnTo>
                    <a:pt x="4758089" y="6105044"/>
                  </a:lnTo>
                  <a:lnTo>
                    <a:pt x="4797865" y="6083572"/>
                  </a:lnTo>
                  <a:lnTo>
                    <a:pt x="4837306" y="6061563"/>
                  </a:lnTo>
                  <a:lnTo>
                    <a:pt x="4876406" y="6039024"/>
                  </a:lnTo>
                  <a:lnTo>
                    <a:pt x="4915160" y="6015958"/>
                  </a:lnTo>
                  <a:lnTo>
                    <a:pt x="4953564" y="5992372"/>
                  </a:lnTo>
                  <a:lnTo>
                    <a:pt x="4991612" y="5968269"/>
                  </a:lnTo>
                  <a:lnTo>
                    <a:pt x="5029300" y="5943654"/>
                  </a:lnTo>
                  <a:lnTo>
                    <a:pt x="5066624" y="5918533"/>
                  </a:lnTo>
                  <a:lnTo>
                    <a:pt x="5103577" y="5892911"/>
                  </a:lnTo>
                  <a:lnTo>
                    <a:pt x="5140155" y="5866791"/>
                  </a:lnTo>
                  <a:lnTo>
                    <a:pt x="5176354" y="5840180"/>
                  </a:lnTo>
                  <a:lnTo>
                    <a:pt x="5212169" y="5813082"/>
                  </a:lnTo>
                  <a:lnTo>
                    <a:pt x="5247593" y="5785501"/>
                  </a:lnTo>
                  <a:lnTo>
                    <a:pt x="5282624" y="5757444"/>
                  </a:lnTo>
                  <a:lnTo>
                    <a:pt x="5317255" y="5728914"/>
                  </a:lnTo>
                  <a:lnTo>
                    <a:pt x="5351482" y="5699916"/>
                  </a:lnTo>
                  <a:lnTo>
                    <a:pt x="5385300" y="5670456"/>
                  </a:lnTo>
                  <a:lnTo>
                    <a:pt x="5418705" y="5640538"/>
                  </a:lnTo>
                  <a:lnTo>
                    <a:pt x="5451690" y="5610167"/>
                  </a:lnTo>
                  <a:lnTo>
                    <a:pt x="5484252" y="5579348"/>
                  </a:lnTo>
                  <a:lnTo>
                    <a:pt x="5516386" y="5548086"/>
                  </a:lnTo>
                  <a:lnTo>
                    <a:pt x="5548086" y="5516386"/>
                  </a:lnTo>
                  <a:lnTo>
                    <a:pt x="5579348" y="5484252"/>
                  </a:lnTo>
                  <a:lnTo>
                    <a:pt x="5610167" y="5451690"/>
                  </a:lnTo>
                  <a:lnTo>
                    <a:pt x="5640538" y="5418705"/>
                  </a:lnTo>
                  <a:lnTo>
                    <a:pt x="5670456" y="5385300"/>
                  </a:lnTo>
                  <a:lnTo>
                    <a:pt x="5699916" y="5351482"/>
                  </a:lnTo>
                  <a:lnTo>
                    <a:pt x="5728914" y="5317255"/>
                  </a:lnTo>
                  <a:lnTo>
                    <a:pt x="5757444" y="5282624"/>
                  </a:lnTo>
                  <a:lnTo>
                    <a:pt x="5785501" y="5247593"/>
                  </a:lnTo>
                  <a:lnTo>
                    <a:pt x="5813082" y="5212169"/>
                  </a:lnTo>
                  <a:lnTo>
                    <a:pt x="5840180" y="5176354"/>
                  </a:lnTo>
                  <a:lnTo>
                    <a:pt x="5866791" y="5140155"/>
                  </a:lnTo>
                  <a:lnTo>
                    <a:pt x="5892911" y="5103577"/>
                  </a:lnTo>
                  <a:lnTo>
                    <a:pt x="5918533" y="5066624"/>
                  </a:lnTo>
                  <a:lnTo>
                    <a:pt x="5943654" y="5029300"/>
                  </a:lnTo>
                  <a:lnTo>
                    <a:pt x="5968269" y="4991612"/>
                  </a:lnTo>
                  <a:lnTo>
                    <a:pt x="5992372" y="4953564"/>
                  </a:lnTo>
                  <a:lnTo>
                    <a:pt x="6015958" y="4915160"/>
                  </a:lnTo>
                  <a:lnTo>
                    <a:pt x="6039024" y="4876406"/>
                  </a:lnTo>
                  <a:lnTo>
                    <a:pt x="6061563" y="4837306"/>
                  </a:lnTo>
                  <a:lnTo>
                    <a:pt x="6083572" y="4797865"/>
                  </a:lnTo>
                  <a:lnTo>
                    <a:pt x="6105044" y="4758089"/>
                  </a:lnTo>
                  <a:lnTo>
                    <a:pt x="6125976" y="4717982"/>
                  </a:lnTo>
                  <a:lnTo>
                    <a:pt x="6146363" y="4677549"/>
                  </a:lnTo>
                  <a:lnTo>
                    <a:pt x="6166199" y="4636795"/>
                  </a:lnTo>
                  <a:lnTo>
                    <a:pt x="6185480" y="4595724"/>
                  </a:lnTo>
                  <a:lnTo>
                    <a:pt x="6204200" y="4554342"/>
                  </a:lnTo>
                  <a:lnTo>
                    <a:pt x="6222355" y="4512654"/>
                  </a:lnTo>
                  <a:lnTo>
                    <a:pt x="6239941" y="4470664"/>
                  </a:lnTo>
                  <a:lnTo>
                    <a:pt x="6256952" y="4428377"/>
                  </a:lnTo>
                  <a:lnTo>
                    <a:pt x="6273382" y="4385798"/>
                  </a:lnTo>
                  <a:lnTo>
                    <a:pt x="6289229" y="4342932"/>
                  </a:lnTo>
                  <a:lnTo>
                    <a:pt x="6304486" y="4299784"/>
                  </a:lnTo>
                  <a:lnTo>
                    <a:pt x="6319148" y="4256359"/>
                  </a:lnTo>
                  <a:lnTo>
                    <a:pt x="6333211" y="4212662"/>
                  </a:lnTo>
                  <a:lnTo>
                    <a:pt x="6346671" y="4168697"/>
                  </a:lnTo>
                  <a:lnTo>
                    <a:pt x="6359521" y="4124469"/>
                  </a:lnTo>
                  <a:lnTo>
                    <a:pt x="6371757" y="4079984"/>
                  </a:lnTo>
                  <a:lnTo>
                    <a:pt x="6383374" y="4035246"/>
                  </a:lnTo>
                  <a:lnTo>
                    <a:pt x="6394368" y="3990260"/>
                  </a:lnTo>
                  <a:lnTo>
                    <a:pt x="6404734" y="3945030"/>
                  </a:lnTo>
                  <a:lnTo>
                    <a:pt x="6414466" y="3899563"/>
                  </a:lnTo>
                  <a:lnTo>
                    <a:pt x="6423560" y="3853862"/>
                  </a:lnTo>
                  <a:lnTo>
                    <a:pt x="6432010" y="3807933"/>
                  </a:lnTo>
                  <a:lnTo>
                    <a:pt x="6439813" y="3761780"/>
                  </a:lnTo>
                  <a:lnTo>
                    <a:pt x="6446963" y="3715409"/>
                  </a:lnTo>
                  <a:lnTo>
                    <a:pt x="6453455" y="3668823"/>
                  </a:lnTo>
                  <a:lnTo>
                    <a:pt x="6459284" y="3622029"/>
                  </a:lnTo>
                  <a:lnTo>
                    <a:pt x="6464446" y="3575031"/>
                  </a:lnTo>
                  <a:lnTo>
                    <a:pt x="6468935" y="3527833"/>
                  </a:lnTo>
                  <a:lnTo>
                    <a:pt x="6472747" y="3480441"/>
                  </a:lnTo>
                  <a:lnTo>
                    <a:pt x="6475877" y="3432860"/>
                  </a:lnTo>
                  <a:lnTo>
                    <a:pt x="6478320" y="3385094"/>
                  </a:lnTo>
                  <a:lnTo>
                    <a:pt x="6480071" y="3337149"/>
                  </a:lnTo>
                  <a:lnTo>
                    <a:pt x="6481125" y="3289029"/>
                  </a:lnTo>
                  <a:lnTo>
                    <a:pt x="6481478" y="3240739"/>
                  </a:lnTo>
                  <a:lnTo>
                    <a:pt x="6481125" y="3192448"/>
                  </a:lnTo>
                  <a:lnTo>
                    <a:pt x="6480071" y="3144328"/>
                  </a:lnTo>
                  <a:lnTo>
                    <a:pt x="6478320" y="3096383"/>
                  </a:lnTo>
                  <a:lnTo>
                    <a:pt x="6475877" y="3048617"/>
                  </a:lnTo>
                  <a:lnTo>
                    <a:pt x="6472747" y="3001036"/>
                  </a:lnTo>
                  <a:lnTo>
                    <a:pt x="6468935" y="2953644"/>
                  </a:lnTo>
                  <a:lnTo>
                    <a:pt x="6464446" y="2906446"/>
                  </a:lnTo>
                  <a:lnTo>
                    <a:pt x="6459284" y="2859448"/>
                  </a:lnTo>
                  <a:lnTo>
                    <a:pt x="6453455" y="2812654"/>
                  </a:lnTo>
                  <a:lnTo>
                    <a:pt x="6446963" y="2766068"/>
                  </a:lnTo>
                  <a:lnTo>
                    <a:pt x="6439813" y="2719697"/>
                  </a:lnTo>
                  <a:lnTo>
                    <a:pt x="6432010" y="2673544"/>
                  </a:lnTo>
                  <a:lnTo>
                    <a:pt x="6423560" y="2627615"/>
                  </a:lnTo>
                  <a:lnTo>
                    <a:pt x="6414466" y="2581914"/>
                  </a:lnTo>
                  <a:lnTo>
                    <a:pt x="6404734" y="2536447"/>
                  </a:lnTo>
                  <a:lnTo>
                    <a:pt x="6394368" y="2491217"/>
                  </a:lnTo>
                  <a:lnTo>
                    <a:pt x="6383374" y="2446231"/>
                  </a:lnTo>
                  <a:lnTo>
                    <a:pt x="6371757" y="2401493"/>
                  </a:lnTo>
                  <a:lnTo>
                    <a:pt x="6359521" y="2357008"/>
                  </a:lnTo>
                  <a:lnTo>
                    <a:pt x="6346671" y="2312780"/>
                  </a:lnTo>
                  <a:lnTo>
                    <a:pt x="6333211" y="2268815"/>
                  </a:lnTo>
                  <a:lnTo>
                    <a:pt x="6319148" y="2225118"/>
                  </a:lnTo>
                  <a:lnTo>
                    <a:pt x="6304486" y="2181693"/>
                  </a:lnTo>
                  <a:lnTo>
                    <a:pt x="6289229" y="2138545"/>
                  </a:lnTo>
                  <a:lnTo>
                    <a:pt x="6273382" y="2095679"/>
                  </a:lnTo>
                  <a:lnTo>
                    <a:pt x="6256952" y="2053100"/>
                  </a:lnTo>
                  <a:lnTo>
                    <a:pt x="6239941" y="2010813"/>
                  </a:lnTo>
                  <a:lnTo>
                    <a:pt x="6222355" y="1968823"/>
                  </a:lnTo>
                  <a:lnTo>
                    <a:pt x="6204200" y="1927135"/>
                  </a:lnTo>
                  <a:lnTo>
                    <a:pt x="6185480" y="1885753"/>
                  </a:lnTo>
                  <a:lnTo>
                    <a:pt x="6166199" y="1844682"/>
                  </a:lnTo>
                  <a:lnTo>
                    <a:pt x="6146363" y="1803928"/>
                  </a:lnTo>
                  <a:lnTo>
                    <a:pt x="6125976" y="1763495"/>
                  </a:lnTo>
                  <a:lnTo>
                    <a:pt x="6105044" y="1723388"/>
                  </a:lnTo>
                  <a:lnTo>
                    <a:pt x="6083572" y="1683612"/>
                  </a:lnTo>
                  <a:lnTo>
                    <a:pt x="6061563" y="1644171"/>
                  </a:lnTo>
                  <a:lnTo>
                    <a:pt x="6039024" y="1605071"/>
                  </a:lnTo>
                  <a:lnTo>
                    <a:pt x="6015958" y="1566317"/>
                  </a:lnTo>
                  <a:lnTo>
                    <a:pt x="5992372" y="1527913"/>
                  </a:lnTo>
                  <a:lnTo>
                    <a:pt x="5968269" y="1489865"/>
                  </a:lnTo>
                  <a:lnTo>
                    <a:pt x="5943654" y="1452177"/>
                  </a:lnTo>
                  <a:lnTo>
                    <a:pt x="5918533" y="1414853"/>
                  </a:lnTo>
                  <a:lnTo>
                    <a:pt x="5892911" y="1377900"/>
                  </a:lnTo>
                  <a:lnTo>
                    <a:pt x="5866791" y="1341322"/>
                  </a:lnTo>
                  <a:lnTo>
                    <a:pt x="5840180" y="1305123"/>
                  </a:lnTo>
                  <a:lnTo>
                    <a:pt x="5813082" y="1269309"/>
                  </a:lnTo>
                  <a:lnTo>
                    <a:pt x="5785501" y="1233884"/>
                  </a:lnTo>
                  <a:lnTo>
                    <a:pt x="5757444" y="1198853"/>
                  </a:lnTo>
                  <a:lnTo>
                    <a:pt x="5728914" y="1164222"/>
                  </a:lnTo>
                  <a:lnTo>
                    <a:pt x="5699916" y="1129995"/>
                  </a:lnTo>
                  <a:lnTo>
                    <a:pt x="5670456" y="1096177"/>
                  </a:lnTo>
                  <a:lnTo>
                    <a:pt x="5640538" y="1062772"/>
                  </a:lnTo>
                  <a:lnTo>
                    <a:pt x="5610167" y="1029787"/>
                  </a:lnTo>
                  <a:lnTo>
                    <a:pt x="5579348" y="997225"/>
                  </a:lnTo>
                  <a:lnTo>
                    <a:pt x="5548086" y="965091"/>
                  </a:lnTo>
                  <a:lnTo>
                    <a:pt x="5516386" y="933391"/>
                  </a:lnTo>
                  <a:lnTo>
                    <a:pt x="5484252" y="902129"/>
                  </a:lnTo>
                  <a:lnTo>
                    <a:pt x="5451690" y="871310"/>
                  </a:lnTo>
                  <a:lnTo>
                    <a:pt x="5418705" y="840939"/>
                  </a:lnTo>
                  <a:lnTo>
                    <a:pt x="5385300" y="811021"/>
                  </a:lnTo>
                  <a:lnTo>
                    <a:pt x="5351482" y="781561"/>
                  </a:lnTo>
                  <a:lnTo>
                    <a:pt x="5317255" y="752564"/>
                  </a:lnTo>
                  <a:lnTo>
                    <a:pt x="5282624" y="724033"/>
                  </a:lnTo>
                  <a:lnTo>
                    <a:pt x="5247593" y="695976"/>
                  </a:lnTo>
                  <a:lnTo>
                    <a:pt x="5212169" y="668395"/>
                  </a:lnTo>
                  <a:lnTo>
                    <a:pt x="5176354" y="641297"/>
                  </a:lnTo>
                  <a:lnTo>
                    <a:pt x="5140155" y="614686"/>
                  </a:lnTo>
                  <a:lnTo>
                    <a:pt x="5103577" y="588566"/>
                  </a:lnTo>
                  <a:lnTo>
                    <a:pt x="5066624" y="562944"/>
                  </a:lnTo>
                  <a:lnTo>
                    <a:pt x="5029300" y="537823"/>
                  </a:lnTo>
                  <a:lnTo>
                    <a:pt x="4991612" y="513209"/>
                  </a:lnTo>
                  <a:lnTo>
                    <a:pt x="4953564" y="489106"/>
                  </a:lnTo>
                  <a:lnTo>
                    <a:pt x="4915160" y="465519"/>
                  </a:lnTo>
                  <a:lnTo>
                    <a:pt x="4876406" y="442453"/>
                  </a:lnTo>
                  <a:lnTo>
                    <a:pt x="4837306" y="419914"/>
                  </a:lnTo>
                  <a:lnTo>
                    <a:pt x="4797865" y="397905"/>
                  </a:lnTo>
                  <a:lnTo>
                    <a:pt x="4758089" y="376433"/>
                  </a:lnTo>
                  <a:lnTo>
                    <a:pt x="4717982" y="355501"/>
                  </a:lnTo>
                  <a:lnTo>
                    <a:pt x="4677549" y="335114"/>
                  </a:lnTo>
                  <a:lnTo>
                    <a:pt x="4636795" y="315278"/>
                  </a:lnTo>
                  <a:lnTo>
                    <a:pt x="4595724" y="295997"/>
                  </a:lnTo>
                  <a:lnTo>
                    <a:pt x="4554342" y="277277"/>
                  </a:lnTo>
                  <a:lnTo>
                    <a:pt x="4512654" y="259122"/>
                  </a:lnTo>
                  <a:lnTo>
                    <a:pt x="4470664" y="241536"/>
                  </a:lnTo>
                  <a:lnTo>
                    <a:pt x="4428377" y="224525"/>
                  </a:lnTo>
                  <a:lnTo>
                    <a:pt x="4385798" y="208095"/>
                  </a:lnTo>
                  <a:lnTo>
                    <a:pt x="4342932" y="192248"/>
                  </a:lnTo>
                  <a:lnTo>
                    <a:pt x="4299784" y="176991"/>
                  </a:lnTo>
                  <a:lnTo>
                    <a:pt x="4256359" y="162329"/>
                  </a:lnTo>
                  <a:lnTo>
                    <a:pt x="4212662" y="148266"/>
                  </a:lnTo>
                  <a:lnTo>
                    <a:pt x="4168697" y="134807"/>
                  </a:lnTo>
                  <a:lnTo>
                    <a:pt x="4124469" y="121956"/>
                  </a:lnTo>
                  <a:lnTo>
                    <a:pt x="4079984" y="109720"/>
                  </a:lnTo>
                  <a:lnTo>
                    <a:pt x="4035246" y="98103"/>
                  </a:lnTo>
                  <a:lnTo>
                    <a:pt x="3990260" y="87109"/>
                  </a:lnTo>
                  <a:lnTo>
                    <a:pt x="3945030" y="76743"/>
                  </a:lnTo>
                  <a:lnTo>
                    <a:pt x="3899563" y="67011"/>
                  </a:lnTo>
                  <a:lnTo>
                    <a:pt x="3853862" y="57917"/>
                  </a:lnTo>
                  <a:lnTo>
                    <a:pt x="3807933" y="49467"/>
                  </a:lnTo>
                  <a:lnTo>
                    <a:pt x="3761780" y="41664"/>
                  </a:lnTo>
                  <a:lnTo>
                    <a:pt x="3715409" y="34514"/>
                  </a:lnTo>
                  <a:lnTo>
                    <a:pt x="3668823" y="28022"/>
                  </a:lnTo>
                  <a:lnTo>
                    <a:pt x="3622029" y="22193"/>
                  </a:lnTo>
                  <a:lnTo>
                    <a:pt x="3575031" y="17031"/>
                  </a:lnTo>
                  <a:lnTo>
                    <a:pt x="3527833" y="12542"/>
                  </a:lnTo>
                  <a:lnTo>
                    <a:pt x="3480441" y="8730"/>
                  </a:lnTo>
                  <a:lnTo>
                    <a:pt x="3432860" y="5600"/>
                  </a:lnTo>
                  <a:lnTo>
                    <a:pt x="3385094" y="3157"/>
                  </a:lnTo>
                  <a:lnTo>
                    <a:pt x="3337149" y="1406"/>
                  </a:lnTo>
                  <a:lnTo>
                    <a:pt x="3289029" y="352"/>
                  </a:lnTo>
                  <a:lnTo>
                    <a:pt x="3240739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9882" y="3158810"/>
              <a:ext cx="6146409" cy="6134100"/>
            </a:xfrm>
            <a:prstGeom prst="rect">
              <a:avLst/>
            </a:prstGeom>
          </p:spPr>
        </p:pic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5DE528E-F163-1320-01E1-87F51B0C11FF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F6D94C8-D8F8-C25E-0A4E-4A1C98F9D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93D48C5-14D3-864E-A50C-5CE30827C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27DFA66D-6245-D940-8565-20F231481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663183" y="2152650"/>
            <a:ext cx="13654405" cy="9156700"/>
            <a:chOff x="5109791" y="1288428"/>
            <a:chExt cx="13654405" cy="9156700"/>
          </a:xfrm>
        </p:grpSpPr>
        <p:sp>
          <p:nvSpPr>
            <p:cNvPr id="4" name="object 4"/>
            <p:cNvSpPr/>
            <p:nvPr/>
          </p:nvSpPr>
          <p:spPr>
            <a:xfrm>
              <a:off x="6274841" y="1314607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488"/>
                  </a:lnTo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7282" y="1288433"/>
              <a:ext cx="55244" cy="2406015"/>
            </a:xfrm>
            <a:custGeom>
              <a:avLst/>
              <a:gdLst/>
              <a:ahLst/>
              <a:cxnLst/>
              <a:rect l="l" t="t" r="r" b="b"/>
              <a:pathLst>
                <a:path w="55245" h="2406015">
                  <a:moveTo>
                    <a:pt x="55118" y="2378278"/>
                  </a:moveTo>
                  <a:lnTo>
                    <a:pt x="52946" y="2367559"/>
                  </a:lnTo>
                  <a:lnTo>
                    <a:pt x="47040" y="2358796"/>
                  </a:lnTo>
                  <a:lnTo>
                    <a:pt x="38277" y="2352891"/>
                  </a:lnTo>
                  <a:lnTo>
                    <a:pt x="27559" y="2350719"/>
                  </a:lnTo>
                  <a:lnTo>
                    <a:pt x="16827" y="2352891"/>
                  </a:lnTo>
                  <a:lnTo>
                    <a:pt x="8064" y="2358796"/>
                  </a:lnTo>
                  <a:lnTo>
                    <a:pt x="2159" y="2367559"/>
                  </a:lnTo>
                  <a:lnTo>
                    <a:pt x="0" y="2378278"/>
                  </a:lnTo>
                  <a:lnTo>
                    <a:pt x="2159" y="2389009"/>
                  </a:lnTo>
                  <a:lnTo>
                    <a:pt x="8064" y="2397772"/>
                  </a:lnTo>
                  <a:lnTo>
                    <a:pt x="16827" y="2403678"/>
                  </a:lnTo>
                  <a:lnTo>
                    <a:pt x="27559" y="2405837"/>
                  </a:lnTo>
                  <a:lnTo>
                    <a:pt x="38277" y="2403678"/>
                  </a:lnTo>
                  <a:lnTo>
                    <a:pt x="47040" y="2397772"/>
                  </a:lnTo>
                  <a:lnTo>
                    <a:pt x="52946" y="2389009"/>
                  </a:lnTo>
                  <a:lnTo>
                    <a:pt x="55118" y="2378278"/>
                  </a:lnTo>
                  <a:close/>
                </a:path>
                <a:path w="55245" h="2406015">
                  <a:moveTo>
                    <a:pt x="55118" y="27559"/>
                  </a:moveTo>
                  <a:lnTo>
                    <a:pt x="52946" y="16840"/>
                  </a:lnTo>
                  <a:lnTo>
                    <a:pt x="47040" y="8077"/>
                  </a:lnTo>
                  <a:lnTo>
                    <a:pt x="38277" y="2171"/>
                  </a:lnTo>
                  <a:lnTo>
                    <a:pt x="27559" y="0"/>
                  </a:lnTo>
                  <a:lnTo>
                    <a:pt x="16827" y="2171"/>
                  </a:lnTo>
                  <a:lnTo>
                    <a:pt x="8064" y="8077"/>
                  </a:lnTo>
                  <a:lnTo>
                    <a:pt x="2159" y="16840"/>
                  </a:lnTo>
                  <a:lnTo>
                    <a:pt x="0" y="27559"/>
                  </a:lnTo>
                  <a:lnTo>
                    <a:pt x="2159" y="38290"/>
                  </a:lnTo>
                  <a:lnTo>
                    <a:pt x="8064" y="47040"/>
                  </a:lnTo>
                  <a:lnTo>
                    <a:pt x="16827" y="52959"/>
                  </a:lnTo>
                  <a:lnTo>
                    <a:pt x="27559" y="55118"/>
                  </a:lnTo>
                  <a:lnTo>
                    <a:pt x="38277" y="52959"/>
                  </a:lnTo>
                  <a:lnTo>
                    <a:pt x="47040" y="47040"/>
                  </a:lnTo>
                  <a:lnTo>
                    <a:pt x="52946" y="38290"/>
                  </a:lnTo>
                  <a:lnTo>
                    <a:pt x="55118" y="27559"/>
                  </a:lnTo>
                  <a:close/>
                </a:path>
              </a:pathLst>
            </a:custGeom>
            <a:solidFill>
              <a:srgbClr val="577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32786" y="1809443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106" y="142037"/>
                  </a:moveTo>
                  <a:lnTo>
                    <a:pt x="276864" y="186938"/>
                  </a:lnTo>
                  <a:lnTo>
                    <a:pt x="256698" y="225932"/>
                  </a:lnTo>
                  <a:lnTo>
                    <a:pt x="225948" y="256680"/>
                  </a:lnTo>
                  <a:lnTo>
                    <a:pt x="186955" y="276844"/>
                  </a:lnTo>
                  <a:lnTo>
                    <a:pt x="142058" y="284085"/>
                  </a:lnTo>
                  <a:lnTo>
                    <a:pt x="97152" y="276844"/>
                  </a:lnTo>
                  <a:lnTo>
                    <a:pt x="58155" y="256680"/>
                  </a:lnTo>
                  <a:lnTo>
                    <a:pt x="27405" y="225932"/>
                  </a:lnTo>
                  <a:lnTo>
                    <a:pt x="7241" y="186938"/>
                  </a:lnTo>
                  <a:lnTo>
                    <a:pt x="0" y="142037"/>
                  </a:lnTo>
                  <a:lnTo>
                    <a:pt x="7241" y="97141"/>
                  </a:lnTo>
                  <a:lnTo>
                    <a:pt x="27405" y="58150"/>
                  </a:lnTo>
                  <a:lnTo>
                    <a:pt x="58155" y="27404"/>
                  </a:lnTo>
                  <a:lnTo>
                    <a:pt x="97152" y="7240"/>
                  </a:lnTo>
                  <a:lnTo>
                    <a:pt x="142058" y="0"/>
                  </a:lnTo>
                  <a:lnTo>
                    <a:pt x="186955" y="7240"/>
                  </a:lnTo>
                  <a:lnTo>
                    <a:pt x="225948" y="27404"/>
                  </a:lnTo>
                  <a:lnTo>
                    <a:pt x="256698" y="58150"/>
                  </a:lnTo>
                  <a:lnTo>
                    <a:pt x="276864" y="97141"/>
                  </a:lnTo>
                  <a:lnTo>
                    <a:pt x="284106" y="142037"/>
                  </a:lnTo>
                  <a:close/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633" y="1891283"/>
              <a:ext cx="120404" cy="1204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759111" y="1314607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488"/>
                  </a:lnTo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731543" y="1288433"/>
              <a:ext cx="55244" cy="2406015"/>
            </a:xfrm>
            <a:custGeom>
              <a:avLst/>
              <a:gdLst/>
              <a:ahLst/>
              <a:cxnLst/>
              <a:rect l="l" t="t" r="r" b="b"/>
              <a:pathLst>
                <a:path w="55244" h="2406015">
                  <a:moveTo>
                    <a:pt x="55118" y="2378278"/>
                  </a:moveTo>
                  <a:lnTo>
                    <a:pt x="52959" y="2367559"/>
                  </a:lnTo>
                  <a:lnTo>
                    <a:pt x="47053" y="2358796"/>
                  </a:lnTo>
                  <a:lnTo>
                    <a:pt x="38290" y="2352891"/>
                  </a:lnTo>
                  <a:lnTo>
                    <a:pt x="27559" y="2350719"/>
                  </a:lnTo>
                  <a:lnTo>
                    <a:pt x="16840" y="2352891"/>
                  </a:lnTo>
                  <a:lnTo>
                    <a:pt x="8077" y="2358796"/>
                  </a:lnTo>
                  <a:lnTo>
                    <a:pt x="2171" y="2367559"/>
                  </a:lnTo>
                  <a:lnTo>
                    <a:pt x="0" y="2378278"/>
                  </a:lnTo>
                  <a:lnTo>
                    <a:pt x="2171" y="2389009"/>
                  </a:lnTo>
                  <a:lnTo>
                    <a:pt x="8077" y="2397772"/>
                  </a:lnTo>
                  <a:lnTo>
                    <a:pt x="16840" y="2403678"/>
                  </a:lnTo>
                  <a:lnTo>
                    <a:pt x="27559" y="2405837"/>
                  </a:lnTo>
                  <a:lnTo>
                    <a:pt x="38290" y="2403678"/>
                  </a:lnTo>
                  <a:lnTo>
                    <a:pt x="47053" y="2397772"/>
                  </a:lnTo>
                  <a:lnTo>
                    <a:pt x="52959" y="2389009"/>
                  </a:lnTo>
                  <a:lnTo>
                    <a:pt x="55118" y="2378278"/>
                  </a:lnTo>
                  <a:close/>
                </a:path>
                <a:path w="55244" h="2406015">
                  <a:moveTo>
                    <a:pt x="55118" y="27559"/>
                  </a:moveTo>
                  <a:lnTo>
                    <a:pt x="52959" y="16840"/>
                  </a:lnTo>
                  <a:lnTo>
                    <a:pt x="47053" y="8077"/>
                  </a:lnTo>
                  <a:lnTo>
                    <a:pt x="38290" y="2171"/>
                  </a:lnTo>
                  <a:lnTo>
                    <a:pt x="27559" y="0"/>
                  </a:lnTo>
                  <a:lnTo>
                    <a:pt x="16840" y="2171"/>
                  </a:lnTo>
                  <a:lnTo>
                    <a:pt x="8077" y="8077"/>
                  </a:lnTo>
                  <a:lnTo>
                    <a:pt x="2171" y="16840"/>
                  </a:lnTo>
                  <a:lnTo>
                    <a:pt x="0" y="27559"/>
                  </a:lnTo>
                  <a:lnTo>
                    <a:pt x="2171" y="38290"/>
                  </a:lnTo>
                  <a:lnTo>
                    <a:pt x="8077" y="47040"/>
                  </a:lnTo>
                  <a:lnTo>
                    <a:pt x="16840" y="52959"/>
                  </a:lnTo>
                  <a:lnTo>
                    <a:pt x="27559" y="55118"/>
                  </a:lnTo>
                  <a:lnTo>
                    <a:pt x="38290" y="52959"/>
                  </a:lnTo>
                  <a:lnTo>
                    <a:pt x="47053" y="47040"/>
                  </a:lnTo>
                  <a:lnTo>
                    <a:pt x="52959" y="38290"/>
                  </a:lnTo>
                  <a:lnTo>
                    <a:pt x="55118" y="27559"/>
                  </a:lnTo>
                  <a:close/>
                </a:path>
              </a:pathLst>
            </a:custGeom>
            <a:solidFill>
              <a:srgbClr val="577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17057" y="1809443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80" h="284480">
                  <a:moveTo>
                    <a:pt x="284106" y="142037"/>
                  </a:moveTo>
                  <a:lnTo>
                    <a:pt x="276864" y="186938"/>
                  </a:lnTo>
                  <a:lnTo>
                    <a:pt x="256698" y="225932"/>
                  </a:lnTo>
                  <a:lnTo>
                    <a:pt x="225948" y="256680"/>
                  </a:lnTo>
                  <a:lnTo>
                    <a:pt x="186955" y="276844"/>
                  </a:lnTo>
                  <a:lnTo>
                    <a:pt x="142058" y="284085"/>
                  </a:lnTo>
                  <a:lnTo>
                    <a:pt x="97156" y="276844"/>
                  </a:lnTo>
                  <a:lnTo>
                    <a:pt x="58159" y="256680"/>
                  </a:lnTo>
                  <a:lnTo>
                    <a:pt x="27408" y="225932"/>
                  </a:lnTo>
                  <a:lnTo>
                    <a:pt x="7242" y="186938"/>
                  </a:lnTo>
                  <a:lnTo>
                    <a:pt x="0" y="142037"/>
                  </a:lnTo>
                  <a:lnTo>
                    <a:pt x="7242" y="97141"/>
                  </a:lnTo>
                  <a:lnTo>
                    <a:pt x="27408" y="58150"/>
                  </a:lnTo>
                  <a:lnTo>
                    <a:pt x="58159" y="27404"/>
                  </a:lnTo>
                  <a:lnTo>
                    <a:pt x="97156" y="7240"/>
                  </a:lnTo>
                  <a:lnTo>
                    <a:pt x="142058" y="0"/>
                  </a:lnTo>
                  <a:lnTo>
                    <a:pt x="186955" y="7240"/>
                  </a:lnTo>
                  <a:lnTo>
                    <a:pt x="225948" y="27404"/>
                  </a:lnTo>
                  <a:lnTo>
                    <a:pt x="256698" y="58150"/>
                  </a:lnTo>
                  <a:lnTo>
                    <a:pt x="276864" y="97141"/>
                  </a:lnTo>
                  <a:lnTo>
                    <a:pt x="284106" y="142037"/>
                  </a:lnTo>
                  <a:close/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98914" y="1891283"/>
              <a:ext cx="120394" cy="1204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449585" y="1314607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488"/>
                  </a:lnTo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22026" y="1288433"/>
              <a:ext cx="55244" cy="2406015"/>
            </a:xfrm>
            <a:custGeom>
              <a:avLst/>
              <a:gdLst/>
              <a:ahLst/>
              <a:cxnLst/>
              <a:rect l="l" t="t" r="r" b="b"/>
              <a:pathLst>
                <a:path w="55245" h="2406015">
                  <a:moveTo>
                    <a:pt x="55118" y="2378278"/>
                  </a:moveTo>
                  <a:lnTo>
                    <a:pt x="52946" y="2367559"/>
                  </a:lnTo>
                  <a:lnTo>
                    <a:pt x="47040" y="2358796"/>
                  </a:lnTo>
                  <a:lnTo>
                    <a:pt x="38277" y="2352891"/>
                  </a:lnTo>
                  <a:lnTo>
                    <a:pt x="27559" y="2350719"/>
                  </a:lnTo>
                  <a:lnTo>
                    <a:pt x="16827" y="2352891"/>
                  </a:lnTo>
                  <a:lnTo>
                    <a:pt x="8064" y="2358796"/>
                  </a:lnTo>
                  <a:lnTo>
                    <a:pt x="2159" y="2367559"/>
                  </a:lnTo>
                  <a:lnTo>
                    <a:pt x="0" y="2378278"/>
                  </a:lnTo>
                  <a:lnTo>
                    <a:pt x="2159" y="2389009"/>
                  </a:lnTo>
                  <a:lnTo>
                    <a:pt x="8064" y="2397772"/>
                  </a:lnTo>
                  <a:lnTo>
                    <a:pt x="16827" y="2403678"/>
                  </a:lnTo>
                  <a:lnTo>
                    <a:pt x="27559" y="2405837"/>
                  </a:lnTo>
                  <a:lnTo>
                    <a:pt x="38277" y="2403678"/>
                  </a:lnTo>
                  <a:lnTo>
                    <a:pt x="47040" y="2397772"/>
                  </a:lnTo>
                  <a:lnTo>
                    <a:pt x="52946" y="2389009"/>
                  </a:lnTo>
                  <a:lnTo>
                    <a:pt x="55118" y="2378278"/>
                  </a:lnTo>
                  <a:close/>
                </a:path>
                <a:path w="55245" h="2406015">
                  <a:moveTo>
                    <a:pt x="55118" y="27559"/>
                  </a:moveTo>
                  <a:lnTo>
                    <a:pt x="52946" y="16840"/>
                  </a:lnTo>
                  <a:lnTo>
                    <a:pt x="47040" y="8077"/>
                  </a:lnTo>
                  <a:lnTo>
                    <a:pt x="38277" y="2171"/>
                  </a:lnTo>
                  <a:lnTo>
                    <a:pt x="27559" y="0"/>
                  </a:lnTo>
                  <a:lnTo>
                    <a:pt x="16827" y="2171"/>
                  </a:lnTo>
                  <a:lnTo>
                    <a:pt x="8064" y="8077"/>
                  </a:lnTo>
                  <a:lnTo>
                    <a:pt x="2159" y="16840"/>
                  </a:lnTo>
                  <a:lnTo>
                    <a:pt x="0" y="27559"/>
                  </a:lnTo>
                  <a:lnTo>
                    <a:pt x="2159" y="38290"/>
                  </a:lnTo>
                  <a:lnTo>
                    <a:pt x="8064" y="47040"/>
                  </a:lnTo>
                  <a:lnTo>
                    <a:pt x="16827" y="52959"/>
                  </a:lnTo>
                  <a:lnTo>
                    <a:pt x="27559" y="55118"/>
                  </a:lnTo>
                  <a:lnTo>
                    <a:pt x="38277" y="52959"/>
                  </a:lnTo>
                  <a:lnTo>
                    <a:pt x="47040" y="47040"/>
                  </a:lnTo>
                  <a:lnTo>
                    <a:pt x="52946" y="38290"/>
                  </a:lnTo>
                  <a:lnTo>
                    <a:pt x="55118" y="27559"/>
                  </a:lnTo>
                  <a:close/>
                </a:path>
              </a:pathLst>
            </a:custGeom>
            <a:solidFill>
              <a:srgbClr val="577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07531" y="1809443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106" y="142037"/>
                  </a:moveTo>
                  <a:lnTo>
                    <a:pt x="276864" y="186938"/>
                  </a:lnTo>
                  <a:lnTo>
                    <a:pt x="256698" y="225932"/>
                  </a:lnTo>
                  <a:lnTo>
                    <a:pt x="225948" y="256680"/>
                  </a:lnTo>
                  <a:lnTo>
                    <a:pt x="186955" y="276844"/>
                  </a:lnTo>
                  <a:lnTo>
                    <a:pt x="142058" y="284085"/>
                  </a:lnTo>
                  <a:lnTo>
                    <a:pt x="97156" y="276844"/>
                  </a:lnTo>
                  <a:lnTo>
                    <a:pt x="58159" y="256680"/>
                  </a:lnTo>
                  <a:lnTo>
                    <a:pt x="27408" y="225932"/>
                  </a:lnTo>
                  <a:lnTo>
                    <a:pt x="7242" y="186938"/>
                  </a:lnTo>
                  <a:lnTo>
                    <a:pt x="0" y="142037"/>
                  </a:lnTo>
                  <a:lnTo>
                    <a:pt x="7242" y="97141"/>
                  </a:lnTo>
                  <a:lnTo>
                    <a:pt x="27408" y="58150"/>
                  </a:lnTo>
                  <a:lnTo>
                    <a:pt x="58159" y="27404"/>
                  </a:lnTo>
                  <a:lnTo>
                    <a:pt x="97156" y="7240"/>
                  </a:lnTo>
                  <a:lnTo>
                    <a:pt x="142058" y="0"/>
                  </a:lnTo>
                  <a:lnTo>
                    <a:pt x="186955" y="7240"/>
                  </a:lnTo>
                  <a:lnTo>
                    <a:pt x="225948" y="27404"/>
                  </a:lnTo>
                  <a:lnTo>
                    <a:pt x="256698" y="58150"/>
                  </a:lnTo>
                  <a:lnTo>
                    <a:pt x="276864" y="97141"/>
                  </a:lnTo>
                  <a:lnTo>
                    <a:pt x="284106" y="142037"/>
                  </a:lnTo>
                  <a:close/>
                </a:path>
              </a:pathLst>
            </a:custGeom>
            <a:ln w="10470">
              <a:solidFill>
                <a:srgbClr val="5779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388" y="1891283"/>
              <a:ext cx="120394" cy="1204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80738" y="2675311"/>
              <a:ext cx="5183088" cy="776939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026815" y="3117008"/>
              <a:ext cx="4045585" cy="6635115"/>
            </a:xfrm>
            <a:custGeom>
              <a:avLst/>
              <a:gdLst/>
              <a:ahLst/>
              <a:cxnLst/>
              <a:rect l="l" t="t" r="r" b="b"/>
              <a:pathLst>
                <a:path w="4045584" h="6635115">
                  <a:moveTo>
                    <a:pt x="3919734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6509047"/>
                  </a:lnTo>
                  <a:lnTo>
                    <a:pt x="9914" y="6557840"/>
                  </a:lnTo>
                  <a:lnTo>
                    <a:pt x="36909" y="6597792"/>
                  </a:lnTo>
                  <a:lnTo>
                    <a:pt x="76862" y="6624785"/>
                  </a:lnTo>
                  <a:lnTo>
                    <a:pt x="125650" y="6634698"/>
                  </a:lnTo>
                  <a:lnTo>
                    <a:pt x="3919734" y="6634698"/>
                  </a:lnTo>
                  <a:lnTo>
                    <a:pt x="3968517" y="6624785"/>
                  </a:lnTo>
                  <a:lnTo>
                    <a:pt x="4008470" y="6597792"/>
                  </a:lnTo>
                  <a:lnTo>
                    <a:pt x="4035468" y="6557840"/>
                  </a:lnTo>
                  <a:lnTo>
                    <a:pt x="4045384" y="6509047"/>
                  </a:lnTo>
                  <a:lnTo>
                    <a:pt x="4045384" y="125650"/>
                  </a:lnTo>
                  <a:lnTo>
                    <a:pt x="4035468" y="76862"/>
                  </a:lnTo>
                  <a:lnTo>
                    <a:pt x="4008470" y="36909"/>
                  </a:lnTo>
                  <a:lnTo>
                    <a:pt x="3968517" y="9914"/>
                  </a:lnTo>
                  <a:lnTo>
                    <a:pt x="3919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60971" y="2675311"/>
              <a:ext cx="5193559" cy="77693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805565" y="3117008"/>
              <a:ext cx="4051935" cy="6635115"/>
            </a:xfrm>
            <a:custGeom>
              <a:avLst/>
              <a:gdLst/>
              <a:ahLst/>
              <a:cxnLst/>
              <a:rect l="l" t="t" r="r" b="b"/>
              <a:pathLst>
                <a:path w="4051934" h="6635115">
                  <a:moveTo>
                    <a:pt x="3925953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6509047"/>
                  </a:lnTo>
                  <a:lnTo>
                    <a:pt x="9914" y="6557840"/>
                  </a:lnTo>
                  <a:lnTo>
                    <a:pt x="36909" y="6597792"/>
                  </a:lnTo>
                  <a:lnTo>
                    <a:pt x="76862" y="6624785"/>
                  </a:lnTo>
                  <a:lnTo>
                    <a:pt x="125650" y="6634698"/>
                  </a:lnTo>
                  <a:lnTo>
                    <a:pt x="3925953" y="6634698"/>
                  </a:lnTo>
                  <a:lnTo>
                    <a:pt x="3974741" y="6624785"/>
                  </a:lnTo>
                  <a:lnTo>
                    <a:pt x="4014694" y="6597792"/>
                  </a:lnTo>
                  <a:lnTo>
                    <a:pt x="4041689" y="6557840"/>
                  </a:lnTo>
                  <a:lnTo>
                    <a:pt x="4051604" y="6509047"/>
                  </a:lnTo>
                  <a:lnTo>
                    <a:pt x="4051604" y="125650"/>
                  </a:lnTo>
                  <a:lnTo>
                    <a:pt x="4041689" y="76862"/>
                  </a:lnTo>
                  <a:lnTo>
                    <a:pt x="4014694" y="36909"/>
                  </a:lnTo>
                  <a:lnTo>
                    <a:pt x="3974741" y="9914"/>
                  </a:lnTo>
                  <a:lnTo>
                    <a:pt x="3925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9791" y="2675311"/>
              <a:ext cx="5224971" cy="77693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549569" y="3117008"/>
              <a:ext cx="4086860" cy="6635115"/>
            </a:xfrm>
            <a:custGeom>
              <a:avLst/>
              <a:gdLst/>
              <a:ahLst/>
              <a:cxnLst/>
              <a:rect l="l" t="t" r="r" b="b"/>
              <a:pathLst>
                <a:path w="4086859" h="6635115">
                  <a:moveTo>
                    <a:pt x="3960696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6509047"/>
                  </a:lnTo>
                  <a:lnTo>
                    <a:pt x="9914" y="6557840"/>
                  </a:lnTo>
                  <a:lnTo>
                    <a:pt x="36909" y="6597792"/>
                  </a:lnTo>
                  <a:lnTo>
                    <a:pt x="76862" y="6624785"/>
                  </a:lnTo>
                  <a:lnTo>
                    <a:pt x="125650" y="6634698"/>
                  </a:lnTo>
                  <a:lnTo>
                    <a:pt x="3960696" y="6634698"/>
                  </a:lnTo>
                  <a:lnTo>
                    <a:pt x="4009483" y="6624785"/>
                  </a:lnTo>
                  <a:lnTo>
                    <a:pt x="4049436" y="6597792"/>
                  </a:lnTo>
                  <a:lnTo>
                    <a:pt x="4076432" y="6557840"/>
                  </a:lnTo>
                  <a:lnTo>
                    <a:pt x="4086346" y="6509047"/>
                  </a:lnTo>
                  <a:lnTo>
                    <a:pt x="4086346" y="125650"/>
                  </a:lnTo>
                  <a:lnTo>
                    <a:pt x="4076432" y="76862"/>
                  </a:lnTo>
                  <a:lnTo>
                    <a:pt x="4049436" y="36909"/>
                  </a:lnTo>
                  <a:lnTo>
                    <a:pt x="4009483" y="9914"/>
                  </a:lnTo>
                  <a:lnTo>
                    <a:pt x="3960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641436" y="2386468"/>
            <a:ext cx="1898206" cy="826769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10795">
              <a:lnSpc>
                <a:spcPts val="2820"/>
              </a:lnSpc>
              <a:spcBef>
                <a:spcPts val="750"/>
              </a:spcBef>
            </a:pPr>
            <a:r>
              <a:rPr sz="2900" b="1" spc="-155" dirty="0">
                <a:solidFill>
                  <a:srgbClr val="014998"/>
                </a:solidFill>
                <a:latin typeface="Trade Gothic LT Std Cn"/>
                <a:cs typeface="Trade Gothic LT Std Cn"/>
              </a:rPr>
              <a:t>LOREM </a:t>
            </a:r>
            <a:r>
              <a:rPr sz="2900" b="1" spc="-90" dirty="0">
                <a:solidFill>
                  <a:srgbClr val="014998"/>
                </a:solidFill>
                <a:latin typeface="Trade Gothic LT Std Cn"/>
                <a:cs typeface="Trade Gothic LT Std Cn"/>
              </a:rPr>
              <a:t>IPSUM</a:t>
            </a:r>
            <a:endParaRPr sz="2900" dirty="0">
              <a:latin typeface="Trade Gothic LT Std Cn"/>
              <a:cs typeface="Trade Gothic LT Std C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21940" y="2392472"/>
            <a:ext cx="1296778" cy="826769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10795">
              <a:lnSpc>
                <a:spcPts val="2820"/>
              </a:lnSpc>
              <a:spcBef>
                <a:spcPts val="750"/>
              </a:spcBef>
            </a:pPr>
            <a:r>
              <a:rPr sz="2900" b="1" spc="-155" dirty="0">
                <a:solidFill>
                  <a:srgbClr val="014998"/>
                </a:solidFill>
                <a:latin typeface="Trade Gothic LT Std Cn"/>
                <a:cs typeface="Trade Gothic LT Std Cn"/>
              </a:rPr>
              <a:t>LOREM </a:t>
            </a:r>
            <a:r>
              <a:rPr sz="2900" b="1" spc="-90" dirty="0">
                <a:solidFill>
                  <a:srgbClr val="014998"/>
                </a:solidFill>
                <a:latin typeface="Trade Gothic LT Std Cn"/>
                <a:cs typeface="Trade Gothic LT Std Cn"/>
              </a:rPr>
              <a:t>IPSUM</a:t>
            </a:r>
            <a:endParaRPr sz="2900" dirty="0">
              <a:latin typeface="Trade Gothic LT Std Cn"/>
              <a:cs typeface="Trade Gothic LT Std C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9163" y="4608631"/>
            <a:ext cx="2953385" cy="495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4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0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</a:t>
            </a:r>
            <a:endParaRPr sz="1550">
              <a:latin typeface="Trade Gothic LT Std Light"/>
              <a:cs typeface="Trade Gothic LT Std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50832" y="4608631"/>
            <a:ext cx="2953385" cy="495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4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0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</a:t>
            </a:r>
            <a:endParaRPr sz="1550">
              <a:latin typeface="Trade Gothic LT Std Light"/>
              <a:cs typeface="Trade Gothic LT Std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082511" y="4608631"/>
            <a:ext cx="2953385" cy="4955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4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149225">
              <a:lnSpc>
                <a:spcPts val="1490"/>
              </a:lnSpc>
              <a:spcBef>
                <a:spcPts val="380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Lorem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ipsum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sit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amet,</a:t>
            </a:r>
            <a:endParaRPr sz="1550">
              <a:latin typeface="Trade Gothic LT Std Light"/>
              <a:cs typeface="Trade Gothic LT Std Light"/>
            </a:endParaRPr>
          </a:p>
          <a:p>
            <a:pPr marL="12700" marR="5080">
              <a:lnSpc>
                <a:spcPct val="101400"/>
              </a:lnSpc>
              <a:spcBef>
                <a:spcPts val="15"/>
              </a:spcBef>
            </a:pP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consectetuer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adipiscing</a:t>
            </a:r>
            <a:r>
              <a:rPr sz="1550" b="0" spc="6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elit,</a:t>
            </a:r>
            <a:r>
              <a:rPr sz="1550" b="0" spc="6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sed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diam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nonummy</a:t>
            </a:r>
            <a:r>
              <a:rPr sz="1550" b="0" spc="5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nibh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euismod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tincidunt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laoreet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dolore</a:t>
            </a:r>
            <a:r>
              <a:rPr sz="1550" b="0" spc="4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magna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aliquam</a:t>
            </a:r>
            <a:r>
              <a:rPr sz="1550" b="0" spc="3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erat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volutpat.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Ut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wisi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2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enim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ad</a:t>
            </a:r>
            <a:r>
              <a:rPr sz="1550" b="0" spc="3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minim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veniam,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quis</a:t>
            </a:r>
            <a:r>
              <a:rPr sz="1550" b="0" spc="4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nostrud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exerci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tation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ullamcorper</a:t>
            </a:r>
            <a:r>
              <a:rPr sz="1550" b="0" spc="55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 </a:t>
            </a:r>
            <a:r>
              <a:rPr sz="1550" b="0" spc="-10" dirty="0">
                <a:solidFill>
                  <a:srgbClr val="002C83"/>
                </a:solidFill>
                <a:latin typeface="Trade Gothic LT Std Light"/>
                <a:cs typeface="Trade Gothic LT Std Light"/>
              </a:rPr>
              <a:t>suscipit</a:t>
            </a:r>
            <a:endParaRPr sz="1550">
              <a:latin typeface="Trade Gothic LT Std Light"/>
              <a:cs typeface="Trade Gothic LT Std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6511" y="4005589"/>
            <a:ext cx="5316449" cy="396082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109"/>
              </a:lnSpc>
              <a:spcBef>
                <a:spcPts val="130"/>
              </a:spcBef>
            </a:pPr>
            <a:r>
              <a:rPr sz="6000" b="1" spc="-34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LOREM</a:t>
            </a:r>
            <a:r>
              <a:rPr sz="6000" b="1" spc="-80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 </a:t>
            </a:r>
            <a:r>
              <a:rPr sz="6000" b="1" spc="-43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IPSUM</a:t>
            </a:r>
            <a:endParaRPr sz="6000" dirty="0">
              <a:latin typeface="Trade Gothic LT Std Cn"/>
              <a:cs typeface="Trade Gothic LT Std Cn"/>
            </a:endParaRPr>
          </a:p>
          <a:p>
            <a:pPr marL="12700">
              <a:lnSpc>
                <a:spcPts val="5940"/>
              </a:lnSpc>
            </a:pPr>
            <a:r>
              <a:rPr sz="6000" b="1" spc="-34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DOLOR</a:t>
            </a:r>
            <a:r>
              <a:rPr sz="6000" b="1" spc="-80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 </a:t>
            </a:r>
            <a:r>
              <a:rPr sz="6000" b="1" spc="-445" dirty="0">
                <a:solidFill>
                  <a:srgbClr val="002C83"/>
                </a:solidFill>
                <a:latin typeface="Trade Gothic LT Std Cn"/>
                <a:cs typeface="Trade Gothic LT Std Cn"/>
              </a:rPr>
              <a:t>SIT</a:t>
            </a:r>
            <a:endParaRPr sz="6000" dirty="0">
              <a:latin typeface="Trade Gothic LT Std Cn"/>
              <a:cs typeface="Trade Gothic LT Std Cn"/>
            </a:endParaRPr>
          </a:p>
          <a:p>
            <a:pPr marL="12700">
              <a:lnSpc>
                <a:spcPts val="5940"/>
              </a:lnSpc>
            </a:pPr>
            <a:r>
              <a:rPr sz="6000" b="1" spc="-44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AME</a:t>
            </a:r>
            <a:r>
              <a:rPr sz="6000" b="1" spc="-819" dirty="0">
                <a:solidFill>
                  <a:srgbClr val="002C83"/>
                </a:solidFill>
                <a:latin typeface="Trade Gothic LT Std Cn"/>
                <a:cs typeface="Trade Gothic LT Std Cn"/>
              </a:rPr>
              <a:t>T</a:t>
            </a:r>
            <a:r>
              <a:rPr sz="6000" b="1" spc="-2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,</a:t>
            </a:r>
            <a:endParaRPr sz="6000" dirty="0">
              <a:latin typeface="Trade Gothic LT Std Cn"/>
              <a:cs typeface="Trade Gothic LT Std Cn"/>
            </a:endParaRPr>
          </a:p>
          <a:p>
            <a:pPr marL="12700" marR="45085">
              <a:lnSpc>
                <a:spcPct val="71700"/>
              </a:lnSpc>
              <a:spcBef>
                <a:spcPts val="1170"/>
              </a:spcBef>
            </a:pPr>
            <a:r>
              <a:rPr sz="6000" b="1" spc="-430" dirty="0">
                <a:solidFill>
                  <a:srgbClr val="002C83"/>
                </a:solidFill>
                <a:latin typeface="Trade Gothic LT Std Cn"/>
                <a:cs typeface="Trade Gothic LT Std Cn"/>
              </a:rPr>
              <a:t>CONSECTETUER ADIPISCING</a:t>
            </a:r>
            <a:endParaRPr sz="6000" dirty="0">
              <a:latin typeface="Trade Gothic LT Std Cn"/>
              <a:cs typeface="Trade Gothic LT Std Cn"/>
            </a:endParaRPr>
          </a:p>
        </p:txBody>
      </p:sp>
      <p:sp>
        <p:nvSpPr>
          <p:cNvPr id="46" name="object 24">
            <a:extLst>
              <a:ext uri="{FF2B5EF4-FFF2-40B4-BE49-F238E27FC236}">
                <a16:creationId xmlns:a16="http://schemas.microsoft.com/office/drawing/2014/main" id="{C42DFFFF-C7FC-D541-8362-EBDBDE935FC3}"/>
              </a:ext>
            </a:extLst>
          </p:cNvPr>
          <p:cNvSpPr txBox="1"/>
          <p:nvPr/>
        </p:nvSpPr>
        <p:spPr>
          <a:xfrm>
            <a:off x="7241007" y="2392472"/>
            <a:ext cx="1296778" cy="826769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10795">
              <a:lnSpc>
                <a:spcPts val="2820"/>
              </a:lnSpc>
              <a:spcBef>
                <a:spcPts val="750"/>
              </a:spcBef>
            </a:pPr>
            <a:r>
              <a:rPr sz="2900" b="1" spc="-155" dirty="0">
                <a:solidFill>
                  <a:srgbClr val="014998"/>
                </a:solidFill>
                <a:latin typeface="Trade Gothic LT Std Cn"/>
                <a:cs typeface="Trade Gothic LT Std Cn"/>
              </a:rPr>
              <a:t>LOREM </a:t>
            </a:r>
            <a:r>
              <a:rPr sz="2900" b="1" spc="-90" dirty="0">
                <a:solidFill>
                  <a:srgbClr val="014998"/>
                </a:solidFill>
                <a:latin typeface="Trade Gothic LT Std Cn"/>
                <a:cs typeface="Trade Gothic LT Std Cn"/>
              </a:rPr>
              <a:t>IPSUM</a:t>
            </a:r>
            <a:endParaRPr sz="2900" dirty="0">
              <a:latin typeface="Trade Gothic LT Std Cn"/>
              <a:cs typeface="Trade Gothic LT Std Cn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BDD27DD-BAA7-A071-8467-559C384E33E2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A1FD516-EEB8-66A1-3620-3926828B9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AC8BE16-E90E-0C4A-AF04-31FD8EFF6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FCC4839-78B1-2B42-ABED-1438C383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941A6EF-254C-91F4-2A46-5B1FEBABE8E0}"/>
              </a:ext>
            </a:extLst>
          </p:cNvPr>
          <p:cNvSpPr/>
          <p:nvPr/>
        </p:nvSpPr>
        <p:spPr>
          <a:xfrm>
            <a:off x="0" y="0"/>
            <a:ext cx="20104100" cy="1633754"/>
          </a:xfrm>
          <a:prstGeom prst="rect">
            <a:avLst/>
          </a:prstGeom>
          <a:solidFill>
            <a:srgbClr val="BE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BC0C5B-CF77-D13C-57A8-A51CE409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450" y="323218"/>
            <a:ext cx="2147884" cy="9446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2EC5E1-83DA-4D40-A210-C54610DE4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3" y="358775"/>
            <a:ext cx="3136900" cy="952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20BB9F-7256-994E-9CFF-C4C1EB4DB9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6" y="2018914"/>
            <a:ext cx="9372600" cy="6251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846DDF-5436-5C42-9B18-5908E4BBB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860" y="1082675"/>
            <a:ext cx="2590800" cy="27448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55ED0D-6D61-4FAF-8AB4-B6EA7055A8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98"/>
          <a:stretch/>
        </p:blipFill>
        <p:spPr>
          <a:xfrm>
            <a:off x="0" y="6529385"/>
            <a:ext cx="1746250" cy="27448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E24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D24A7F3-771B-BC46-ADA4-200B67037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20" y="4269840"/>
            <a:ext cx="8969021" cy="27393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459</Words>
  <Application>Microsoft Office PowerPoint</Application>
  <PresentationFormat>Personalizado</PresentationFormat>
  <Paragraphs>40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 Black</vt:lpstr>
      <vt:lpstr>Integral CF Medium</vt:lpstr>
      <vt:lpstr>Trade Gothic LT Std Bold</vt:lpstr>
      <vt:lpstr>Trade Gothic LT Std Cn</vt:lpstr>
      <vt:lpstr>Trade Gothic LT Std Light</vt:lpstr>
      <vt:lpstr>Office Theme</vt:lpstr>
      <vt:lpstr>LOREM IPSUM</vt:lpstr>
      <vt:lpstr>LOREM IPSUM</vt:lpstr>
      <vt:lpstr>LOREM</vt:lpstr>
      <vt:lpstr>LOREM IPSUM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presentación corporativa_EL CLIENTE ES NUESTRA PASION copia</dc:title>
  <dc:creator>Carolina Gonzalez Aguiar</dc:creator>
  <cp:lastModifiedBy>Juliana Henao</cp:lastModifiedBy>
  <cp:revision>15</cp:revision>
  <dcterms:created xsi:type="dcterms:W3CDTF">2024-06-21T16:54:10Z</dcterms:created>
  <dcterms:modified xsi:type="dcterms:W3CDTF">2025-02-03T14:37:29Z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2024-06-21T00:00:00Z</vt:filetime>
  </property>
  <property fmtid="{D5CDD505-2E9C-101B-9397-08002B2CF9AE}" pid="3" name="Creator">
    <vt:lpwstr>Adobe Illustrator 24.0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2024-06-21T00:00:00Z</vt:filetime>
  </property>
  <property fmtid="{D5CDD505-2E9C-101B-9397-08002B2CF9AE}" pid="6" name="Producer">
    <vt:lpwstr>Adobe PDF library 15.00</vt:lpwstr>
  </property>
</Properties>
</file>